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wdp" ContentType="image/vnd.ms-photo"/>
  <Default Extension="mp4" ContentType="video/unknown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slides/slide58.xml" ContentType="application/vnd.openxmlformats-officedocument.presentationml.slide+xml"/>
  <Override PartName="/ppt/slides/slide59.xml" ContentType="application/vnd.openxmlformats-officedocument.presentationml.slide+xml"/>
  <Override PartName="/ppt/slides/slide60.xml" ContentType="application/vnd.openxmlformats-officedocument.presentationml.slide+xml"/>
  <Override PartName="/ppt/slides/slide61.xml" ContentType="application/vnd.openxmlformats-officedocument.presentationml.slide+xml"/>
  <Override PartName="/ppt/slides/slide62.xml" ContentType="application/vnd.openxmlformats-officedocument.presentationml.slide+xml"/>
  <Override PartName="/ppt/slides/slide63.xml" ContentType="application/vnd.openxmlformats-officedocument.presentationml.slide+xml"/>
  <Override PartName="/ppt/slides/slide64.xml" ContentType="application/vnd.openxmlformats-officedocument.presentationml.slide+xml"/>
  <Override PartName="/ppt/slides/slide65.xml" ContentType="application/vnd.openxmlformats-officedocument.presentationml.slide+xml"/>
  <Override PartName="/ppt/slides/slide66.xml" ContentType="application/vnd.openxmlformats-officedocument.presentationml.slide+xml"/>
  <Override PartName="/ppt/slides/slide67.xml" ContentType="application/vnd.openxmlformats-officedocument.presentationml.slide+xml"/>
  <Override PartName="/ppt/slides/slide68.xml" ContentType="application/vnd.openxmlformats-officedocument.presentationml.slide+xml"/>
  <Override PartName="/ppt/slides/slide69.xml" ContentType="application/vnd.openxmlformats-officedocument.presentationml.slide+xml"/>
  <Override PartName="/ppt/slides/slide70.xml" ContentType="application/vnd.openxmlformats-officedocument.presentationml.slide+xml"/>
  <Override PartName="/ppt/slides/slide71.xml" ContentType="application/vnd.openxmlformats-officedocument.presentationml.slide+xml"/>
  <Override PartName="/ppt/slides/slide72.xml" ContentType="application/vnd.openxmlformats-officedocument.presentationml.slide+xml"/>
  <Override PartName="/ppt/slides/slide73.xml" ContentType="application/vnd.openxmlformats-officedocument.presentationml.slide+xml"/>
  <Override PartName="/ppt/slides/slide74.xml" ContentType="application/vnd.openxmlformats-officedocument.presentationml.slide+xml"/>
  <Override PartName="/ppt/slides/slide75.xml" ContentType="application/vnd.openxmlformats-officedocument.presentationml.slide+xml"/>
  <Override PartName="/ppt/slides/slide76.xml" ContentType="application/vnd.openxmlformats-officedocument.presentationml.slide+xml"/>
  <Override PartName="/ppt/slides/slide77.xml" ContentType="application/vnd.openxmlformats-officedocument.presentationml.slide+xml"/>
  <Override PartName="/ppt/slides/slide78.xml" ContentType="application/vnd.openxmlformats-officedocument.presentationml.slide+xml"/>
  <Override PartName="/ppt/slides/slide79.xml" ContentType="application/vnd.openxmlformats-officedocument.presentationml.slide+xml"/>
  <Override PartName="/ppt/slides/slide80.xml" ContentType="application/vnd.openxmlformats-officedocument.presentationml.slide+xml"/>
  <Override PartName="/ppt/slides/slide81.xml" ContentType="application/vnd.openxmlformats-officedocument.presentationml.slide+xml"/>
  <Override PartName="/ppt/slides/slide82.xml" ContentType="application/vnd.openxmlformats-officedocument.presentationml.slide+xml"/>
  <Override PartName="/ppt/slides/slide83.xml" ContentType="application/vnd.openxmlformats-officedocument.presentationml.slide+xml"/>
  <Override PartName="/ppt/slides/slide84.xml" ContentType="application/vnd.openxmlformats-officedocument.presentationml.slide+xml"/>
  <Override PartName="/ppt/slides/slide85.xml" ContentType="application/vnd.openxmlformats-officedocument.presentationml.slide+xml"/>
  <Override PartName="/ppt/slides/slide86.xml" ContentType="application/vnd.openxmlformats-officedocument.presentationml.slide+xml"/>
  <Override PartName="/ppt/slides/slide87.xml" ContentType="application/vnd.openxmlformats-officedocument.presentationml.slide+xml"/>
  <Override PartName="/ppt/slides/slide88.xml" ContentType="application/vnd.openxmlformats-officedocument.presentationml.slide+xml"/>
  <Override PartName="/ppt/slides/slide89.xml" ContentType="application/vnd.openxmlformats-officedocument.presentationml.slide+xml"/>
  <Override PartName="/ppt/slides/slide90.xml" ContentType="application/vnd.openxmlformats-officedocument.presentationml.slide+xml"/>
  <Override PartName="/ppt/slides/slide91.xml" ContentType="application/vnd.openxmlformats-officedocument.presentationml.slide+xml"/>
  <Override PartName="/ppt/slides/slide92.xml" ContentType="application/vnd.openxmlformats-officedocument.presentationml.slide+xml"/>
  <Override PartName="/ppt/slides/slide93.xml" ContentType="application/vnd.openxmlformats-officedocument.presentationml.slide+xml"/>
  <Override PartName="/ppt/slides/slide94.xml" ContentType="application/vnd.openxmlformats-officedocument.presentationml.slide+xml"/>
  <Override PartName="/ppt/slides/slide95.xml" ContentType="application/vnd.openxmlformats-officedocument.presentationml.slide+xml"/>
  <Override PartName="/ppt/slides/slide96.xml" ContentType="application/vnd.openxmlformats-officedocument.presentationml.slide+xml"/>
  <Override PartName="/ppt/slides/slide97.xml" ContentType="application/vnd.openxmlformats-officedocument.presentationml.slide+xml"/>
  <Override PartName="/ppt/slides/slide98.xml" ContentType="application/vnd.openxmlformats-officedocument.presentationml.slide+xml"/>
  <Override PartName="/ppt/slides/slide99.xml" ContentType="application/vnd.openxmlformats-officedocument.presentationml.slide+xml"/>
  <Override PartName="/ppt/slides/slide100.xml" ContentType="application/vnd.openxmlformats-officedocument.presentationml.slide+xml"/>
  <Override PartName="/ppt/slides/slide101.xml" ContentType="application/vnd.openxmlformats-officedocument.presentationml.slide+xml"/>
  <Override PartName="/ppt/slides/slide102.xml" ContentType="application/vnd.openxmlformats-officedocument.presentationml.slide+xml"/>
  <Override PartName="/ppt/slides/slide103.xml" ContentType="application/vnd.openxmlformats-officedocument.presentationml.slide+xml"/>
  <Override PartName="/ppt/slides/slide104.xml" ContentType="application/vnd.openxmlformats-officedocument.presentationml.slide+xml"/>
  <Override PartName="/ppt/slides/slide105.xml" ContentType="application/vnd.openxmlformats-officedocument.presentationml.slide+xml"/>
  <Override PartName="/ppt/slides/slide106.xml" ContentType="application/vnd.openxmlformats-officedocument.presentationml.slide+xml"/>
  <Override PartName="/ppt/slides/slide107.xml" ContentType="application/vnd.openxmlformats-officedocument.presentationml.slide+xml"/>
  <Override PartName="/ppt/slides/slide108.xml" ContentType="application/vnd.openxmlformats-officedocument.presentationml.slide+xml"/>
  <Override PartName="/ppt/slides/slide109.xml" ContentType="application/vnd.openxmlformats-officedocument.presentationml.slide+xml"/>
  <Override PartName="/ppt/slides/slide110.xml" ContentType="application/vnd.openxmlformats-officedocument.presentationml.slide+xml"/>
  <Override PartName="/ppt/slides/slide111.xml" ContentType="application/vnd.openxmlformats-officedocument.presentationml.slide+xml"/>
  <Override PartName="/ppt/slides/slide112.xml" ContentType="application/vnd.openxmlformats-officedocument.presentationml.slide+xml"/>
  <Override PartName="/ppt/slides/slide113.xml" ContentType="application/vnd.openxmlformats-officedocument.presentationml.slide+xml"/>
  <Override PartName="/ppt/slides/slide114.xml" ContentType="application/vnd.openxmlformats-officedocument.presentationml.slide+xml"/>
  <Override PartName="/ppt/slides/slide115.xml" ContentType="application/vnd.openxmlformats-officedocument.presentationml.slide+xml"/>
  <Override PartName="/ppt/slides/slide116.xml" ContentType="application/vnd.openxmlformats-officedocument.presentationml.slide+xml"/>
  <Override PartName="/ppt/slides/slide117.xml" ContentType="application/vnd.openxmlformats-officedocument.presentationml.slide+xml"/>
  <Override PartName="/ppt/slides/slide118.xml" ContentType="application/vnd.openxmlformats-officedocument.presentationml.slide+xml"/>
  <Override PartName="/ppt/slides/slide119.xml" ContentType="application/vnd.openxmlformats-officedocument.presentationml.slide+xml"/>
  <Override PartName="/ppt/slides/slide120.xml" ContentType="application/vnd.openxmlformats-officedocument.presentationml.slide+xml"/>
  <Override PartName="/ppt/slides/slide121.xml" ContentType="application/vnd.openxmlformats-officedocument.presentationml.slide+xml"/>
  <Override PartName="/ppt/slides/slide122.xml" ContentType="application/vnd.openxmlformats-officedocument.presentationml.slide+xml"/>
  <Override PartName="/ppt/slides/slide123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9" r:id="rId1"/>
  </p:sldMasterIdLst>
  <p:notesMasterIdLst>
    <p:notesMasterId r:id="rId125"/>
  </p:notesMasterIdLst>
  <p:handoutMasterIdLst>
    <p:handoutMasterId r:id="rId126"/>
  </p:handoutMasterIdLst>
  <p:sldIdLst>
    <p:sldId id="360" r:id="rId2"/>
    <p:sldId id="413" r:id="rId3"/>
    <p:sldId id="437" r:id="rId4"/>
    <p:sldId id="414" r:id="rId5"/>
    <p:sldId id="417" r:id="rId6"/>
    <p:sldId id="453" r:id="rId7"/>
    <p:sldId id="760" r:id="rId8"/>
    <p:sldId id="764" r:id="rId9"/>
    <p:sldId id="545" r:id="rId10"/>
    <p:sldId id="552" r:id="rId11"/>
    <p:sldId id="766" r:id="rId12"/>
    <p:sldId id="440" r:id="rId13"/>
    <p:sldId id="546" r:id="rId14"/>
    <p:sldId id="555" r:id="rId15"/>
    <p:sldId id="561" r:id="rId16"/>
    <p:sldId id="690" r:id="rId17"/>
    <p:sldId id="691" r:id="rId18"/>
    <p:sldId id="547" r:id="rId19"/>
    <p:sldId id="697" r:id="rId20"/>
    <p:sldId id="692" r:id="rId21"/>
    <p:sldId id="549" r:id="rId22"/>
    <p:sldId id="693" r:id="rId23"/>
    <p:sldId id="694" r:id="rId24"/>
    <p:sldId id="695" r:id="rId25"/>
    <p:sldId id="696" r:id="rId26"/>
    <p:sldId id="701" r:id="rId27"/>
    <p:sldId id="770" r:id="rId28"/>
    <p:sldId id="771" r:id="rId29"/>
    <p:sldId id="772" r:id="rId30"/>
    <p:sldId id="773" r:id="rId31"/>
    <p:sldId id="774" r:id="rId32"/>
    <p:sldId id="709" r:id="rId33"/>
    <p:sldId id="710" r:id="rId34"/>
    <p:sldId id="713" r:id="rId35"/>
    <p:sldId id="775" r:id="rId36"/>
    <p:sldId id="714" r:id="rId37"/>
    <p:sldId id="715" r:id="rId38"/>
    <p:sldId id="716" r:id="rId39"/>
    <p:sldId id="730" r:id="rId40"/>
    <p:sldId id="717" r:id="rId41"/>
    <p:sldId id="718" r:id="rId42"/>
    <p:sldId id="719" r:id="rId43"/>
    <p:sldId id="720" r:id="rId44"/>
    <p:sldId id="721" r:id="rId45"/>
    <p:sldId id="722" r:id="rId46"/>
    <p:sldId id="723" r:id="rId47"/>
    <p:sldId id="724" r:id="rId48"/>
    <p:sldId id="725" r:id="rId49"/>
    <p:sldId id="726" r:id="rId50"/>
    <p:sldId id="727" r:id="rId51"/>
    <p:sldId id="728" r:id="rId52"/>
    <p:sldId id="731" r:id="rId53"/>
    <p:sldId id="733" r:id="rId54"/>
    <p:sldId id="789" r:id="rId55"/>
    <p:sldId id="736" r:id="rId56"/>
    <p:sldId id="738" r:id="rId57"/>
    <p:sldId id="660" r:id="rId58"/>
    <p:sldId id="759" r:id="rId59"/>
    <p:sldId id="739" r:id="rId60"/>
    <p:sldId id="795" r:id="rId61"/>
    <p:sldId id="740" r:id="rId62"/>
    <p:sldId id="787" r:id="rId63"/>
    <p:sldId id="741" r:id="rId64"/>
    <p:sldId id="776" r:id="rId65"/>
    <p:sldId id="777" r:id="rId66"/>
    <p:sldId id="790" r:id="rId67"/>
    <p:sldId id="788" r:id="rId68"/>
    <p:sldId id="794" r:id="rId69"/>
    <p:sldId id="745" r:id="rId70"/>
    <p:sldId id="781" r:id="rId71"/>
    <p:sldId id="748" r:id="rId72"/>
    <p:sldId id="784" r:id="rId73"/>
    <p:sldId id="749" r:id="rId74"/>
    <p:sldId id="793" r:id="rId75"/>
    <p:sldId id="786" r:id="rId76"/>
    <p:sldId id="763" r:id="rId77"/>
    <p:sldId id="589" r:id="rId78"/>
    <p:sldId id="614" r:id="rId79"/>
    <p:sldId id="591" r:id="rId80"/>
    <p:sldId id="599" r:id="rId81"/>
    <p:sldId id="592" r:id="rId82"/>
    <p:sldId id="593" r:id="rId83"/>
    <p:sldId id="616" r:id="rId84"/>
    <p:sldId id="617" r:id="rId85"/>
    <p:sldId id="607" r:id="rId86"/>
    <p:sldId id="604" r:id="rId87"/>
    <p:sldId id="598" r:id="rId88"/>
    <p:sldId id="601" r:id="rId89"/>
    <p:sldId id="628" r:id="rId90"/>
    <p:sldId id="778" r:id="rId91"/>
    <p:sldId id="618" r:id="rId92"/>
    <p:sldId id="623" r:id="rId93"/>
    <p:sldId id="624" r:id="rId94"/>
    <p:sldId id="625" r:id="rId95"/>
    <p:sldId id="626" r:id="rId96"/>
    <p:sldId id="627" r:id="rId97"/>
    <p:sldId id="629" r:id="rId98"/>
    <p:sldId id="779" r:id="rId99"/>
    <p:sldId id="619" r:id="rId100"/>
    <p:sldId id="644" r:id="rId101"/>
    <p:sldId id="646" r:id="rId102"/>
    <p:sldId id="621" r:id="rId103"/>
    <p:sldId id="609" r:id="rId104"/>
    <p:sldId id="698" r:id="rId105"/>
    <p:sldId id="699" r:id="rId106"/>
    <p:sldId id="622" r:id="rId107"/>
    <p:sldId id="791" r:id="rId108"/>
    <p:sldId id="630" r:id="rId109"/>
    <p:sldId id="445" r:id="rId110"/>
    <p:sldId id="780" r:id="rId111"/>
    <p:sldId id="322" r:id="rId112"/>
    <p:sldId id="260" r:id="rId113"/>
    <p:sldId id="750" r:id="rId114"/>
    <p:sldId id="751" r:id="rId115"/>
    <p:sldId id="752" r:id="rId116"/>
    <p:sldId id="753" r:id="rId117"/>
    <p:sldId id="754" r:id="rId118"/>
    <p:sldId id="755" r:id="rId119"/>
    <p:sldId id="756" r:id="rId120"/>
    <p:sldId id="757" r:id="rId121"/>
    <p:sldId id="636" r:id="rId122"/>
    <p:sldId id="637" r:id="rId123"/>
    <p:sldId id="792" r:id="rId124"/>
  </p:sldIdLst>
  <p:sldSz cx="9144000" cy="6858000" type="screen4x3"/>
  <p:notesSz cx="9939338" cy="6805613"/>
  <p:defaultTextStyle>
    <a:defPPr>
      <a:defRPr lang="ja-JP"/>
    </a:defPPr>
    <a:lvl1pPr algn="ctr" rtl="0" fontAlgn="base">
      <a:spcBef>
        <a:spcPct val="0"/>
      </a:spcBef>
      <a:spcAft>
        <a:spcPct val="0"/>
      </a:spcAft>
      <a:defRPr kumimoji="1" b="1" kern="1200">
        <a:solidFill>
          <a:schemeClr val="tx1"/>
        </a:solidFill>
        <a:latin typeface="Arial" charset="0"/>
        <a:ea typeface="ＭＳ Ｐゴシック" charset="-128"/>
        <a:cs typeface="+mn-cs"/>
      </a:defRPr>
    </a:lvl1pPr>
    <a:lvl2pPr marL="457200" algn="ctr" rtl="0" fontAlgn="base">
      <a:spcBef>
        <a:spcPct val="0"/>
      </a:spcBef>
      <a:spcAft>
        <a:spcPct val="0"/>
      </a:spcAft>
      <a:defRPr kumimoji="1" b="1" kern="1200">
        <a:solidFill>
          <a:schemeClr val="tx1"/>
        </a:solidFill>
        <a:latin typeface="Arial" charset="0"/>
        <a:ea typeface="ＭＳ Ｐゴシック" charset="-128"/>
        <a:cs typeface="+mn-cs"/>
      </a:defRPr>
    </a:lvl2pPr>
    <a:lvl3pPr marL="914400" algn="ctr" rtl="0" fontAlgn="base">
      <a:spcBef>
        <a:spcPct val="0"/>
      </a:spcBef>
      <a:spcAft>
        <a:spcPct val="0"/>
      </a:spcAft>
      <a:defRPr kumimoji="1" b="1" kern="1200">
        <a:solidFill>
          <a:schemeClr val="tx1"/>
        </a:solidFill>
        <a:latin typeface="Arial" charset="0"/>
        <a:ea typeface="ＭＳ Ｐゴシック" charset="-128"/>
        <a:cs typeface="+mn-cs"/>
      </a:defRPr>
    </a:lvl3pPr>
    <a:lvl4pPr marL="1371600" algn="ctr" rtl="0" fontAlgn="base">
      <a:spcBef>
        <a:spcPct val="0"/>
      </a:spcBef>
      <a:spcAft>
        <a:spcPct val="0"/>
      </a:spcAft>
      <a:defRPr kumimoji="1" b="1" kern="1200">
        <a:solidFill>
          <a:schemeClr val="tx1"/>
        </a:solidFill>
        <a:latin typeface="Arial" charset="0"/>
        <a:ea typeface="ＭＳ Ｐゴシック" charset="-128"/>
        <a:cs typeface="+mn-cs"/>
      </a:defRPr>
    </a:lvl4pPr>
    <a:lvl5pPr marL="1828800" algn="ctr" rtl="0" fontAlgn="base">
      <a:spcBef>
        <a:spcPct val="0"/>
      </a:spcBef>
      <a:spcAft>
        <a:spcPct val="0"/>
      </a:spcAft>
      <a:defRPr kumimoji="1" b="1" kern="1200">
        <a:solidFill>
          <a:schemeClr val="tx1"/>
        </a:solidFill>
        <a:latin typeface="Arial" charset="0"/>
        <a:ea typeface="ＭＳ Ｐゴシック" charset="-128"/>
        <a:cs typeface="+mn-cs"/>
      </a:defRPr>
    </a:lvl5pPr>
    <a:lvl6pPr marL="2286000" algn="l" defTabSz="914400" rtl="0" eaLnBrk="1" latinLnBrk="0" hangingPunct="1">
      <a:defRPr kumimoji="1" b="1" kern="1200">
        <a:solidFill>
          <a:schemeClr val="tx1"/>
        </a:solidFill>
        <a:latin typeface="Arial" charset="0"/>
        <a:ea typeface="ＭＳ Ｐゴシック" charset="-128"/>
        <a:cs typeface="+mn-cs"/>
      </a:defRPr>
    </a:lvl6pPr>
    <a:lvl7pPr marL="2743200" algn="l" defTabSz="914400" rtl="0" eaLnBrk="1" latinLnBrk="0" hangingPunct="1">
      <a:defRPr kumimoji="1" b="1" kern="1200">
        <a:solidFill>
          <a:schemeClr val="tx1"/>
        </a:solidFill>
        <a:latin typeface="Arial" charset="0"/>
        <a:ea typeface="ＭＳ Ｐゴシック" charset="-128"/>
        <a:cs typeface="+mn-cs"/>
      </a:defRPr>
    </a:lvl7pPr>
    <a:lvl8pPr marL="3200400" algn="l" defTabSz="914400" rtl="0" eaLnBrk="1" latinLnBrk="0" hangingPunct="1">
      <a:defRPr kumimoji="1" b="1" kern="1200">
        <a:solidFill>
          <a:schemeClr val="tx1"/>
        </a:solidFill>
        <a:latin typeface="Arial" charset="0"/>
        <a:ea typeface="ＭＳ Ｐゴシック" charset="-128"/>
        <a:cs typeface="+mn-cs"/>
      </a:defRPr>
    </a:lvl8pPr>
    <a:lvl9pPr marL="3657600" algn="l" defTabSz="914400" rtl="0" eaLnBrk="1" latinLnBrk="0" hangingPunct="1">
      <a:defRPr kumimoji="1" b="1" kern="1200">
        <a:solidFill>
          <a:schemeClr val="tx1"/>
        </a:solidFill>
        <a:latin typeface="Arial" charset="0"/>
        <a:ea typeface="ＭＳ Ｐゴシック" charset="-128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FFF99"/>
    <a:srgbClr val="FFF7F7"/>
    <a:srgbClr val="FF5050"/>
    <a:srgbClr val="FFE1E1"/>
    <a:srgbClr val="EAF5F6"/>
    <a:srgbClr val="DDFCFF"/>
    <a:srgbClr val="C0C0C0"/>
    <a:srgbClr val="CC3300"/>
    <a:srgbClr val="9A7500"/>
    <a:srgbClr val="CC00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中間スタイル 2 - アクセント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8976" autoAdjust="0"/>
    <p:restoredTop sz="94060" autoAdjust="0"/>
  </p:normalViewPr>
  <p:slideViewPr>
    <p:cSldViewPr>
      <p:cViewPr>
        <p:scale>
          <a:sx n="98" d="100"/>
          <a:sy n="98" d="100"/>
        </p:scale>
        <p:origin x="-1980" y="-786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26" Type="http://schemas.openxmlformats.org/officeDocument/2006/relationships/slide" Target="slides/slide25.xml"/><Relationship Id="rId117" Type="http://schemas.openxmlformats.org/officeDocument/2006/relationships/slide" Target="slides/slide116.xml"/><Relationship Id="rId21" Type="http://schemas.openxmlformats.org/officeDocument/2006/relationships/slide" Target="slides/slide20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63" Type="http://schemas.openxmlformats.org/officeDocument/2006/relationships/slide" Target="slides/slide62.xml"/><Relationship Id="rId68" Type="http://schemas.openxmlformats.org/officeDocument/2006/relationships/slide" Target="slides/slide67.xml"/><Relationship Id="rId84" Type="http://schemas.openxmlformats.org/officeDocument/2006/relationships/slide" Target="slides/slide83.xml"/><Relationship Id="rId89" Type="http://schemas.openxmlformats.org/officeDocument/2006/relationships/slide" Target="slides/slide88.xml"/><Relationship Id="rId112" Type="http://schemas.openxmlformats.org/officeDocument/2006/relationships/slide" Target="slides/slide111.xml"/><Relationship Id="rId16" Type="http://schemas.openxmlformats.org/officeDocument/2006/relationships/slide" Target="slides/slide15.xml"/><Relationship Id="rId107" Type="http://schemas.openxmlformats.org/officeDocument/2006/relationships/slide" Target="slides/slide106.xml"/><Relationship Id="rId11" Type="http://schemas.openxmlformats.org/officeDocument/2006/relationships/slide" Target="slides/slide10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53" Type="http://schemas.openxmlformats.org/officeDocument/2006/relationships/slide" Target="slides/slide52.xml"/><Relationship Id="rId58" Type="http://schemas.openxmlformats.org/officeDocument/2006/relationships/slide" Target="slides/slide57.xml"/><Relationship Id="rId74" Type="http://schemas.openxmlformats.org/officeDocument/2006/relationships/slide" Target="slides/slide73.xml"/><Relationship Id="rId79" Type="http://schemas.openxmlformats.org/officeDocument/2006/relationships/slide" Target="slides/slide78.xml"/><Relationship Id="rId102" Type="http://schemas.openxmlformats.org/officeDocument/2006/relationships/slide" Target="slides/slide101.xml"/><Relationship Id="rId123" Type="http://schemas.openxmlformats.org/officeDocument/2006/relationships/slide" Target="slides/slide122.xml"/><Relationship Id="rId128" Type="http://schemas.openxmlformats.org/officeDocument/2006/relationships/viewProps" Target="viewProps.xml"/><Relationship Id="rId5" Type="http://schemas.openxmlformats.org/officeDocument/2006/relationships/slide" Target="slides/slide4.xml"/><Relationship Id="rId90" Type="http://schemas.openxmlformats.org/officeDocument/2006/relationships/slide" Target="slides/slide89.xml"/><Relationship Id="rId95" Type="http://schemas.openxmlformats.org/officeDocument/2006/relationships/slide" Target="slides/slide94.xml"/><Relationship Id="rId19" Type="http://schemas.openxmlformats.org/officeDocument/2006/relationships/slide" Target="slides/slide1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56" Type="http://schemas.openxmlformats.org/officeDocument/2006/relationships/slide" Target="slides/slide55.xml"/><Relationship Id="rId64" Type="http://schemas.openxmlformats.org/officeDocument/2006/relationships/slide" Target="slides/slide63.xml"/><Relationship Id="rId69" Type="http://schemas.openxmlformats.org/officeDocument/2006/relationships/slide" Target="slides/slide68.xml"/><Relationship Id="rId77" Type="http://schemas.openxmlformats.org/officeDocument/2006/relationships/slide" Target="slides/slide76.xml"/><Relationship Id="rId100" Type="http://schemas.openxmlformats.org/officeDocument/2006/relationships/slide" Target="slides/slide99.xml"/><Relationship Id="rId105" Type="http://schemas.openxmlformats.org/officeDocument/2006/relationships/slide" Target="slides/slide104.xml"/><Relationship Id="rId113" Type="http://schemas.openxmlformats.org/officeDocument/2006/relationships/slide" Target="slides/slide112.xml"/><Relationship Id="rId118" Type="http://schemas.openxmlformats.org/officeDocument/2006/relationships/slide" Target="slides/slide117.xml"/><Relationship Id="rId126" Type="http://schemas.openxmlformats.org/officeDocument/2006/relationships/handoutMaster" Target="handoutMasters/handoutMaster1.xml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72" Type="http://schemas.openxmlformats.org/officeDocument/2006/relationships/slide" Target="slides/slide71.xml"/><Relationship Id="rId80" Type="http://schemas.openxmlformats.org/officeDocument/2006/relationships/slide" Target="slides/slide79.xml"/><Relationship Id="rId85" Type="http://schemas.openxmlformats.org/officeDocument/2006/relationships/slide" Target="slides/slide84.xml"/><Relationship Id="rId93" Type="http://schemas.openxmlformats.org/officeDocument/2006/relationships/slide" Target="slides/slide92.xml"/><Relationship Id="rId98" Type="http://schemas.openxmlformats.org/officeDocument/2006/relationships/slide" Target="slides/slide97.xml"/><Relationship Id="rId121" Type="http://schemas.openxmlformats.org/officeDocument/2006/relationships/slide" Target="slides/slide120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59" Type="http://schemas.openxmlformats.org/officeDocument/2006/relationships/slide" Target="slides/slide58.xml"/><Relationship Id="rId67" Type="http://schemas.openxmlformats.org/officeDocument/2006/relationships/slide" Target="slides/slide66.xml"/><Relationship Id="rId103" Type="http://schemas.openxmlformats.org/officeDocument/2006/relationships/slide" Target="slides/slide102.xml"/><Relationship Id="rId108" Type="http://schemas.openxmlformats.org/officeDocument/2006/relationships/slide" Target="slides/slide107.xml"/><Relationship Id="rId116" Type="http://schemas.openxmlformats.org/officeDocument/2006/relationships/slide" Target="slides/slide115.xml"/><Relationship Id="rId124" Type="http://schemas.openxmlformats.org/officeDocument/2006/relationships/slide" Target="slides/slide123.xml"/><Relationship Id="rId129" Type="http://schemas.openxmlformats.org/officeDocument/2006/relationships/theme" Target="theme/theme1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54" Type="http://schemas.openxmlformats.org/officeDocument/2006/relationships/slide" Target="slides/slide53.xml"/><Relationship Id="rId62" Type="http://schemas.openxmlformats.org/officeDocument/2006/relationships/slide" Target="slides/slide61.xml"/><Relationship Id="rId70" Type="http://schemas.openxmlformats.org/officeDocument/2006/relationships/slide" Target="slides/slide69.xml"/><Relationship Id="rId75" Type="http://schemas.openxmlformats.org/officeDocument/2006/relationships/slide" Target="slides/slide74.xml"/><Relationship Id="rId83" Type="http://schemas.openxmlformats.org/officeDocument/2006/relationships/slide" Target="slides/slide82.xml"/><Relationship Id="rId88" Type="http://schemas.openxmlformats.org/officeDocument/2006/relationships/slide" Target="slides/slide87.xml"/><Relationship Id="rId91" Type="http://schemas.openxmlformats.org/officeDocument/2006/relationships/slide" Target="slides/slide90.xml"/><Relationship Id="rId96" Type="http://schemas.openxmlformats.org/officeDocument/2006/relationships/slide" Target="slides/slide95.xml"/><Relationship Id="rId111" Type="http://schemas.openxmlformats.org/officeDocument/2006/relationships/slide" Target="slides/slide110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Relationship Id="rId57" Type="http://schemas.openxmlformats.org/officeDocument/2006/relationships/slide" Target="slides/slide56.xml"/><Relationship Id="rId106" Type="http://schemas.openxmlformats.org/officeDocument/2006/relationships/slide" Target="slides/slide105.xml"/><Relationship Id="rId114" Type="http://schemas.openxmlformats.org/officeDocument/2006/relationships/slide" Target="slides/slide113.xml"/><Relationship Id="rId119" Type="http://schemas.openxmlformats.org/officeDocument/2006/relationships/slide" Target="slides/slide118.xml"/><Relationship Id="rId127" Type="http://schemas.openxmlformats.org/officeDocument/2006/relationships/presProps" Target="presProps.xml"/><Relationship Id="rId10" Type="http://schemas.openxmlformats.org/officeDocument/2006/relationships/slide" Target="slides/slide9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slide" Target="slides/slide51.xml"/><Relationship Id="rId60" Type="http://schemas.openxmlformats.org/officeDocument/2006/relationships/slide" Target="slides/slide59.xml"/><Relationship Id="rId65" Type="http://schemas.openxmlformats.org/officeDocument/2006/relationships/slide" Target="slides/slide64.xml"/><Relationship Id="rId73" Type="http://schemas.openxmlformats.org/officeDocument/2006/relationships/slide" Target="slides/slide72.xml"/><Relationship Id="rId78" Type="http://schemas.openxmlformats.org/officeDocument/2006/relationships/slide" Target="slides/slide77.xml"/><Relationship Id="rId81" Type="http://schemas.openxmlformats.org/officeDocument/2006/relationships/slide" Target="slides/slide80.xml"/><Relationship Id="rId86" Type="http://schemas.openxmlformats.org/officeDocument/2006/relationships/slide" Target="slides/slide85.xml"/><Relationship Id="rId94" Type="http://schemas.openxmlformats.org/officeDocument/2006/relationships/slide" Target="slides/slide93.xml"/><Relationship Id="rId99" Type="http://schemas.openxmlformats.org/officeDocument/2006/relationships/slide" Target="slides/slide98.xml"/><Relationship Id="rId101" Type="http://schemas.openxmlformats.org/officeDocument/2006/relationships/slide" Target="slides/slide100.xml"/><Relationship Id="rId122" Type="http://schemas.openxmlformats.org/officeDocument/2006/relationships/slide" Target="slides/slide121.xml"/><Relationship Id="rId130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9" Type="http://schemas.openxmlformats.org/officeDocument/2006/relationships/slide" Target="slides/slide38.xml"/><Relationship Id="rId109" Type="http://schemas.openxmlformats.org/officeDocument/2006/relationships/slide" Target="slides/slide108.xml"/><Relationship Id="rId34" Type="http://schemas.openxmlformats.org/officeDocument/2006/relationships/slide" Target="slides/slide33.xml"/><Relationship Id="rId50" Type="http://schemas.openxmlformats.org/officeDocument/2006/relationships/slide" Target="slides/slide49.xml"/><Relationship Id="rId55" Type="http://schemas.openxmlformats.org/officeDocument/2006/relationships/slide" Target="slides/slide54.xml"/><Relationship Id="rId76" Type="http://schemas.openxmlformats.org/officeDocument/2006/relationships/slide" Target="slides/slide75.xml"/><Relationship Id="rId97" Type="http://schemas.openxmlformats.org/officeDocument/2006/relationships/slide" Target="slides/slide96.xml"/><Relationship Id="rId104" Type="http://schemas.openxmlformats.org/officeDocument/2006/relationships/slide" Target="slides/slide103.xml"/><Relationship Id="rId120" Type="http://schemas.openxmlformats.org/officeDocument/2006/relationships/slide" Target="slides/slide119.xml"/><Relationship Id="rId125" Type="http://schemas.openxmlformats.org/officeDocument/2006/relationships/notesMaster" Target="notesMasters/notesMaster1.xml"/><Relationship Id="rId7" Type="http://schemas.openxmlformats.org/officeDocument/2006/relationships/slide" Target="slides/slide6.xml"/><Relationship Id="rId71" Type="http://schemas.openxmlformats.org/officeDocument/2006/relationships/slide" Target="slides/slide70.xml"/><Relationship Id="rId92" Type="http://schemas.openxmlformats.org/officeDocument/2006/relationships/slide" Target="slides/slide91.xml"/><Relationship Id="rId2" Type="http://schemas.openxmlformats.org/officeDocument/2006/relationships/slide" Target="slides/slide1.xml"/><Relationship Id="rId29" Type="http://schemas.openxmlformats.org/officeDocument/2006/relationships/slide" Target="slides/slide28.xml"/><Relationship Id="rId24" Type="http://schemas.openxmlformats.org/officeDocument/2006/relationships/slide" Target="slides/slide23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66" Type="http://schemas.openxmlformats.org/officeDocument/2006/relationships/slide" Target="slides/slide65.xml"/><Relationship Id="rId87" Type="http://schemas.openxmlformats.org/officeDocument/2006/relationships/slide" Target="slides/slide86.xml"/><Relationship Id="rId110" Type="http://schemas.openxmlformats.org/officeDocument/2006/relationships/slide" Target="slides/slide109.xml"/><Relationship Id="rId115" Type="http://schemas.openxmlformats.org/officeDocument/2006/relationships/slide" Target="slides/slide114.xml"/><Relationship Id="rId61" Type="http://schemas.openxmlformats.org/officeDocument/2006/relationships/slide" Target="slides/slide60.xml"/><Relationship Id="rId82" Type="http://schemas.openxmlformats.org/officeDocument/2006/relationships/slide" Target="slides/slide8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2274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4308475" cy="3397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l">
              <a:defRPr sz="1200" b="0">
                <a:ea typeface="ＭＳ Ｐゴシック" pitchFamily="50" charset="-128"/>
              </a:defRPr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182275" name="Rectangle 3"/>
          <p:cNvSpPr>
            <a:spLocks noGrp="1" noChangeArrowheads="1"/>
          </p:cNvSpPr>
          <p:nvPr>
            <p:ph type="dt" sz="quarter" idx="1"/>
          </p:nvPr>
        </p:nvSpPr>
        <p:spPr bwMode="auto">
          <a:xfrm>
            <a:off x="5629275" y="0"/>
            <a:ext cx="4308475" cy="3397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200" b="0">
                <a:ea typeface="ＭＳ Ｐゴシック" pitchFamily="50" charset="-128"/>
              </a:defRPr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182276" name="Rectangle 4"/>
          <p:cNvSpPr>
            <a:spLocks noGrp="1" noChangeArrowheads="1"/>
          </p:cNvSpPr>
          <p:nvPr>
            <p:ph type="ftr" sz="quarter" idx="2"/>
          </p:nvPr>
        </p:nvSpPr>
        <p:spPr bwMode="auto">
          <a:xfrm>
            <a:off x="0" y="6464300"/>
            <a:ext cx="4308475" cy="3397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l">
              <a:defRPr sz="1200" b="0">
                <a:ea typeface="ＭＳ Ｐゴシック" pitchFamily="50" charset="-128"/>
              </a:defRPr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182277" name="Rectangle 5"/>
          <p:cNvSpPr>
            <a:spLocks noGrp="1" noChangeArrowheads="1"/>
          </p:cNvSpPr>
          <p:nvPr>
            <p:ph type="sldNum" sz="quarter" idx="3"/>
          </p:nvPr>
        </p:nvSpPr>
        <p:spPr bwMode="auto">
          <a:xfrm>
            <a:off x="5629275" y="6464300"/>
            <a:ext cx="4308475" cy="3397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200" b="0">
                <a:ea typeface="ＭＳ Ｐゴシック" pitchFamily="50" charset="-128"/>
              </a:defRPr>
            </a:lvl1pPr>
          </a:lstStyle>
          <a:p>
            <a:pPr>
              <a:defRPr/>
            </a:pPr>
            <a:fld id="{AC38D487-7DB1-4D30-8DC5-C7FF6A0F5ECB}" type="slidenum">
              <a:rPr lang="en-US" altLang="ja-JP"/>
              <a:pPr>
                <a:defRPr/>
              </a:pPr>
              <a:t>‹#›</a:t>
            </a:fld>
            <a:endParaRPr lang="en-US" altLang="ja-JP"/>
          </a:p>
        </p:txBody>
      </p:sp>
    </p:spTree>
    <p:extLst>
      <p:ext uri="{BB962C8B-B14F-4D97-AF65-F5344CB8AC3E}">
        <p14:creationId xmlns:p14="http://schemas.microsoft.com/office/powerpoint/2010/main" val="1141281366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90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4308475" cy="3397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l">
              <a:defRPr sz="1200" b="0">
                <a:ea typeface="ＭＳ Ｐゴシック" pitchFamily="50" charset="-128"/>
              </a:defRPr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12291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5629275" y="0"/>
            <a:ext cx="4308475" cy="3397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200" b="0">
                <a:ea typeface="ＭＳ Ｐゴシック" pitchFamily="50" charset="-128"/>
              </a:defRPr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51204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3271838" y="511175"/>
            <a:ext cx="3402012" cy="2551113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12293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995363" y="3232150"/>
            <a:ext cx="7948612" cy="30622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ja-JP" altLang="en-US" noProof="0" smtClean="0"/>
              <a:t>マスタ テキストの書式設定</a:t>
            </a:r>
          </a:p>
          <a:p>
            <a:pPr lvl="1"/>
            <a:r>
              <a:rPr lang="ja-JP" altLang="en-US" noProof="0" smtClean="0"/>
              <a:t>第 </a:t>
            </a:r>
            <a:r>
              <a:rPr lang="en-US" altLang="ja-JP" noProof="0" smtClean="0"/>
              <a:t>2 </a:t>
            </a:r>
            <a:r>
              <a:rPr lang="ja-JP" altLang="en-US" noProof="0" smtClean="0"/>
              <a:t>レベル</a:t>
            </a:r>
          </a:p>
          <a:p>
            <a:pPr lvl="2"/>
            <a:r>
              <a:rPr lang="ja-JP" altLang="en-US" noProof="0" smtClean="0"/>
              <a:t>第 </a:t>
            </a:r>
            <a:r>
              <a:rPr lang="en-US" altLang="ja-JP" noProof="0" smtClean="0"/>
              <a:t>3 </a:t>
            </a:r>
            <a:r>
              <a:rPr lang="ja-JP" altLang="en-US" noProof="0" smtClean="0"/>
              <a:t>レベル</a:t>
            </a:r>
          </a:p>
          <a:p>
            <a:pPr lvl="3"/>
            <a:r>
              <a:rPr lang="ja-JP" altLang="en-US" noProof="0" smtClean="0"/>
              <a:t>第 </a:t>
            </a:r>
            <a:r>
              <a:rPr lang="en-US" altLang="ja-JP" noProof="0" smtClean="0"/>
              <a:t>4 </a:t>
            </a:r>
            <a:r>
              <a:rPr lang="ja-JP" altLang="en-US" noProof="0" smtClean="0"/>
              <a:t>レベル</a:t>
            </a:r>
          </a:p>
          <a:p>
            <a:pPr lvl="4"/>
            <a:r>
              <a:rPr lang="ja-JP" altLang="en-US" noProof="0" smtClean="0"/>
              <a:t>第 </a:t>
            </a:r>
            <a:r>
              <a:rPr lang="en-US" altLang="ja-JP" noProof="0" smtClean="0"/>
              <a:t>5 </a:t>
            </a:r>
            <a:r>
              <a:rPr lang="ja-JP" altLang="en-US" noProof="0" smtClean="0"/>
              <a:t>レベル</a:t>
            </a:r>
          </a:p>
        </p:txBody>
      </p:sp>
      <p:sp>
        <p:nvSpPr>
          <p:cNvPr id="12294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6464300"/>
            <a:ext cx="4308475" cy="3397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l">
              <a:defRPr sz="1200" b="0">
                <a:ea typeface="ＭＳ Ｐゴシック" pitchFamily="50" charset="-128"/>
              </a:defRPr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12295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5629275" y="6464300"/>
            <a:ext cx="4308475" cy="3397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200" b="0">
                <a:ea typeface="ＭＳ Ｐゴシック" pitchFamily="50" charset="-128"/>
              </a:defRPr>
            </a:lvl1pPr>
          </a:lstStyle>
          <a:p>
            <a:pPr>
              <a:defRPr/>
            </a:pPr>
            <a:fld id="{C05F6044-EC91-45E7-9FDC-7C55462A8380}" type="slidenum">
              <a:rPr lang="en-US" altLang="ja-JP"/>
              <a:pPr>
                <a:defRPr/>
              </a:pPr>
              <a:t>‹#›</a:t>
            </a:fld>
            <a:endParaRPr lang="en-US" altLang="ja-JP"/>
          </a:p>
        </p:txBody>
      </p:sp>
    </p:spTree>
    <p:extLst>
      <p:ext uri="{BB962C8B-B14F-4D97-AF65-F5344CB8AC3E}">
        <p14:creationId xmlns:p14="http://schemas.microsoft.com/office/powerpoint/2010/main" val="3560166277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kumimoji="1" sz="1200" kern="1200">
        <a:solidFill>
          <a:schemeClr val="tx1"/>
        </a:solidFill>
        <a:latin typeface="Arial" charset="0"/>
        <a:ea typeface="ＭＳ Ｐ明朝" charset="-128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kumimoji="1" sz="1200" kern="1200">
        <a:solidFill>
          <a:schemeClr val="tx1"/>
        </a:solidFill>
        <a:latin typeface="Arial" charset="0"/>
        <a:ea typeface="ＭＳ Ｐ明朝" charset="-128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kumimoji="1" sz="1200" kern="1200">
        <a:solidFill>
          <a:schemeClr val="tx1"/>
        </a:solidFill>
        <a:latin typeface="Arial" charset="0"/>
        <a:ea typeface="ＭＳ Ｐ明朝" charset="-128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kumimoji="1" sz="1200" kern="1200">
        <a:solidFill>
          <a:schemeClr val="tx1"/>
        </a:solidFill>
        <a:latin typeface="Arial" charset="0"/>
        <a:ea typeface="ＭＳ Ｐ明朝" charset="-128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kumimoji="1" sz="1200" kern="1200">
        <a:solidFill>
          <a:schemeClr val="tx1"/>
        </a:solidFill>
        <a:latin typeface="Arial" charset="0"/>
        <a:ea typeface="ＭＳ Ｐ明朝" charset="-128"/>
        <a:cs typeface="+mn-cs"/>
      </a:defRPr>
    </a:lvl5pPr>
    <a:lvl6pPr marL="22860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1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8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4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7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8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9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0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1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4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0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8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3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7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1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2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5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6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226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68779620-2F3A-4BB7-9FB3-6BF291CC269D}" type="slidenum">
              <a:rPr lang="en-US" altLang="ja-JP" smtClean="0">
                <a:ea typeface="ＭＳ Ｐゴシック" charset="-128"/>
              </a:rPr>
              <a:pPr/>
              <a:t>1</a:t>
            </a:fld>
            <a:endParaRPr lang="en-US" altLang="ja-JP" smtClean="0">
              <a:ea typeface="ＭＳ Ｐゴシック" charset="-128"/>
            </a:endParaRPr>
          </a:p>
        </p:txBody>
      </p:sp>
      <p:sp>
        <p:nvSpPr>
          <p:cNvPr id="5222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52228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ja-JP" altLang="ja-JP" dirty="0" smtClean="0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ー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ja-JP" altLang="en-US" dirty="0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C05F6044-EC91-45E7-9FDC-7C55462A8380}" type="slidenum">
              <a:rPr lang="en-US" altLang="ja-JP" smtClean="0"/>
              <a:pPr>
                <a:defRPr/>
              </a:pPr>
              <a:t>20</a:t>
            </a:fld>
            <a:endParaRPr lang="en-US" altLang="ja-JP"/>
          </a:p>
        </p:txBody>
      </p:sp>
    </p:spTree>
    <p:extLst>
      <p:ext uri="{BB962C8B-B14F-4D97-AF65-F5344CB8AC3E}">
        <p14:creationId xmlns:p14="http://schemas.microsoft.com/office/powerpoint/2010/main" val="2940634886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ー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ja-JP" altLang="en-US" dirty="0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C05F6044-EC91-45E7-9FDC-7C55462A8380}" type="slidenum">
              <a:rPr lang="en-US" altLang="ja-JP" smtClean="0"/>
              <a:pPr>
                <a:defRPr/>
              </a:pPr>
              <a:t>26</a:t>
            </a:fld>
            <a:endParaRPr lang="en-US" altLang="ja-JP"/>
          </a:p>
        </p:txBody>
      </p:sp>
    </p:spTree>
    <p:extLst>
      <p:ext uri="{BB962C8B-B14F-4D97-AF65-F5344CB8AC3E}">
        <p14:creationId xmlns:p14="http://schemas.microsoft.com/office/powerpoint/2010/main" val="21602661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ー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ja-JP" altLang="en-US" dirty="0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C05F6044-EC91-45E7-9FDC-7C55462A8380}" type="slidenum">
              <a:rPr lang="en-US" altLang="ja-JP" smtClean="0"/>
              <a:pPr>
                <a:defRPr/>
              </a:pPr>
              <a:t>27</a:t>
            </a:fld>
            <a:endParaRPr lang="en-US" altLang="ja-JP"/>
          </a:p>
        </p:txBody>
      </p:sp>
    </p:spTree>
    <p:extLst>
      <p:ext uri="{BB962C8B-B14F-4D97-AF65-F5344CB8AC3E}">
        <p14:creationId xmlns:p14="http://schemas.microsoft.com/office/powerpoint/2010/main" val="21602661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ー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ja-JP" altLang="en-US" dirty="0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C05F6044-EC91-45E7-9FDC-7C55462A8380}" type="slidenum">
              <a:rPr lang="en-US" altLang="ja-JP" smtClean="0"/>
              <a:pPr>
                <a:defRPr/>
              </a:pPr>
              <a:t>28</a:t>
            </a:fld>
            <a:endParaRPr lang="en-US" altLang="ja-JP"/>
          </a:p>
        </p:txBody>
      </p:sp>
    </p:spTree>
    <p:extLst>
      <p:ext uri="{BB962C8B-B14F-4D97-AF65-F5344CB8AC3E}">
        <p14:creationId xmlns:p14="http://schemas.microsoft.com/office/powerpoint/2010/main" val="3632928544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ー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ja-JP" altLang="en-US" dirty="0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C05F6044-EC91-45E7-9FDC-7C55462A8380}" type="slidenum">
              <a:rPr lang="en-US" altLang="ja-JP" smtClean="0"/>
              <a:pPr>
                <a:defRPr/>
              </a:pPr>
              <a:t>29</a:t>
            </a:fld>
            <a:endParaRPr lang="en-US" altLang="ja-JP"/>
          </a:p>
        </p:txBody>
      </p:sp>
    </p:spTree>
    <p:extLst>
      <p:ext uri="{BB962C8B-B14F-4D97-AF65-F5344CB8AC3E}">
        <p14:creationId xmlns:p14="http://schemas.microsoft.com/office/powerpoint/2010/main" val="3632928544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ー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ja-JP" altLang="en-US" dirty="0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C05F6044-EC91-45E7-9FDC-7C55462A8380}" type="slidenum">
              <a:rPr lang="en-US" altLang="ja-JP" smtClean="0"/>
              <a:pPr>
                <a:defRPr/>
              </a:pPr>
              <a:t>30</a:t>
            </a:fld>
            <a:endParaRPr lang="en-US" altLang="ja-JP"/>
          </a:p>
        </p:txBody>
      </p:sp>
    </p:spTree>
    <p:extLst>
      <p:ext uri="{BB962C8B-B14F-4D97-AF65-F5344CB8AC3E}">
        <p14:creationId xmlns:p14="http://schemas.microsoft.com/office/powerpoint/2010/main" val="3632928544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ー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ja-JP" altLang="en-US" dirty="0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C05F6044-EC91-45E7-9FDC-7C55462A8380}" type="slidenum">
              <a:rPr lang="en-US" altLang="ja-JP" smtClean="0"/>
              <a:pPr>
                <a:defRPr/>
              </a:pPr>
              <a:t>31</a:t>
            </a:fld>
            <a:endParaRPr lang="en-US" altLang="ja-JP"/>
          </a:p>
        </p:txBody>
      </p:sp>
    </p:spTree>
    <p:extLst>
      <p:ext uri="{BB962C8B-B14F-4D97-AF65-F5344CB8AC3E}">
        <p14:creationId xmlns:p14="http://schemas.microsoft.com/office/powerpoint/2010/main" val="1257434966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ー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ja-JP" altLang="en-US" dirty="0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C05F6044-EC91-45E7-9FDC-7C55462A8380}" type="slidenum">
              <a:rPr lang="en-US" altLang="ja-JP" smtClean="0"/>
              <a:pPr>
                <a:defRPr/>
              </a:pPr>
              <a:t>38</a:t>
            </a:fld>
            <a:endParaRPr lang="en-US" altLang="ja-JP"/>
          </a:p>
        </p:txBody>
      </p:sp>
    </p:spTree>
    <p:extLst>
      <p:ext uri="{BB962C8B-B14F-4D97-AF65-F5344CB8AC3E}">
        <p14:creationId xmlns:p14="http://schemas.microsoft.com/office/powerpoint/2010/main" val="1833703963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ー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ja-JP" altLang="en-US" dirty="0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C05F6044-EC91-45E7-9FDC-7C55462A8380}" type="slidenum">
              <a:rPr lang="en-US" altLang="ja-JP" smtClean="0"/>
              <a:pPr>
                <a:defRPr/>
              </a:pPr>
              <a:t>40</a:t>
            </a:fld>
            <a:endParaRPr lang="en-US" altLang="ja-JP"/>
          </a:p>
        </p:txBody>
      </p:sp>
    </p:spTree>
    <p:extLst>
      <p:ext uri="{BB962C8B-B14F-4D97-AF65-F5344CB8AC3E}">
        <p14:creationId xmlns:p14="http://schemas.microsoft.com/office/powerpoint/2010/main" val="2702984113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ー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ja-JP" altLang="en-US" dirty="0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C05F6044-EC91-45E7-9FDC-7C55462A8380}" type="slidenum">
              <a:rPr lang="en-US" altLang="ja-JP" smtClean="0"/>
              <a:pPr>
                <a:defRPr/>
              </a:pPr>
              <a:t>44</a:t>
            </a:fld>
            <a:endParaRPr lang="en-US" altLang="ja-JP"/>
          </a:p>
        </p:txBody>
      </p:sp>
    </p:spTree>
    <p:extLst>
      <p:ext uri="{BB962C8B-B14F-4D97-AF65-F5344CB8AC3E}">
        <p14:creationId xmlns:p14="http://schemas.microsoft.com/office/powerpoint/2010/main" val="2575024943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ー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ja-JP" altLang="en-US" dirty="0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C05F6044-EC91-45E7-9FDC-7C55462A8380}" type="slidenum">
              <a:rPr lang="en-US" altLang="ja-JP" smtClean="0"/>
              <a:pPr>
                <a:defRPr/>
              </a:pPr>
              <a:t>47</a:t>
            </a:fld>
            <a:endParaRPr lang="en-US" altLang="ja-JP"/>
          </a:p>
        </p:txBody>
      </p:sp>
    </p:spTree>
    <p:extLst>
      <p:ext uri="{BB962C8B-B14F-4D97-AF65-F5344CB8AC3E}">
        <p14:creationId xmlns:p14="http://schemas.microsoft.com/office/powerpoint/2010/main" val="4147530290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ー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ja-JP" altLang="en-US" dirty="0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C05F6044-EC91-45E7-9FDC-7C55462A8380}" type="slidenum">
              <a:rPr lang="en-US" altLang="ja-JP" smtClean="0"/>
              <a:pPr>
                <a:defRPr/>
              </a:pPr>
              <a:t>48</a:t>
            </a:fld>
            <a:endParaRPr lang="en-US" altLang="ja-JP"/>
          </a:p>
        </p:txBody>
      </p:sp>
    </p:spTree>
    <p:extLst>
      <p:ext uri="{BB962C8B-B14F-4D97-AF65-F5344CB8AC3E}">
        <p14:creationId xmlns:p14="http://schemas.microsoft.com/office/powerpoint/2010/main" val="4087539834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ー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ja-JP" altLang="en-US" dirty="0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C05F6044-EC91-45E7-9FDC-7C55462A8380}" type="slidenum">
              <a:rPr lang="en-US" altLang="ja-JP" smtClean="0"/>
              <a:pPr>
                <a:defRPr/>
              </a:pPr>
              <a:t>49</a:t>
            </a:fld>
            <a:endParaRPr lang="en-US" altLang="ja-JP"/>
          </a:p>
        </p:txBody>
      </p:sp>
    </p:spTree>
    <p:extLst>
      <p:ext uri="{BB962C8B-B14F-4D97-AF65-F5344CB8AC3E}">
        <p14:creationId xmlns:p14="http://schemas.microsoft.com/office/powerpoint/2010/main" val="4087539834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ー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ja-JP" altLang="en-US" dirty="0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C05F6044-EC91-45E7-9FDC-7C55462A8380}" type="slidenum">
              <a:rPr lang="en-US" altLang="ja-JP" smtClean="0"/>
              <a:pPr>
                <a:defRPr/>
              </a:pPr>
              <a:t>50</a:t>
            </a:fld>
            <a:endParaRPr lang="en-US" altLang="ja-JP"/>
          </a:p>
        </p:txBody>
      </p:sp>
    </p:spTree>
    <p:extLst>
      <p:ext uri="{BB962C8B-B14F-4D97-AF65-F5344CB8AC3E}">
        <p14:creationId xmlns:p14="http://schemas.microsoft.com/office/powerpoint/2010/main" val="4087539834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ー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ja-JP" altLang="en-US" dirty="0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C05F6044-EC91-45E7-9FDC-7C55462A8380}" type="slidenum">
              <a:rPr lang="en-US" altLang="ja-JP" smtClean="0"/>
              <a:pPr>
                <a:defRPr/>
              </a:pPr>
              <a:t>51</a:t>
            </a:fld>
            <a:endParaRPr lang="en-US" altLang="ja-JP"/>
          </a:p>
        </p:txBody>
      </p:sp>
    </p:spTree>
    <p:extLst>
      <p:ext uri="{BB962C8B-B14F-4D97-AF65-F5344CB8AC3E}">
        <p14:creationId xmlns:p14="http://schemas.microsoft.com/office/powerpoint/2010/main" val="4087539834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/>
          <p:cNvSpPr>
            <a:spLocks noGrp="1" noRot="1" noChangeAspect="1"/>
          </p:cNvSpPr>
          <p:nvPr>
            <p:ph type="sldImg"/>
          </p:nvPr>
        </p:nvSpPr>
        <p:spPr/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ノート プレースホルダー 2"/>
              <p:cNvSpPr>
                <a:spLocks noGrp="1"/>
              </p:cNvSpPr>
              <p:nvPr>
                <p:ph type="body" idx="1"/>
              </p:nvPr>
            </p:nvSpPr>
            <p:spPr/>
            <p:txBody>
              <a:bodyPr/>
              <a:lstStyle/>
              <a:p>
                <a:endParaRPr kumimoji="1" lang="ja-JP" altLang="en-US" dirty="0"/>
              </a:p>
            </p:txBody>
          </p:sp>
        </mc:Choice>
        <mc:Fallback xmlns="">
          <p:sp>
            <p:nvSpPr>
              <p:cNvPr id="3" name="ノート プレースホルダー 2"/>
              <p:cNvSpPr>
                <a:spLocks noGrp="1"/>
              </p:cNvSpPr>
              <p:nvPr>
                <p:ph type="body" idx="1"/>
              </p:nvPr>
            </p:nvSpPr>
            <p:spPr/>
            <p:txBody>
              <a:bodyPr/>
              <a:lstStyle/>
              <a:p>
                <a:r>
                  <a:rPr lang="en-US" altLang="ja-JP" sz="1200" b="0" i="0">
                    <a:solidFill>
                      <a:srgbClr val="FF0000"/>
                    </a:solidFill>
                    <a:latin typeface="Cambria Math"/>
                  </a:rPr>
                  <a:t>𝐵</a:t>
                </a:r>
                <a:r>
                  <a:rPr lang="en-US" altLang="ja-JP" sz="1200" b="0" i="0" smtClean="0">
                    <a:solidFill>
                      <a:srgbClr val="FF0000"/>
                    </a:solidFill>
                    <a:latin typeface="Cambria Math"/>
                  </a:rPr>
                  <a:t>_</a:t>
                </a:r>
                <a:r>
                  <a:rPr lang="en-US" altLang="ja-JP" sz="1200" b="0" i="0">
                    <a:solidFill>
                      <a:srgbClr val="FF0000"/>
                    </a:solidFill>
                    <a:latin typeface="Cambria Math"/>
                  </a:rPr>
                  <a:t>𝑑=(𝑈_𝑑 Σ_𝑑 ) ̅𝑉_𝑚^𝑇</a:t>
                </a:r>
                <a:endParaRPr kumimoji="1" lang="ja-JP" altLang="en-US" dirty="0"/>
              </a:p>
            </p:txBody>
          </p:sp>
        </mc:Fallback>
      </mc:AlternateContent>
      <p:sp>
        <p:nvSpPr>
          <p:cNvPr id="4" name="スライド番号プレースホルダー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C05F6044-EC91-45E7-9FDC-7C55462A8380}" type="slidenum">
              <a:rPr lang="en-US" altLang="ja-JP" smtClean="0"/>
              <a:pPr>
                <a:defRPr/>
              </a:pPr>
              <a:t>54</a:t>
            </a:fld>
            <a:endParaRPr lang="en-US" altLang="ja-JP"/>
          </a:p>
        </p:txBody>
      </p:sp>
    </p:spTree>
    <p:extLst>
      <p:ext uri="{BB962C8B-B14F-4D97-AF65-F5344CB8AC3E}">
        <p14:creationId xmlns:p14="http://schemas.microsoft.com/office/powerpoint/2010/main" val="3513473573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ー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ja-JP" altLang="en-US" dirty="0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C05F6044-EC91-45E7-9FDC-7C55462A8380}" type="slidenum">
              <a:rPr lang="en-US" altLang="ja-JP" smtClean="0"/>
              <a:pPr>
                <a:defRPr/>
              </a:pPr>
              <a:t>60</a:t>
            </a:fld>
            <a:endParaRPr lang="en-US" altLang="ja-JP"/>
          </a:p>
        </p:txBody>
      </p:sp>
    </p:spTree>
    <p:extLst>
      <p:ext uri="{BB962C8B-B14F-4D97-AF65-F5344CB8AC3E}">
        <p14:creationId xmlns:p14="http://schemas.microsoft.com/office/powerpoint/2010/main" val="416470085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ー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ja-JP" altLang="en-US" dirty="0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C05F6044-EC91-45E7-9FDC-7C55462A8380}" type="slidenum">
              <a:rPr lang="en-US" altLang="ja-JP" smtClean="0"/>
              <a:pPr>
                <a:defRPr/>
              </a:pPr>
              <a:t>68</a:t>
            </a:fld>
            <a:endParaRPr lang="en-US" altLang="ja-JP"/>
          </a:p>
        </p:txBody>
      </p:sp>
    </p:spTree>
    <p:extLst>
      <p:ext uri="{BB962C8B-B14F-4D97-AF65-F5344CB8AC3E}">
        <p14:creationId xmlns:p14="http://schemas.microsoft.com/office/powerpoint/2010/main" val="2517760036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ー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ja-JP" altLang="en-US" dirty="0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C05F6044-EC91-45E7-9FDC-7C55462A8380}" type="slidenum">
              <a:rPr lang="en-US" altLang="ja-JP" smtClean="0"/>
              <a:pPr>
                <a:defRPr/>
              </a:pPr>
              <a:t>73</a:t>
            </a:fld>
            <a:endParaRPr lang="en-US" altLang="ja-JP"/>
          </a:p>
        </p:txBody>
      </p:sp>
    </p:spTree>
    <p:extLst>
      <p:ext uri="{BB962C8B-B14F-4D97-AF65-F5344CB8AC3E}">
        <p14:creationId xmlns:p14="http://schemas.microsoft.com/office/powerpoint/2010/main" val="3068732381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ー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ja-JP" altLang="en-US" dirty="0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C05F6044-EC91-45E7-9FDC-7C55462A8380}" type="slidenum">
              <a:rPr lang="en-US" altLang="ja-JP" smtClean="0"/>
              <a:pPr>
                <a:defRPr/>
              </a:pPr>
              <a:t>87</a:t>
            </a:fld>
            <a:endParaRPr lang="en-US" altLang="ja-JP"/>
          </a:p>
        </p:txBody>
      </p:sp>
    </p:spTree>
    <p:extLst>
      <p:ext uri="{BB962C8B-B14F-4D97-AF65-F5344CB8AC3E}">
        <p14:creationId xmlns:p14="http://schemas.microsoft.com/office/powerpoint/2010/main" val="2286573817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728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B189929A-C076-435B-A29F-54B3CA73F471}" type="slidenum">
              <a:rPr lang="en-US" altLang="ja-JP" smtClean="0">
                <a:ea typeface="ＭＳ Ｐゴシック" charset="-128"/>
              </a:rPr>
              <a:pPr/>
              <a:t>111</a:t>
            </a:fld>
            <a:endParaRPr lang="en-US" altLang="ja-JP" smtClean="0">
              <a:ea typeface="ＭＳ Ｐゴシック" charset="-128"/>
            </a:endParaRPr>
          </a:p>
        </p:txBody>
      </p:sp>
      <p:sp>
        <p:nvSpPr>
          <p:cNvPr id="9728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97284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ja-JP" altLang="ja-JP" smtClean="0"/>
          </a:p>
        </p:txBody>
      </p:sp>
    </p:spTree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8306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710133B9-CA52-47B7-8F90-F83B152BA0E1}" type="slidenum">
              <a:rPr lang="en-US" altLang="ja-JP" smtClean="0">
                <a:ea typeface="ＭＳ Ｐゴシック" charset="-128"/>
              </a:rPr>
              <a:pPr/>
              <a:t>112</a:t>
            </a:fld>
            <a:endParaRPr lang="en-US" altLang="ja-JP" smtClean="0">
              <a:ea typeface="ＭＳ Ｐゴシック" charset="-128"/>
            </a:endParaRPr>
          </a:p>
        </p:txBody>
      </p:sp>
      <p:sp>
        <p:nvSpPr>
          <p:cNvPr id="9830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98308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ja-JP" altLang="ja-JP" smtClean="0"/>
          </a:p>
        </p:txBody>
      </p:sp>
    </p:spTree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ー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ja-JP" altLang="en-US" dirty="0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C05F6044-EC91-45E7-9FDC-7C55462A8380}" type="slidenum">
              <a:rPr lang="en-US" altLang="ja-JP" smtClean="0"/>
              <a:pPr>
                <a:defRPr/>
              </a:pPr>
              <a:t>115</a:t>
            </a:fld>
            <a:endParaRPr lang="en-US" altLang="ja-JP"/>
          </a:p>
        </p:txBody>
      </p:sp>
    </p:spTree>
    <p:extLst>
      <p:ext uri="{BB962C8B-B14F-4D97-AF65-F5344CB8AC3E}">
        <p14:creationId xmlns:p14="http://schemas.microsoft.com/office/powerpoint/2010/main" val="2606540387"/>
      </p:ext>
    </p:extLst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ー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ja-JP" altLang="en-US" dirty="0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C05F6044-EC91-45E7-9FDC-7C55462A8380}" type="slidenum">
              <a:rPr lang="en-US" altLang="ja-JP" smtClean="0"/>
              <a:pPr>
                <a:defRPr/>
              </a:pPr>
              <a:t>116</a:t>
            </a:fld>
            <a:endParaRPr lang="en-US" altLang="ja-JP"/>
          </a:p>
        </p:txBody>
      </p:sp>
    </p:spTree>
    <p:extLst>
      <p:ext uri="{BB962C8B-B14F-4D97-AF65-F5344CB8AC3E}">
        <p14:creationId xmlns:p14="http://schemas.microsoft.com/office/powerpoint/2010/main" val="2196413965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タイトル スライ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8"/>
          <p:cNvSpPr>
            <a:spLocks noChangeArrowheads="1"/>
          </p:cNvSpPr>
          <p:nvPr userDrawn="1"/>
        </p:nvSpPr>
        <p:spPr bwMode="auto">
          <a:xfrm>
            <a:off x="0" y="26988"/>
            <a:ext cx="9144000" cy="6858000"/>
          </a:xfrm>
          <a:prstGeom prst="rect">
            <a:avLst/>
          </a:prstGeom>
          <a:gradFill rotWithShape="1">
            <a:gsLst>
              <a:gs pos="0">
                <a:srgbClr val="FFFFFF"/>
              </a:gs>
              <a:gs pos="100000">
                <a:srgbClr val="FFC000"/>
              </a:gs>
            </a:gsLst>
            <a:lin ang="2700000" scaled="1"/>
          </a:gradFill>
          <a:ln w="9525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pPr>
              <a:defRPr/>
            </a:pPr>
            <a:endParaRPr lang="ja-JP" altLang="en-US">
              <a:ea typeface="ＭＳ Ｐゴシック" pitchFamily="50" charset="-128"/>
            </a:endParaRPr>
          </a:p>
        </p:txBody>
      </p:sp>
      <p:sp>
        <p:nvSpPr>
          <p:cNvPr id="6" name="Rectangle 7"/>
          <p:cNvSpPr>
            <a:spLocks noChangeArrowheads="1"/>
          </p:cNvSpPr>
          <p:nvPr userDrawn="1"/>
        </p:nvSpPr>
        <p:spPr bwMode="auto">
          <a:xfrm flipH="1">
            <a:off x="0" y="0"/>
            <a:ext cx="9144000" cy="333375"/>
          </a:xfrm>
          <a:prstGeom prst="rect">
            <a:avLst/>
          </a:prstGeom>
          <a:solidFill>
            <a:srgbClr val="FFC000"/>
          </a:solidFill>
          <a:ln w="9525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pPr>
              <a:defRPr/>
            </a:pPr>
            <a:endParaRPr lang="ja-JP" altLang="en-US">
              <a:ea typeface="ＭＳ Ｐゴシック" pitchFamily="50" charset="-128"/>
            </a:endParaRPr>
          </a:p>
        </p:txBody>
      </p:sp>
      <p:sp>
        <p:nvSpPr>
          <p:cNvPr id="7" name="Text Box 9"/>
          <p:cNvSpPr txBox="1">
            <a:spLocks noChangeArrowheads="1"/>
          </p:cNvSpPr>
          <p:nvPr userDrawn="1"/>
        </p:nvSpPr>
        <p:spPr bwMode="auto">
          <a:xfrm>
            <a:off x="0" y="0"/>
            <a:ext cx="1244251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 algn="l">
              <a:defRPr/>
            </a:pPr>
            <a:r>
              <a:rPr lang="en-US" altLang="ja-JP" b="0" dirty="0" smtClean="0">
                <a:latin typeface="Impact" pitchFamily="34" charset="0"/>
                <a:ea typeface="HGS創英角ﾎﾟｯﾌﾟ体" pitchFamily="50" charset="-128"/>
              </a:rPr>
              <a:t>CEDEC</a:t>
            </a:r>
            <a:r>
              <a:rPr lang="ja-JP" altLang="en-US" b="0" baseline="0" dirty="0" smtClean="0">
                <a:latin typeface="Impact" pitchFamily="34" charset="0"/>
                <a:ea typeface="HGS創英角ﾎﾟｯﾌﾟ体" pitchFamily="50" charset="-128"/>
              </a:rPr>
              <a:t> </a:t>
            </a:r>
            <a:r>
              <a:rPr lang="en-US" altLang="ja-JP" b="0" dirty="0" smtClean="0">
                <a:latin typeface="Impact" pitchFamily="34" charset="0"/>
                <a:ea typeface="HGS創英角ﾎﾟｯﾌﾟ体" pitchFamily="50" charset="-128"/>
              </a:rPr>
              <a:t>2012</a:t>
            </a:r>
            <a:endParaRPr lang="en-US" altLang="ja-JP" b="0" dirty="0">
              <a:latin typeface="Impact" pitchFamily="34" charset="0"/>
              <a:ea typeface="HGS創英角ﾎﾟｯﾌﾟ体" pitchFamily="50" charset="-128"/>
            </a:endParaRPr>
          </a:p>
        </p:txBody>
      </p:sp>
      <p:sp>
        <p:nvSpPr>
          <p:cNvPr id="6146" name="Rectangle 2"/>
          <p:cNvSpPr>
            <a:spLocks noGrp="1" noChangeArrowheads="1"/>
          </p:cNvSpPr>
          <p:nvPr>
            <p:ph type="ctrTitle"/>
          </p:nvPr>
        </p:nvSpPr>
        <p:spPr>
          <a:xfrm>
            <a:off x="685800" y="1798638"/>
            <a:ext cx="7772400" cy="1470025"/>
          </a:xfrm>
        </p:spPr>
        <p:txBody>
          <a:bodyPr/>
          <a:lstStyle>
            <a:lvl1pPr>
              <a:defRPr/>
            </a:lvl1pPr>
          </a:lstStyle>
          <a:p>
            <a:r>
              <a:rPr lang="ja-JP" altLang="en-US" dirty="0"/>
              <a:t>マスタ タイトルの書式設定</a:t>
            </a:r>
          </a:p>
        </p:txBody>
      </p:sp>
      <p:sp>
        <p:nvSpPr>
          <p:cNvPr id="6147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FontTx/>
              <a:buNone/>
              <a:defRPr/>
            </a:lvl1pPr>
          </a:lstStyle>
          <a:p>
            <a:r>
              <a:rPr lang="ja-JP" altLang="en-US"/>
              <a:t>マスタ サブタイトルの書式設定</a:t>
            </a:r>
          </a:p>
        </p:txBody>
      </p:sp>
      <p:sp>
        <p:nvSpPr>
          <p:cNvPr id="8" name="Rectangle 4"/>
          <p:cNvSpPr>
            <a:spLocks noGrp="1" noChangeArrowheads="1"/>
          </p:cNvSpPr>
          <p:nvPr>
            <p:ph type="dt" sz="half" idx="10"/>
          </p:nvPr>
        </p:nvSpPr>
        <p:spPr bwMode="auto">
          <a:xfrm>
            <a:off x="457200" y="6245225"/>
            <a:ext cx="2133600" cy="476250"/>
          </a:xfrm>
          <a:prstGeom prst="rect">
            <a:avLst/>
          </a:prstGeom>
          <a:ln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l">
              <a:defRPr sz="1400" b="0">
                <a:ea typeface="ＭＳ Ｐゴシック" pitchFamily="50" charset="-128"/>
              </a:defRPr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9" name="Rectangle 5"/>
          <p:cNvSpPr>
            <a:spLocks noGrp="1" noChangeArrowheads="1"/>
          </p:cNvSpPr>
          <p:nvPr>
            <p:ph type="ftr" sz="quarter" idx="11"/>
          </p:nvPr>
        </p:nvSpPr>
        <p:spPr bwMode="auto">
          <a:xfrm>
            <a:off x="3124200" y="6245225"/>
            <a:ext cx="2895600" cy="476250"/>
          </a:xfrm>
          <a:prstGeom prst="rect">
            <a:avLst/>
          </a:prstGeom>
          <a:ln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400" b="0">
                <a:ea typeface="ＭＳ Ｐゴシック" pitchFamily="50" charset="-128"/>
              </a:defRPr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10" name="Rectangle 6"/>
          <p:cNvSpPr>
            <a:spLocks noGrp="1" noChangeArrowheads="1"/>
          </p:cNvSpPr>
          <p:nvPr>
            <p:ph type="sldNum" sz="quarter" idx="12"/>
          </p:nvPr>
        </p:nvSpPr>
        <p:spPr bwMode="auto">
          <a:xfrm>
            <a:off x="6553200" y="6245225"/>
            <a:ext cx="2133600" cy="476250"/>
          </a:xfrm>
          <a:prstGeom prst="rect">
            <a:avLst/>
          </a:prstGeom>
          <a:ln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400" b="0">
                <a:ea typeface="ＭＳ Ｐゴシック" pitchFamily="50" charset="-128"/>
              </a:defRPr>
            </a:lvl1pPr>
          </a:lstStyle>
          <a:p>
            <a:pPr>
              <a:defRPr/>
            </a:pPr>
            <a:fld id="{F79DAB71-4B1C-47C4-B9EF-BE44377D1F94}" type="slidenum">
              <a:rPr lang="en-US" altLang="ja-JP"/>
              <a:pPr>
                <a:defRPr/>
              </a:pPr>
              <a:t>‹#›</a:t>
            </a:fld>
            <a:endParaRPr lang="en-US" altLang="ja-JP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タイトルと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611560" y="260648"/>
            <a:ext cx="6624736" cy="792088"/>
          </a:xfrm>
        </p:spPr>
        <p:txBody>
          <a:bodyPr/>
          <a:lstStyle>
            <a:lvl1pPr>
              <a:defRPr sz="3600"/>
            </a:lvl1pPr>
          </a:lstStyle>
          <a:p>
            <a:r>
              <a:rPr lang="ja-JP" altLang="en-US" dirty="0" smtClean="0"/>
              <a:t>マスタ タイトルの書式設定</a:t>
            </a:r>
            <a:endParaRPr lang="ja-JP" altLang="en-US" dirty="0"/>
          </a:p>
        </p:txBody>
      </p:sp>
      <p:sp>
        <p:nvSpPr>
          <p:cNvPr id="3" name="コンテンツ プレースホル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ja-JP" altLang="en-US" dirty="0" smtClean="0"/>
              <a:t>マスタ テキストの書式設定</a:t>
            </a:r>
          </a:p>
          <a:p>
            <a:pPr lvl="1"/>
            <a:r>
              <a:rPr lang="ja-JP" altLang="en-US" dirty="0" smtClean="0"/>
              <a:t>第 </a:t>
            </a:r>
            <a:r>
              <a:rPr lang="en-US" altLang="ja-JP" dirty="0" smtClean="0"/>
              <a:t>2 </a:t>
            </a:r>
            <a:r>
              <a:rPr lang="ja-JP" altLang="en-US" dirty="0" smtClean="0"/>
              <a:t>レベル</a:t>
            </a:r>
          </a:p>
          <a:p>
            <a:pPr lvl="2"/>
            <a:r>
              <a:rPr lang="ja-JP" altLang="en-US" dirty="0" smtClean="0"/>
              <a:t>第 </a:t>
            </a:r>
            <a:r>
              <a:rPr lang="en-US" altLang="ja-JP" dirty="0" smtClean="0"/>
              <a:t>3 </a:t>
            </a:r>
            <a:r>
              <a:rPr lang="ja-JP" altLang="en-US" dirty="0" smtClean="0"/>
              <a:t>レベル</a:t>
            </a:r>
          </a:p>
          <a:p>
            <a:pPr lvl="3"/>
            <a:r>
              <a:rPr lang="ja-JP" altLang="en-US" dirty="0" smtClean="0"/>
              <a:t>第 </a:t>
            </a:r>
            <a:r>
              <a:rPr lang="en-US" altLang="ja-JP" dirty="0" smtClean="0"/>
              <a:t>4 </a:t>
            </a:r>
            <a:r>
              <a:rPr lang="ja-JP" altLang="en-US" dirty="0" smtClean="0"/>
              <a:t>レベル</a:t>
            </a:r>
          </a:p>
          <a:p>
            <a:pPr lvl="4"/>
            <a:r>
              <a:rPr lang="ja-JP" altLang="en-US" dirty="0" smtClean="0"/>
              <a:t>第 </a:t>
            </a:r>
            <a:r>
              <a:rPr lang="en-US" altLang="ja-JP" dirty="0" smtClean="0"/>
              <a:t>5 </a:t>
            </a:r>
            <a:r>
              <a:rPr lang="ja-JP" altLang="en-US" dirty="0" smtClean="0"/>
              <a:t>レベル</a:t>
            </a:r>
            <a:endParaRPr lang="ja-JP" alt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セクション見出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ja-JP" altLang="en-US" smtClean="0"/>
              <a:t>マスタ タイトルの書式設定</a:t>
            </a:r>
            <a:endParaRPr lang="ja-JP" altLang="en-US"/>
          </a:p>
        </p:txBody>
      </p:sp>
      <p:sp>
        <p:nvSpPr>
          <p:cNvPr id="3" name="テキスト プレースホルダ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ja-JP" altLang="en-US" smtClean="0"/>
              <a:t>マスタ テキストの書式設定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2 つ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 smtClean="0"/>
              <a:t>マスタ タイトルの書式設定</a:t>
            </a:r>
            <a:endParaRPr lang="ja-JP" altLang="en-US"/>
          </a:p>
        </p:txBody>
      </p:sp>
      <p:sp>
        <p:nvSpPr>
          <p:cNvPr id="3" name="コンテンツ プレースホルダ 2"/>
          <p:cNvSpPr>
            <a:spLocks noGrp="1"/>
          </p:cNvSpPr>
          <p:nvPr>
            <p:ph sz="half" idx="1"/>
          </p:nvPr>
        </p:nvSpPr>
        <p:spPr>
          <a:xfrm>
            <a:off x="395288" y="1484313"/>
            <a:ext cx="4171950" cy="4968875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ja-JP" altLang="en-US" smtClean="0"/>
              <a:t>マスタ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ja-JP" altLang="en-US"/>
          </a:p>
        </p:txBody>
      </p:sp>
      <p:sp>
        <p:nvSpPr>
          <p:cNvPr id="4" name="コンテンツ プレースホルダ 3"/>
          <p:cNvSpPr>
            <a:spLocks noGrp="1"/>
          </p:cNvSpPr>
          <p:nvPr>
            <p:ph sz="half" idx="2"/>
          </p:nvPr>
        </p:nvSpPr>
        <p:spPr>
          <a:xfrm>
            <a:off x="4719638" y="1484313"/>
            <a:ext cx="4173537" cy="4968875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ja-JP" altLang="en-US" smtClean="0"/>
              <a:t>マスタ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ja-JP" alt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ja-JP" altLang="en-US" smtClean="0"/>
              <a:t>マスタ タイトルの書式設定</a:t>
            </a:r>
            <a:endParaRPr lang="ja-JP" altLang="en-US"/>
          </a:p>
        </p:txBody>
      </p:sp>
      <p:sp>
        <p:nvSpPr>
          <p:cNvPr id="3" name="テキスト プレースホルダ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ja-JP" altLang="en-US" smtClean="0"/>
              <a:t>マスタ テキストの書式設定</a:t>
            </a:r>
          </a:p>
        </p:txBody>
      </p:sp>
      <p:sp>
        <p:nvSpPr>
          <p:cNvPr id="4" name="コンテンツ プレースホルダ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ja-JP" altLang="en-US" smtClean="0"/>
              <a:t>マスタ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ja-JP" altLang="en-US"/>
          </a:p>
        </p:txBody>
      </p:sp>
      <p:sp>
        <p:nvSpPr>
          <p:cNvPr id="5" name="テキスト プレースホルダ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ja-JP" altLang="en-US" smtClean="0"/>
              <a:t>マスタ テキストの書式設定</a:t>
            </a:r>
          </a:p>
        </p:txBody>
      </p:sp>
      <p:sp>
        <p:nvSpPr>
          <p:cNvPr id="6" name="コンテンツ プレースホルダ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ja-JP" altLang="en-US" smtClean="0"/>
              <a:t>マスタ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ja-JP" alt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タイトルの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 smtClean="0"/>
              <a:t>マスタ タイトルの書式設定</a:t>
            </a:r>
            <a:endParaRPr lang="ja-JP" alt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白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タイトル付き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ja-JP" altLang="en-US" smtClean="0"/>
              <a:t>マスタ タイトルの書式設定</a:t>
            </a:r>
            <a:endParaRPr lang="ja-JP" altLang="en-US"/>
          </a:p>
        </p:txBody>
      </p:sp>
      <p:sp>
        <p:nvSpPr>
          <p:cNvPr id="3" name="コンテンツ プレースホルダ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ja-JP" altLang="en-US" smtClean="0"/>
              <a:t>マスタ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ja-JP" altLang="en-US"/>
          </a:p>
        </p:txBody>
      </p:sp>
      <p:sp>
        <p:nvSpPr>
          <p:cNvPr id="4" name="テキスト プレースホルダ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ja-JP" altLang="en-US" smtClean="0"/>
              <a:t>マスタ テキストの書式設定</a:t>
            </a:r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タイトル付きの図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ja-JP" altLang="en-US" smtClean="0"/>
              <a:t>マスタ タイトルの書式設定</a:t>
            </a:r>
            <a:endParaRPr lang="ja-JP" altLang="en-US"/>
          </a:p>
        </p:txBody>
      </p:sp>
      <p:sp>
        <p:nvSpPr>
          <p:cNvPr id="3" name="図プレースホルダ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ja-JP" altLang="en-US" noProof="0" smtClean="0"/>
          </a:p>
        </p:txBody>
      </p:sp>
      <p:sp>
        <p:nvSpPr>
          <p:cNvPr id="4" name="テキスト プレースホルダ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ja-JP" altLang="en-US" smtClean="0"/>
              <a:t>マスタ テキストの書式設定</a:t>
            </a:r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タイトルと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 smtClean="0"/>
              <a:t>マスタ タイトルの書式設定</a:t>
            </a:r>
            <a:endParaRPr lang="ja-JP" altLang="en-US"/>
          </a:p>
        </p:txBody>
      </p:sp>
      <p:sp>
        <p:nvSpPr>
          <p:cNvPr id="3" name="縦書きテキスト プレースホルダ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ja-JP" altLang="en-US" smtClean="0"/>
              <a:t>マスタ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ja-JP" alt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縦書きタイトルと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縦書きタイトル 1"/>
          <p:cNvSpPr>
            <a:spLocks noGrp="1"/>
          </p:cNvSpPr>
          <p:nvPr>
            <p:ph type="title" orient="vert"/>
          </p:nvPr>
        </p:nvSpPr>
        <p:spPr>
          <a:xfrm>
            <a:off x="7019925" y="125413"/>
            <a:ext cx="2232025" cy="6327775"/>
          </a:xfrm>
        </p:spPr>
        <p:txBody>
          <a:bodyPr vert="eaVert"/>
          <a:lstStyle/>
          <a:p>
            <a:r>
              <a:rPr lang="ja-JP" altLang="en-US" smtClean="0"/>
              <a:t>マスタ タイトルの書式設定</a:t>
            </a:r>
            <a:endParaRPr lang="ja-JP" altLang="en-US"/>
          </a:p>
        </p:txBody>
      </p:sp>
      <p:sp>
        <p:nvSpPr>
          <p:cNvPr id="3" name="縦書きテキスト プレースホルダ 2"/>
          <p:cNvSpPr>
            <a:spLocks noGrp="1"/>
          </p:cNvSpPr>
          <p:nvPr>
            <p:ph type="body" orient="vert" idx="1"/>
          </p:nvPr>
        </p:nvSpPr>
        <p:spPr>
          <a:xfrm>
            <a:off x="322263" y="125413"/>
            <a:ext cx="6545262" cy="6327775"/>
          </a:xfrm>
        </p:spPr>
        <p:txBody>
          <a:bodyPr vert="eaVert"/>
          <a:lstStyle/>
          <a:p>
            <a:pPr lvl="0"/>
            <a:r>
              <a:rPr lang="ja-JP" altLang="en-US" smtClean="0"/>
              <a:t>マスタ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ja-JP" altLang="en-US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objAndTwoObj" preserve="1">
  <p:cSld name="タイトル、コンテンツ、2 つ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322263" y="125413"/>
            <a:ext cx="8929687" cy="1143000"/>
          </a:xfrm>
        </p:spPr>
        <p:txBody>
          <a:bodyPr/>
          <a:lstStyle/>
          <a:p>
            <a:r>
              <a:rPr lang="ja-JP" altLang="en-US" smtClean="0"/>
              <a:t>マスタ タイトルの書式設定</a:t>
            </a:r>
            <a:endParaRPr lang="ja-JP" altLang="en-US"/>
          </a:p>
        </p:txBody>
      </p:sp>
      <p:sp>
        <p:nvSpPr>
          <p:cNvPr id="3" name="コンテンツ プレースホルダ 2"/>
          <p:cNvSpPr>
            <a:spLocks noGrp="1"/>
          </p:cNvSpPr>
          <p:nvPr>
            <p:ph sz="half" idx="1"/>
          </p:nvPr>
        </p:nvSpPr>
        <p:spPr>
          <a:xfrm>
            <a:off x="395288" y="1484313"/>
            <a:ext cx="4171950" cy="4968875"/>
          </a:xfrm>
        </p:spPr>
        <p:txBody>
          <a:bodyPr/>
          <a:lstStyle/>
          <a:p>
            <a:pPr lvl="0"/>
            <a:r>
              <a:rPr lang="ja-JP" altLang="en-US" smtClean="0"/>
              <a:t>マスタ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ja-JP" altLang="en-US"/>
          </a:p>
        </p:txBody>
      </p:sp>
      <p:sp>
        <p:nvSpPr>
          <p:cNvPr id="4" name="コンテンツ プレースホルダ 3"/>
          <p:cNvSpPr>
            <a:spLocks noGrp="1"/>
          </p:cNvSpPr>
          <p:nvPr>
            <p:ph sz="quarter" idx="2"/>
          </p:nvPr>
        </p:nvSpPr>
        <p:spPr>
          <a:xfrm>
            <a:off x="4719638" y="1484313"/>
            <a:ext cx="4173537" cy="2408237"/>
          </a:xfrm>
        </p:spPr>
        <p:txBody>
          <a:bodyPr/>
          <a:lstStyle/>
          <a:p>
            <a:pPr lvl="0"/>
            <a:r>
              <a:rPr lang="ja-JP" altLang="en-US" smtClean="0"/>
              <a:t>マスタ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ja-JP" altLang="en-US"/>
          </a:p>
        </p:txBody>
      </p:sp>
      <p:sp>
        <p:nvSpPr>
          <p:cNvPr id="5" name="コンテンツ プレースホルダ 4"/>
          <p:cNvSpPr>
            <a:spLocks noGrp="1"/>
          </p:cNvSpPr>
          <p:nvPr>
            <p:ph sz="quarter" idx="3"/>
          </p:nvPr>
        </p:nvSpPr>
        <p:spPr>
          <a:xfrm>
            <a:off x="4719638" y="4044950"/>
            <a:ext cx="4173537" cy="2408238"/>
          </a:xfrm>
        </p:spPr>
        <p:txBody>
          <a:bodyPr/>
          <a:lstStyle/>
          <a:p>
            <a:pPr lvl="0"/>
            <a:r>
              <a:rPr lang="ja-JP" altLang="en-US" smtClean="0"/>
              <a:t>マスタ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ja-JP" altLang="en-US"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fourObj" preserve="1">
  <p:cSld name="タイトルと 4 つ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 sz="quarter"/>
          </p:nvPr>
        </p:nvSpPr>
        <p:spPr>
          <a:xfrm>
            <a:off x="322263" y="125413"/>
            <a:ext cx="8929687" cy="1143000"/>
          </a:xfrm>
        </p:spPr>
        <p:txBody>
          <a:bodyPr/>
          <a:lstStyle/>
          <a:p>
            <a:r>
              <a:rPr lang="ja-JP" altLang="en-US" smtClean="0"/>
              <a:t>マスタ タイトルの書式設定</a:t>
            </a:r>
            <a:endParaRPr lang="ja-JP" altLang="en-US"/>
          </a:p>
        </p:txBody>
      </p:sp>
      <p:sp>
        <p:nvSpPr>
          <p:cNvPr id="3" name="コンテンツ プレースホルダ 2"/>
          <p:cNvSpPr>
            <a:spLocks noGrp="1"/>
          </p:cNvSpPr>
          <p:nvPr>
            <p:ph sz="quarter" idx="1"/>
          </p:nvPr>
        </p:nvSpPr>
        <p:spPr>
          <a:xfrm>
            <a:off x="395288" y="1484313"/>
            <a:ext cx="4171950" cy="2408237"/>
          </a:xfrm>
        </p:spPr>
        <p:txBody>
          <a:bodyPr/>
          <a:lstStyle/>
          <a:p>
            <a:pPr lvl="0"/>
            <a:r>
              <a:rPr lang="ja-JP" altLang="en-US" smtClean="0"/>
              <a:t>マスタ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ja-JP" altLang="en-US"/>
          </a:p>
        </p:txBody>
      </p:sp>
      <p:sp>
        <p:nvSpPr>
          <p:cNvPr id="4" name="コンテンツ プレースホルダ 3"/>
          <p:cNvSpPr>
            <a:spLocks noGrp="1"/>
          </p:cNvSpPr>
          <p:nvPr>
            <p:ph sz="quarter" idx="2"/>
          </p:nvPr>
        </p:nvSpPr>
        <p:spPr>
          <a:xfrm>
            <a:off x="4719638" y="1484313"/>
            <a:ext cx="4173537" cy="2408237"/>
          </a:xfrm>
        </p:spPr>
        <p:txBody>
          <a:bodyPr/>
          <a:lstStyle/>
          <a:p>
            <a:pPr lvl="0"/>
            <a:r>
              <a:rPr lang="ja-JP" altLang="en-US" smtClean="0"/>
              <a:t>マスタ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ja-JP" altLang="en-US"/>
          </a:p>
        </p:txBody>
      </p:sp>
      <p:sp>
        <p:nvSpPr>
          <p:cNvPr id="5" name="コンテンツ プレースホルダ 4"/>
          <p:cNvSpPr>
            <a:spLocks noGrp="1"/>
          </p:cNvSpPr>
          <p:nvPr>
            <p:ph sz="quarter" idx="3"/>
          </p:nvPr>
        </p:nvSpPr>
        <p:spPr>
          <a:xfrm>
            <a:off x="395288" y="4044950"/>
            <a:ext cx="4171950" cy="2408238"/>
          </a:xfrm>
        </p:spPr>
        <p:txBody>
          <a:bodyPr/>
          <a:lstStyle/>
          <a:p>
            <a:pPr lvl="0"/>
            <a:r>
              <a:rPr lang="ja-JP" altLang="en-US" smtClean="0"/>
              <a:t>マスタ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ja-JP" altLang="en-US"/>
          </a:p>
        </p:txBody>
      </p:sp>
      <p:sp>
        <p:nvSpPr>
          <p:cNvPr id="6" name="コンテンツ プレースホルダ 5"/>
          <p:cNvSpPr>
            <a:spLocks noGrp="1"/>
          </p:cNvSpPr>
          <p:nvPr>
            <p:ph sz="quarter" idx="4"/>
          </p:nvPr>
        </p:nvSpPr>
        <p:spPr>
          <a:xfrm>
            <a:off x="4719638" y="4044950"/>
            <a:ext cx="4173537" cy="2408238"/>
          </a:xfrm>
        </p:spPr>
        <p:txBody>
          <a:bodyPr/>
          <a:lstStyle/>
          <a:p>
            <a:pPr lvl="0"/>
            <a:r>
              <a:rPr lang="ja-JP" altLang="en-US" smtClean="0"/>
              <a:t>マスタ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ja-JP" alt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6" Type="http://schemas.openxmlformats.org/officeDocument/2006/relationships/image" Target="../media/image2.jpeg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image" Target="../media/image1.jpeg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539552" y="188640"/>
            <a:ext cx="6624736" cy="7920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ja-JP" altLang="en-US" dirty="0" smtClean="0"/>
              <a:t>マスタ タイトルの書式設定</a:t>
            </a:r>
          </a:p>
        </p:txBody>
      </p:sp>
      <p:sp>
        <p:nvSpPr>
          <p:cNvPr id="266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322585" y="1340768"/>
            <a:ext cx="8641903" cy="511256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ja-JP" altLang="en-US" dirty="0" smtClean="0"/>
              <a:t>マスタ テキストの書式設定</a:t>
            </a:r>
          </a:p>
          <a:p>
            <a:pPr lvl="1"/>
            <a:r>
              <a:rPr lang="ja-JP" altLang="en-US" dirty="0" smtClean="0"/>
              <a:t>第 </a:t>
            </a:r>
            <a:r>
              <a:rPr lang="en-US" altLang="ja-JP" dirty="0" smtClean="0"/>
              <a:t>2 </a:t>
            </a:r>
            <a:r>
              <a:rPr lang="ja-JP" altLang="en-US" dirty="0" smtClean="0"/>
              <a:t>レベル</a:t>
            </a:r>
          </a:p>
          <a:p>
            <a:pPr lvl="2"/>
            <a:r>
              <a:rPr lang="ja-JP" altLang="en-US" dirty="0" smtClean="0"/>
              <a:t>第 </a:t>
            </a:r>
            <a:r>
              <a:rPr lang="en-US" altLang="ja-JP" dirty="0" smtClean="0"/>
              <a:t>3 </a:t>
            </a:r>
            <a:r>
              <a:rPr lang="ja-JP" altLang="en-US" dirty="0" smtClean="0"/>
              <a:t>レベル</a:t>
            </a:r>
          </a:p>
          <a:p>
            <a:pPr lvl="3"/>
            <a:r>
              <a:rPr lang="ja-JP" altLang="en-US" dirty="0" smtClean="0"/>
              <a:t>第 </a:t>
            </a:r>
            <a:r>
              <a:rPr lang="en-US" altLang="ja-JP" dirty="0" smtClean="0"/>
              <a:t>4 </a:t>
            </a:r>
            <a:r>
              <a:rPr lang="ja-JP" altLang="en-US" dirty="0" smtClean="0"/>
              <a:t>レベル</a:t>
            </a:r>
          </a:p>
          <a:p>
            <a:pPr lvl="4"/>
            <a:r>
              <a:rPr lang="ja-JP" altLang="en-US" dirty="0" smtClean="0"/>
              <a:t>第 </a:t>
            </a:r>
            <a:r>
              <a:rPr lang="en-US" altLang="ja-JP" dirty="0" smtClean="0"/>
              <a:t>5 </a:t>
            </a:r>
            <a:r>
              <a:rPr lang="ja-JP" altLang="en-US" dirty="0" smtClean="0"/>
              <a:t>レベル</a:t>
            </a:r>
          </a:p>
        </p:txBody>
      </p:sp>
      <p:sp>
        <p:nvSpPr>
          <p:cNvPr id="3080" name="Rectangle 8"/>
          <p:cNvSpPr>
            <a:spLocks noChangeArrowheads="1"/>
          </p:cNvSpPr>
          <p:nvPr userDrawn="1"/>
        </p:nvSpPr>
        <p:spPr bwMode="auto">
          <a:xfrm>
            <a:off x="0" y="6597650"/>
            <a:ext cx="7812088" cy="260350"/>
          </a:xfrm>
          <a:prstGeom prst="rect">
            <a:avLst/>
          </a:prstGeom>
          <a:gradFill rotWithShape="1">
            <a:gsLst>
              <a:gs pos="0">
                <a:schemeClr val="bg1"/>
              </a:gs>
              <a:gs pos="100000">
                <a:srgbClr val="FFC000"/>
              </a:gs>
            </a:gsLst>
            <a:lin ang="0" scaled="1"/>
          </a:gradFill>
          <a:ln w="9525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pPr>
              <a:defRPr/>
            </a:pPr>
            <a:endParaRPr lang="ja-JP" altLang="en-US">
              <a:ea typeface="ＭＳ Ｐゴシック" pitchFamily="50" charset="-128"/>
            </a:endParaRPr>
          </a:p>
        </p:txBody>
      </p:sp>
      <p:sp>
        <p:nvSpPr>
          <p:cNvPr id="3083" name="Line 11"/>
          <p:cNvSpPr>
            <a:spLocks noChangeShapeType="1"/>
          </p:cNvSpPr>
          <p:nvPr userDrawn="1"/>
        </p:nvSpPr>
        <p:spPr bwMode="auto">
          <a:xfrm>
            <a:off x="0" y="1196975"/>
            <a:ext cx="9144000" cy="0"/>
          </a:xfrm>
          <a:prstGeom prst="line">
            <a:avLst/>
          </a:prstGeom>
          <a:noFill/>
          <a:ln w="76200">
            <a:solidFill>
              <a:srgbClr val="FFC000"/>
            </a:solidFill>
            <a:round/>
            <a:headEnd/>
            <a:tailEnd/>
          </a:ln>
          <a:effectLst/>
        </p:spPr>
        <p:txBody>
          <a:bodyPr/>
          <a:lstStyle/>
          <a:p>
            <a:pPr>
              <a:defRPr/>
            </a:pPr>
            <a:endParaRPr lang="ja-JP" altLang="en-US">
              <a:ea typeface="ＭＳ Ｐゴシック" pitchFamily="50" charset="-128"/>
            </a:endParaRPr>
          </a:p>
        </p:txBody>
      </p:sp>
      <p:sp>
        <p:nvSpPr>
          <p:cNvPr id="3084" name="Line 12"/>
          <p:cNvSpPr>
            <a:spLocks noChangeShapeType="1"/>
          </p:cNvSpPr>
          <p:nvPr userDrawn="1"/>
        </p:nvSpPr>
        <p:spPr bwMode="auto">
          <a:xfrm>
            <a:off x="0" y="6597650"/>
            <a:ext cx="9144000" cy="0"/>
          </a:xfrm>
          <a:prstGeom prst="line">
            <a:avLst/>
          </a:prstGeom>
          <a:noFill/>
          <a:ln w="76200">
            <a:solidFill>
              <a:srgbClr val="FFC000"/>
            </a:solidFill>
            <a:round/>
            <a:headEnd/>
            <a:tailEnd/>
          </a:ln>
          <a:effectLst/>
        </p:spPr>
        <p:txBody>
          <a:bodyPr/>
          <a:lstStyle/>
          <a:p>
            <a:pPr>
              <a:defRPr/>
            </a:pPr>
            <a:endParaRPr lang="ja-JP" altLang="en-US">
              <a:ea typeface="ＭＳ Ｐゴシック" pitchFamily="50" charset="-128"/>
            </a:endParaRPr>
          </a:p>
        </p:txBody>
      </p:sp>
      <p:sp>
        <p:nvSpPr>
          <p:cNvPr id="3086" name="Line 14"/>
          <p:cNvSpPr>
            <a:spLocks noChangeShapeType="1"/>
          </p:cNvSpPr>
          <p:nvPr userDrawn="1"/>
        </p:nvSpPr>
        <p:spPr bwMode="auto">
          <a:xfrm>
            <a:off x="0" y="6597650"/>
            <a:ext cx="9144000" cy="0"/>
          </a:xfrm>
          <a:prstGeom prst="line">
            <a:avLst/>
          </a:prstGeom>
          <a:noFill/>
          <a:ln w="76200">
            <a:solidFill>
              <a:srgbClr val="FFC000"/>
            </a:solidFill>
            <a:round/>
            <a:headEnd/>
            <a:tailEnd/>
          </a:ln>
          <a:effectLst/>
        </p:spPr>
        <p:txBody>
          <a:bodyPr/>
          <a:lstStyle/>
          <a:p>
            <a:pPr>
              <a:defRPr/>
            </a:pPr>
            <a:endParaRPr lang="ja-JP" altLang="en-US">
              <a:ea typeface="ＭＳ Ｐゴシック" pitchFamily="50" charset="-128"/>
            </a:endParaRPr>
          </a:p>
        </p:txBody>
      </p:sp>
      <p:sp>
        <p:nvSpPr>
          <p:cNvPr id="3087" name="Rectangle 15"/>
          <p:cNvSpPr>
            <a:spLocks noChangeArrowheads="1"/>
          </p:cNvSpPr>
          <p:nvPr userDrawn="1"/>
        </p:nvSpPr>
        <p:spPr bwMode="auto">
          <a:xfrm>
            <a:off x="7812088" y="6597650"/>
            <a:ext cx="1331912" cy="260350"/>
          </a:xfrm>
          <a:prstGeom prst="rect">
            <a:avLst/>
          </a:prstGeom>
          <a:solidFill>
            <a:srgbClr val="FFC000"/>
          </a:solidFill>
          <a:ln w="9525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pPr>
              <a:defRPr/>
            </a:pPr>
            <a:endParaRPr lang="ja-JP" altLang="en-US">
              <a:ea typeface="ＭＳ Ｐゴシック" pitchFamily="50" charset="-128"/>
            </a:endParaRPr>
          </a:p>
        </p:txBody>
      </p:sp>
      <p:pic>
        <p:nvPicPr>
          <p:cNvPr id="26635" name="図 11" descr="SSKK Logo Sig_Standard C_H_Gray low-res.jpg"/>
          <p:cNvPicPr>
            <a:picLocks noChangeAspect="1"/>
          </p:cNvPicPr>
          <p:nvPr userDrawn="1"/>
        </p:nvPicPr>
        <p:blipFill>
          <a:blip r:embed="rId15" cstate="print"/>
          <a:srcRect/>
          <a:stretch>
            <a:fillRect/>
          </a:stretch>
        </p:blipFill>
        <p:spPr bwMode="auto">
          <a:xfrm>
            <a:off x="7371506" y="655291"/>
            <a:ext cx="1601788" cy="3254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1" name="Text Box 9"/>
          <p:cNvSpPr txBox="1">
            <a:spLocks noChangeArrowheads="1"/>
          </p:cNvSpPr>
          <p:nvPr userDrawn="1"/>
        </p:nvSpPr>
        <p:spPr bwMode="auto">
          <a:xfrm>
            <a:off x="7927000" y="6525344"/>
            <a:ext cx="1244251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 algn="l">
              <a:defRPr/>
            </a:pPr>
            <a:r>
              <a:rPr lang="en-US" altLang="ja-JP" b="0" dirty="0" smtClean="0">
                <a:latin typeface="Impact" pitchFamily="34" charset="0"/>
                <a:ea typeface="HGS創英角ﾎﾟｯﾌﾟ体" pitchFamily="50" charset="-128"/>
              </a:rPr>
              <a:t>CEDEC</a:t>
            </a:r>
            <a:r>
              <a:rPr lang="ja-JP" altLang="en-US" b="0" baseline="0" dirty="0" smtClean="0">
                <a:latin typeface="Impact" pitchFamily="34" charset="0"/>
                <a:ea typeface="HGS創英角ﾎﾟｯﾌﾟ体" pitchFamily="50" charset="-128"/>
              </a:rPr>
              <a:t> </a:t>
            </a:r>
            <a:r>
              <a:rPr lang="en-US" altLang="ja-JP" b="0" dirty="0" smtClean="0">
                <a:latin typeface="Impact" pitchFamily="34" charset="0"/>
                <a:ea typeface="HGS創英角ﾎﾟｯﾌﾟ体" pitchFamily="50" charset="-128"/>
              </a:rPr>
              <a:t>2012</a:t>
            </a:r>
            <a:endParaRPr lang="en-US" altLang="ja-JP" b="0" dirty="0">
              <a:latin typeface="Impact" pitchFamily="34" charset="0"/>
              <a:ea typeface="HGS創英角ﾎﾟｯﾌﾟ体" pitchFamily="50" charset="-128"/>
            </a:endParaRPr>
          </a:p>
        </p:txBody>
      </p:sp>
      <p:pic>
        <p:nvPicPr>
          <p:cNvPr id="12" name="Picture 1"/>
          <p:cNvPicPr>
            <a:picLocks noChangeAspect="1" noChangeArrowheads="1"/>
          </p:cNvPicPr>
          <p:nvPr userDrawn="1"/>
        </p:nvPicPr>
        <p:blipFill>
          <a:blip r:embed="rId1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7513877" y="203780"/>
            <a:ext cx="1335693" cy="37102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3872" r:id="rId1"/>
    <p:sldLayoutId id="2147483860" r:id="rId2"/>
    <p:sldLayoutId id="2147483861" r:id="rId3"/>
    <p:sldLayoutId id="2147483862" r:id="rId4"/>
    <p:sldLayoutId id="2147483863" r:id="rId5"/>
    <p:sldLayoutId id="2147483864" r:id="rId6"/>
    <p:sldLayoutId id="2147483865" r:id="rId7"/>
    <p:sldLayoutId id="2147483866" r:id="rId8"/>
    <p:sldLayoutId id="2147483867" r:id="rId9"/>
    <p:sldLayoutId id="2147483868" r:id="rId10"/>
    <p:sldLayoutId id="2147483869" r:id="rId11"/>
    <p:sldLayoutId id="2147483870" r:id="rId12"/>
    <p:sldLayoutId id="2147483871" r:id="rId13"/>
  </p:sldLayoutIdLst>
  <p:timing>
    <p:tnLst>
      <p:par>
        <p:cTn id="1" dur="indefinite" restart="never" nodeType="tmRoot"/>
      </p:par>
    </p:tnLst>
  </p:timing>
  <p:txStyles>
    <p:titleStyle>
      <a:lvl1pPr algn="l" rtl="0" eaLnBrk="0" fontAlgn="base" hangingPunct="0">
        <a:spcBef>
          <a:spcPct val="0"/>
        </a:spcBef>
        <a:spcAft>
          <a:spcPct val="0"/>
        </a:spcAft>
        <a:defRPr kumimoji="1" sz="3800">
          <a:solidFill>
            <a:schemeClr val="tx2"/>
          </a:solidFill>
          <a:effectLst>
            <a:outerShdw blurRad="38100" dist="38100" dir="2700000" algn="tl">
              <a:srgbClr val="C0C0C0"/>
            </a:outerShdw>
          </a:effectLst>
          <a:latin typeface="+mj-lt"/>
          <a:ea typeface="+mj-ea"/>
          <a:cs typeface="+mj-cs"/>
        </a:defRPr>
      </a:lvl1pPr>
      <a:lvl2pPr algn="l" rtl="0" eaLnBrk="0" fontAlgn="base" hangingPunct="0">
        <a:spcBef>
          <a:spcPct val="0"/>
        </a:spcBef>
        <a:spcAft>
          <a:spcPct val="0"/>
        </a:spcAft>
        <a:defRPr kumimoji="1" sz="4000">
          <a:solidFill>
            <a:schemeClr val="tx2"/>
          </a:solidFill>
          <a:effectLst>
            <a:outerShdw blurRad="38100" dist="38100" dir="2700000" algn="tl">
              <a:srgbClr val="C0C0C0"/>
            </a:outerShdw>
          </a:effectLst>
          <a:latin typeface="Arial" charset="0"/>
          <a:ea typeface="ＭＳ Ｐゴシック" pitchFamily="50" charset="-128"/>
        </a:defRPr>
      </a:lvl2pPr>
      <a:lvl3pPr algn="l" rtl="0" eaLnBrk="0" fontAlgn="base" hangingPunct="0">
        <a:spcBef>
          <a:spcPct val="0"/>
        </a:spcBef>
        <a:spcAft>
          <a:spcPct val="0"/>
        </a:spcAft>
        <a:defRPr kumimoji="1" sz="4000">
          <a:solidFill>
            <a:schemeClr val="tx2"/>
          </a:solidFill>
          <a:effectLst>
            <a:outerShdw blurRad="38100" dist="38100" dir="2700000" algn="tl">
              <a:srgbClr val="C0C0C0"/>
            </a:outerShdw>
          </a:effectLst>
          <a:latin typeface="Arial" charset="0"/>
          <a:ea typeface="ＭＳ Ｐゴシック" pitchFamily="50" charset="-128"/>
        </a:defRPr>
      </a:lvl3pPr>
      <a:lvl4pPr algn="l" rtl="0" eaLnBrk="0" fontAlgn="base" hangingPunct="0">
        <a:spcBef>
          <a:spcPct val="0"/>
        </a:spcBef>
        <a:spcAft>
          <a:spcPct val="0"/>
        </a:spcAft>
        <a:defRPr kumimoji="1" sz="4000">
          <a:solidFill>
            <a:schemeClr val="tx2"/>
          </a:solidFill>
          <a:effectLst>
            <a:outerShdw blurRad="38100" dist="38100" dir="2700000" algn="tl">
              <a:srgbClr val="C0C0C0"/>
            </a:outerShdw>
          </a:effectLst>
          <a:latin typeface="Arial" charset="0"/>
          <a:ea typeface="ＭＳ Ｐゴシック" pitchFamily="50" charset="-128"/>
        </a:defRPr>
      </a:lvl4pPr>
      <a:lvl5pPr algn="l" rtl="0" eaLnBrk="0" fontAlgn="base" hangingPunct="0">
        <a:spcBef>
          <a:spcPct val="0"/>
        </a:spcBef>
        <a:spcAft>
          <a:spcPct val="0"/>
        </a:spcAft>
        <a:defRPr kumimoji="1" sz="4000">
          <a:solidFill>
            <a:schemeClr val="tx2"/>
          </a:solidFill>
          <a:effectLst>
            <a:outerShdw blurRad="38100" dist="38100" dir="2700000" algn="tl">
              <a:srgbClr val="C0C0C0"/>
            </a:outerShdw>
          </a:effectLst>
          <a:latin typeface="Arial" charset="0"/>
          <a:ea typeface="ＭＳ Ｐゴシック" pitchFamily="50" charset="-128"/>
        </a:defRPr>
      </a:lvl5pPr>
      <a:lvl6pPr marL="457200" algn="l" rtl="0" fontAlgn="base">
        <a:spcBef>
          <a:spcPct val="0"/>
        </a:spcBef>
        <a:spcAft>
          <a:spcPct val="0"/>
        </a:spcAft>
        <a:defRPr kumimoji="1" sz="4000">
          <a:solidFill>
            <a:schemeClr val="tx2"/>
          </a:solidFill>
          <a:effectLst>
            <a:outerShdw blurRad="38100" dist="38100" dir="2700000" algn="tl">
              <a:srgbClr val="C0C0C0"/>
            </a:outerShdw>
          </a:effectLst>
          <a:latin typeface="Arial" charset="0"/>
          <a:ea typeface="ＭＳ Ｐゴシック" pitchFamily="50" charset="-128"/>
        </a:defRPr>
      </a:lvl6pPr>
      <a:lvl7pPr marL="914400" algn="l" rtl="0" fontAlgn="base">
        <a:spcBef>
          <a:spcPct val="0"/>
        </a:spcBef>
        <a:spcAft>
          <a:spcPct val="0"/>
        </a:spcAft>
        <a:defRPr kumimoji="1" sz="4000">
          <a:solidFill>
            <a:schemeClr val="tx2"/>
          </a:solidFill>
          <a:effectLst>
            <a:outerShdw blurRad="38100" dist="38100" dir="2700000" algn="tl">
              <a:srgbClr val="C0C0C0"/>
            </a:outerShdw>
          </a:effectLst>
          <a:latin typeface="Arial" charset="0"/>
          <a:ea typeface="ＭＳ Ｐゴシック" pitchFamily="50" charset="-128"/>
        </a:defRPr>
      </a:lvl7pPr>
      <a:lvl8pPr marL="1371600" algn="l" rtl="0" fontAlgn="base">
        <a:spcBef>
          <a:spcPct val="0"/>
        </a:spcBef>
        <a:spcAft>
          <a:spcPct val="0"/>
        </a:spcAft>
        <a:defRPr kumimoji="1" sz="4000">
          <a:solidFill>
            <a:schemeClr val="tx2"/>
          </a:solidFill>
          <a:effectLst>
            <a:outerShdw blurRad="38100" dist="38100" dir="2700000" algn="tl">
              <a:srgbClr val="C0C0C0"/>
            </a:outerShdw>
          </a:effectLst>
          <a:latin typeface="Arial" charset="0"/>
          <a:ea typeface="ＭＳ Ｐゴシック" pitchFamily="50" charset="-128"/>
        </a:defRPr>
      </a:lvl8pPr>
      <a:lvl9pPr marL="1828800" algn="l" rtl="0" fontAlgn="base">
        <a:spcBef>
          <a:spcPct val="0"/>
        </a:spcBef>
        <a:spcAft>
          <a:spcPct val="0"/>
        </a:spcAft>
        <a:defRPr kumimoji="1" sz="4000">
          <a:solidFill>
            <a:schemeClr val="tx2"/>
          </a:solidFill>
          <a:effectLst>
            <a:outerShdw blurRad="38100" dist="38100" dir="2700000" algn="tl">
              <a:srgbClr val="C0C0C0"/>
            </a:outerShdw>
          </a:effectLst>
          <a:latin typeface="Arial" charset="0"/>
          <a:ea typeface="ＭＳ Ｐゴシック" pitchFamily="50" charset="-128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har char="•"/>
        <a:defRPr kumimoji="1" sz="30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har char="–"/>
        <a:defRPr kumimoji="1" sz="2600">
          <a:solidFill>
            <a:schemeClr val="tx1"/>
          </a:solidFill>
          <a:latin typeface="+mn-lt"/>
          <a:ea typeface="+mn-ea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har char="•"/>
        <a:defRPr kumimoji="1" sz="2200">
          <a:solidFill>
            <a:schemeClr val="tx1"/>
          </a:solidFill>
          <a:latin typeface="+mn-lt"/>
          <a:ea typeface="+mn-ea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har char="–"/>
        <a:defRPr kumimoji="1" sz="1800">
          <a:solidFill>
            <a:schemeClr val="tx1"/>
          </a:solidFill>
          <a:latin typeface="+mn-lt"/>
          <a:ea typeface="+mn-ea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har char="»"/>
        <a:defRPr kumimoji="1" sz="1600">
          <a:solidFill>
            <a:schemeClr val="tx1"/>
          </a:solidFill>
          <a:latin typeface="+mn-lt"/>
          <a:ea typeface="+mn-ea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har char="»"/>
        <a:defRPr kumimoji="1" sz="2000">
          <a:solidFill>
            <a:schemeClr val="tx1"/>
          </a:solidFill>
          <a:latin typeface="+mn-lt"/>
          <a:ea typeface="+mn-ea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har char="»"/>
        <a:defRPr kumimoji="1" sz="2000">
          <a:solidFill>
            <a:schemeClr val="tx1"/>
          </a:solidFill>
          <a:latin typeface="+mn-lt"/>
          <a:ea typeface="+mn-ea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har char="»"/>
        <a:defRPr kumimoji="1" sz="2000">
          <a:solidFill>
            <a:schemeClr val="tx1"/>
          </a:solidFill>
          <a:latin typeface="+mn-lt"/>
          <a:ea typeface="+mn-ea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har char="»"/>
        <a:defRPr kumimoji="1" sz="2000">
          <a:solidFill>
            <a:schemeClr val="tx1"/>
          </a:solidFill>
          <a:latin typeface="+mn-lt"/>
          <a:ea typeface="+mn-ea"/>
        </a:defRPr>
      </a:lvl9pPr>
    </p:bodyStyle>
    <p:otherStyle>
      <a:defPPr>
        <a:defRPr lang="ja-JP"/>
      </a:defPPr>
      <a:lvl1pPr marL="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Relationship Id="rId6" Type="http://schemas.openxmlformats.org/officeDocument/2006/relationships/hyperlink" Target="FastForward.mp4" TargetMode="External"/><Relationship Id="rId5" Type="http://schemas.openxmlformats.org/officeDocument/2006/relationships/image" Target="../media/image6.png"/><Relationship Id="rId4" Type="http://schemas.openxmlformats.org/officeDocument/2006/relationships/image" Target="../media/image5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9.jpeg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e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7" Type="http://schemas.openxmlformats.org/officeDocument/2006/relationships/image" Target="../media/image20.png"/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9.png"/><Relationship Id="rId5" Type="http://schemas.openxmlformats.org/officeDocument/2006/relationships/image" Target="../media/image18.png"/><Relationship Id="rId4" Type="http://schemas.openxmlformats.org/officeDocument/2006/relationships/image" Target="../media/image17.png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5.png"/><Relationship Id="rId5" Type="http://schemas.openxmlformats.org/officeDocument/2006/relationships/image" Target="../media/image24.png"/><Relationship Id="rId4" Type="http://schemas.openxmlformats.org/officeDocument/2006/relationships/image" Target="../media/image23.pn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png"/><Relationship Id="rId7" Type="http://schemas.openxmlformats.org/officeDocument/2006/relationships/image" Target="../media/image2610.png"/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512.png"/><Relationship Id="rId5" Type="http://schemas.openxmlformats.org/officeDocument/2006/relationships/image" Target="../media/image29.png"/><Relationship Id="rId4" Type="http://schemas.openxmlformats.org/officeDocument/2006/relationships/image" Target="../media/image28.png"/></Relationships>
</file>

<file path=ppt/slides/_rels/slide20.xml.rels><?xml version="1.0" encoding="UTF-8" standalone="yes"?>
<Relationships xmlns="http://schemas.openxmlformats.org/package/2006/relationships"><Relationship Id="rId8" Type="http://schemas.openxmlformats.org/officeDocument/2006/relationships/image" Target="../media/image25.png"/><Relationship Id="rId13" Type="http://schemas.openxmlformats.org/officeDocument/2006/relationships/image" Target="../media/image32.png"/><Relationship Id="rId3" Type="http://schemas.openxmlformats.org/officeDocument/2006/relationships/image" Target="../media/image2711.png"/><Relationship Id="rId7" Type="http://schemas.openxmlformats.org/officeDocument/2006/relationships/image" Target="../media/image24.png"/><Relationship Id="rId12" Type="http://schemas.openxmlformats.org/officeDocument/2006/relationships/image" Target="../media/image31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3.png"/><Relationship Id="rId11" Type="http://schemas.openxmlformats.org/officeDocument/2006/relationships/image" Target="../media/image30.png"/><Relationship Id="rId5" Type="http://schemas.openxmlformats.org/officeDocument/2006/relationships/image" Target="../media/image22.png"/><Relationship Id="rId10" Type="http://schemas.openxmlformats.org/officeDocument/2006/relationships/image" Target="../media/image2910.png"/><Relationship Id="rId4" Type="http://schemas.openxmlformats.org/officeDocument/2006/relationships/image" Target="../media/image21.png"/><Relationship Id="rId9" Type="http://schemas.openxmlformats.org/officeDocument/2006/relationships/image" Target="../media/image2811.png"/></Relationships>
</file>

<file path=ppt/slides/_rels/slide21.xml.rels><?xml version="1.0" encoding="UTF-8" standalone="yes"?>
<Relationships xmlns="http://schemas.openxmlformats.org/package/2006/relationships"><Relationship Id="rId18" Type="http://schemas.openxmlformats.org/officeDocument/2006/relationships/image" Target="../media/image41.png"/><Relationship Id="rId3" Type="http://schemas.openxmlformats.org/officeDocument/2006/relationships/image" Target="../media/image33.png"/><Relationship Id="rId17" Type="http://schemas.openxmlformats.org/officeDocument/2006/relationships/image" Target="../media/image400.png"/><Relationship Id="rId2" Type="http://schemas.openxmlformats.org/officeDocument/2006/relationships/image" Target="../media/image26.png"/><Relationship Id="rId16" Type="http://schemas.openxmlformats.org/officeDocument/2006/relationships/image" Target="../media/image390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6.png"/><Relationship Id="rId11" Type="http://schemas.openxmlformats.org/officeDocument/2006/relationships/image" Target="../media/image2511.png"/><Relationship Id="rId5" Type="http://schemas.openxmlformats.org/officeDocument/2006/relationships/image" Target="../media/image35.png"/><Relationship Id="rId15" Type="http://schemas.openxmlformats.org/officeDocument/2006/relationships/image" Target="../media/image381.png"/><Relationship Id="rId4" Type="http://schemas.openxmlformats.org/officeDocument/2006/relationships/image" Target="../media/image34.png"/><Relationship Id="rId14" Type="http://schemas.openxmlformats.org/officeDocument/2006/relationships/image" Target="../media/image371.png"/></Relationships>
</file>

<file path=ppt/slides/_rels/slide22.xml.rels><?xml version="1.0" encoding="UTF-8" standalone="yes"?>
<Relationships xmlns="http://schemas.openxmlformats.org/package/2006/relationships"><Relationship Id="rId8" Type="http://schemas.openxmlformats.org/officeDocument/2006/relationships/image" Target="../media/image48.png"/><Relationship Id="rId3" Type="http://schemas.openxmlformats.org/officeDocument/2006/relationships/image" Target="../media/image38.png"/><Relationship Id="rId7" Type="http://schemas.openxmlformats.org/officeDocument/2006/relationships/image" Target="../media/image47.png"/><Relationship Id="rId2" Type="http://schemas.openxmlformats.org/officeDocument/2006/relationships/image" Target="../media/image37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42.png"/><Relationship Id="rId11" Type="http://schemas.openxmlformats.org/officeDocument/2006/relationships/image" Target="../media/image51.png"/><Relationship Id="rId5" Type="http://schemas.openxmlformats.org/officeDocument/2006/relationships/image" Target="../media/image40.png"/><Relationship Id="rId10" Type="http://schemas.openxmlformats.org/officeDocument/2006/relationships/image" Target="../media/image50.png"/><Relationship Id="rId4" Type="http://schemas.openxmlformats.org/officeDocument/2006/relationships/image" Target="../media/image39.png"/><Relationship Id="rId9" Type="http://schemas.openxmlformats.org/officeDocument/2006/relationships/image" Target="../media/image49.png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8" Type="http://schemas.openxmlformats.org/officeDocument/2006/relationships/image" Target="../media/image58.png"/><Relationship Id="rId3" Type="http://schemas.openxmlformats.org/officeDocument/2006/relationships/image" Target="../media/image44.png"/><Relationship Id="rId7" Type="http://schemas.openxmlformats.org/officeDocument/2006/relationships/image" Target="../media/image57.png"/><Relationship Id="rId2" Type="http://schemas.openxmlformats.org/officeDocument/2006/relationships/image" Target="../media/image43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56.png"/><Relationship Id="rId5" Type="http://schemas.openxmlformats.org/officeDocument/2006/relationships/image" Target="../media/image55.png"/><Relationship Id="rId4" Type="http://schemas.openxmlformats.org/officeDocument/2006/relationships/image" Target="../media/image54.png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8" Type="http://schemas.microsoft.com/office/2007/relationships/hdphoto" Target="../media/hdphoto3.wdp"/><Relationship Id="rId3" Type="http://schemas.openxmlformats.org/officeDocument/2006/relationships/image" Target="../media/image45.png"/><Relationship Id="rId7" Type="http://schemas.openxmlformats.org/officeDocument/2006/relationships/image" Target="../media/image52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Relationship Id="rId6" Type="http://schemas.microsoft.com/office/2007/relationships/hdphoto" Target="../media/hdphoto2.wdp"/><Relationship Id="rId11" Type="http://schemas.openxmlformats.org/officeDocument/2006/relationships/image" Target="../media/image59.png"/><Relationship Id="rId5" Type="http://schemas.openxmlformats.org/officeDocument/2006/relationships/image" Target="../media/image46.png"/><Relationship Id="rId10" Type="http://schemas.microsoft.com/office/2007/relationships/hdphoto" Target="../media/hdphoto4.wdp"/><Relationship Id="rId4" Type="http://schemas.microsoft.com/office/2007/relationships/hdphoto" Target="../media/hdphoto1.wdp"/><Relationship Id="rId9" Type="http://schemas.openxmlformats.org/officeDocument/2006/relationships/image" Target="../media/image53.png"/></Relationships>
</file>

<file path=ppt/slides/_rels/slide27.xml.rels><?xml version="1.0" encoding="UTF-8" standalone="yes"?>
<Relationships xmlns="http://schemas.openxmlformats.org/package/2006/relationships"><Relationship Id="rId8" Type="http://schemas.microsoft.com/office/2007/relationships/hdphoto" Target="../media/hdphoto4.wdp"/><Relationship Id="rId3" Type="http://schemas.openxmlformats.org/officeDocument/2006/relationships/image" Target="../media/image46.png"/><Relationship Id="rId7" Type="http://schemas.openxmlformats.org/officeDocument/2006/relationships/image" Target="../media/image53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Relationship Id="rId6" Type="http://schemas.microsoft.com/office/2007/relationships/hdphoto" Target="../media/hdphoto3.wdp"/><Relationship Id="rId11" Type="http://schemas.openxmlformats.org/officeDocument/2006/relationships/image" Target="../media/image59.png"/><Relationship Id="rId5" Type="http://schemas.openxmlformats.org/officeDocument/2006/relationships/image" Target="../media/image52.png"/><Relationship Id="rId10" Type="http://schemas.microsoft.com/office/2007/relationships/hdphoto" Target="../media/hdphoto5.wdp"/><Relationship Id="rId4" Type="http://schemas.microsoft.com/office/2007/relationships/hdphoto" Target="../media/hdphoto2.wdp"/><Relationship Id="rId9" Type="http://schemas.openxmlformats.org/officeDocument/2006/relationships/image" Target="../media/image60.png"/></Relationships>
</file>

<file path=ppt/slides/_rels/slide28.xml.rels><?xml version="1.0" encoding="UTF-8" standalone="yes"?>
<Relationships xmlns="http://schemas.openxmlformats.org/package/2006/relationships"><Relationship Id="rId8" Type="http://schemas.microsoft.com/office/2007/relationships/hdphoto" Target="../media/hdphoto8.wdp"/><Relationship Id="rId13" Type="http://schemas.openxmlformats.org/officeDocument/2006/relationships/image" Target="../media/image67.png"/><Relationship Id="rId18" Type="http://schemas.openxmlformats.org/officeDocument/2006/relationships/image" Target="../media/image71.png"/><Relationship Id="rId3" Type="http://schemas.openxmlformats.org/officeDocument/2006/relationships/image" Target="../media/image61.png"/><Relationship Id="rId21" Type="http://schemas.microsoft.com/office/2007/relationships/hdphoto" Target="../media/hdphoto11.wdp"/><Relationship Id="rId7" Type="http://schemas.openxmlformats.org/officeDocument/2006/relationships/image" Target="../media/image63.png"/><Relationship Id="rId12" Type="http://schemas.openxmlformats.org/officeDocument/2006/relationships/image" Target="../media/image66.png"/><Relationship Id="rId17" Type="http://schemas.openxmlformats.org/officeDocument/2006/relationships/image" Target="../media/image70.png"/><Relationship Id="rId25" Type="http://schemas.microsoft.com/office/2007/relationships/hdphoto" Target="../media/hdphoto13.wdp"/><Relationship Id="rId2" Type="http://schemas.openxmlformats.org/officeDocument/2006/relationships/notesSlide" Target="../notesSlides/notesSlide5.xml"/><Relationship Id="rId16" Type="http://schemas.openxmlformats.org/officeDocument/2006/relationships/image" Target="../media/image69.png"/><Relationship Id="rId20" Type="http://schemas.openxmlformats.org/officeDocument/2006/relationships/image" Target="../media/image73.png"/><Relationship Id="rId29" Type="http://schemas.openxmlformats.org/officeDocument/2006/relationships/image" Target="../media/image79.png"/><Relationship Id="rId1" Type="http://schemas.openxmlformats.org/officeDocument/2006/relationships/slideLayout" Target="../slideLayouts/slideLayout2.xml"/><Relationship Id="rId6" Type="http://schemas.microsoft.com/office/2007/relationships/hdphoto" Target="../media/hdphoto7.wdp"/><Relationship Id="rId11" Type="http://schemas.openxmlformats.org/officeDocument/2006/relationships/image" Target="../media/image65.png"/><Relationship Id="rId24" Type="http://schemas.openxmlformats.org/officeDocument/2006/relationships/image" Target="../media/image75.png"/><Relationship Id="rId5" Type="http://schemas.openxmlformats.org/officeDocument/2006/relationships/image" Target="../media/image62.png"/><Relationship Id="rId15" Type="http://schemas.openxmlformats.org/officeDocument/2006/relationships/image" Target="../media/image72.png"/><Relationship Id="rId23" Type="http://schemas.microsoft.com/office/2007/relationships/hdphoto" Target="../media/hdphoto12.wdp"/><Relationship Id="rId10" Type="http://schemas.microsoft.com/office/2007/relationships/hdphoto" Target="../media/hdphoto9.wdp"/><Relationship Id="rId19" Type="http://schemas.microsoft.com/office/2007/relationships/hdphoto" Target="../media/hdphoto10.wdp"/><Relationship Id="rId31" Type="http://schemas.openxmlformats.org/officeDocument/2006/relationships/image" Target="../media/image81.png"/><Relationship Id="rId4" Type="http://schemas.microsoft.com/office/2007/relationships/hdphoto" Target="../media/hdphoto6.wdp"/><Relationship Id="rId9" Type="http://schemas.openxmlformats.org/officeDocument/2006/relationships/image" Target="../media/image64.png"/><Relationship Id="rId14" Type="http://schemas.openxmlformats.org/officeDocument/2006/relationships/image" Target="../media/image68.png"/><Relationship Id="rId22" Type="http://schemas.openxmlformats.org/officeDocument/2006/relationships/image" Target="../media/image74.png"/><Relationship Id="rId30" Type="http://schemas.openxmlformats.org/officeDocument/2006/relationships/image" Target="../media/image80.png"/></Relationships>
</file>

<file path=ppt/slides/_rels/slide29.xml.rels><?xml version="1.0" encoding="UTF-8" standalone="yes"?>
<Relationships xmlns="http://schemas.openxmlformats.org/package/2006/relationships"><Relationship Id="rId8" Type="http://schemas.openxmlformats.org/officeDocument/2006/relationships/image" Target="../media/image82.png"/><Relationship Id="rId13" Type="http://schemas.microsoft.com/office/2007/relationships/hdphoto" Target="../media/hdphoto6.wdp"/><Relationship Id="rId18" Type="http://schemas.openxmlformats.org/officeDocument/2006/relationships/image" Target="../media/image64.png"/><Relationship Id="rId3" Type="http://schemas.openxmlformats.org/officeDocument/2006/relationships/image" Target="../media/image76.png"/><Relationship Id="rId21" Type="http://schemas.openxmlformats.org/officeDocument/2006/relationships/image" Target="../media/image85.png"/><Relationship Id="rId34" Type="http://schemas.openxmlformats.org/officeDocument/2006/relationships/image" Target="../media/image96.png"/><Relationship Id="rId7" Type="http://schemas.microsoft.com/office/2007/relationships/hdphoto" Target="../media/hdphoto15.wdp"/><Relationship Id="rId12" Type="http://schemas.openxmlformats.org/officeDocument/2006/relationships/image" Target="../media/image61.png"/><Relationship Id="rId17" Type="http://schemas.microsoft.com/office/2007/relationships/hdphoto" Target="../media/hdphoto8.wdp"/><Relationship Id="rId33" Type="http://schemas.openxmlformats.org/officeDocument/2006/relationships/image" Target="../media/image95.png"/><Relationship Id="rId2" Type="http://schemas.openxmlformats.org/officeDocument/2006/relationships/notesSlide" Target="../notesSlides/notesSlide6.xml"/><Relationship Id="rId16" Type="http://schemas.openxmlformats.org/officeDocument/2006/relationships/image" Target="../media/image63.png"/><Relationship Id="rId20" Type="http://schemas.openxmlformats.org/officeDocument/2006/relationships/image" Target="../media/image84.png"/><Relationship Id="rId29" Type="http://schemas.openxmlformats.org/officeDocument/2006/relationships/image" Target="../media/image91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78.png"/><Relationship Id="rId11" Type="http://schemas.microsoft.com/office/2007/relationships/hdphoto" Target="../media/hdphoto17.wdp"/><Relationship Id="rId32" Type="http://schemas.openxmlformats.org/officeDocument/2006/relationships/image" Target="../media/image94.png"/><Relationship Id="rId5" Type="http://schemas.microsoft.com/office/2007/relationships/hdphoto" Target="../media/hdphoto14.wdp"/><Relationship Id="rId15" Type="http://schemas.microsoft.com/office/2007/relationships/hdphoto" Target="../media/hdphoto7.wdp"/><Relationship Id="rId23" Type="http://schemas.openxmlformats.org/officeDocument/2006/relationships/image" Target="../media/image87.png"/><Relationship Id="rId28" Type="http://schemas.openxmlformats.org/officeDocument/2006/relationships/image" Target="../media/image90.png"/><Relationship Id="rId10" Type="http://schemas.openxmlformats.org/officeDocument/2006/relationships/image" Target="../media/image83.png"/><Relationship Id="rId19" Type="http://schemas.microsoft.com/office/2007/relationships/hdphoto" Target="../media/hdphoto9.wdp"/><Relationship Id="rId31" Type="http://schemas.openxmlformats.org/officeDocument/2006/relationships/image" Target="../media/image93.png"/><Relationship Id="rId4" Type="http://schemas.openxmlformats.org/officeDocument/2006/relationships/image" Target="../media/image77.png"/><Relationship Id="rId9" Type="http://schemas.microsoft.com/office/2007/relationships/hdphoto" Target="../media/hdphoto16.wdp"/><Relationship Id="rId14" Type="http://schemas.openxmlformats.org/officeDocument/2006/relationships/image" Target="../media/image62.png"/><Relationship Id="rId22" Type="http://schemas.openxmlformats.org/officeDocument/2006/relationships/image" Target="../media/image86.png"/><Relationship Id="rId27" Type="http://schemas.openxmlformats.org/officeDocument/2006/relationships/image" Target="../media/image331.png"/><Relationship Id="rId30" Type="http://schemas.openxmlformats.org/officeDocument/2006/relationships/image" Target="../media/image92.png"/><Relationship Id="rId35" Type="http://schemas.openxmlformats.org/officeDocument/2006/relationships/image" Target="../media/image97.png"/></Relationships>
</file>

<file path=ppt/slides/_rels/slide30.xml.rels><?xml version="1.0" encoding="UTF-8" standalone="yes"?>
<Relationships xmlns="http://schemas.openxmlformats.org/package/2006/relationships"><Relationship Id="rId8" Type="http://schemas.openxmlformats.org/officeDocument/2006/relationships/image" Target="../media/image82.png"/><Relationship Id="rId13" Type="http://schemas.microsoft.com/office/2007/relationships/hdphoto" Target="../media/hdphoto6.wdp"/><Relationship Id="rId18" Type="http://schemas.openxmlformats.org/officeDocument/2006/relationships/image" Target="../media/image64.png"/><Relationship Id="rId26" Type="http://schemas.openxmlformats.org/officeDocument/2006/relationships/image" Target="../media/image103.png"/><Relationship Id="rId3" Type="http://schemas.openxmlformats.org/officeDocument/2006/relationships/image" Target="../media/image88.png"/><Relationship Id="rId21" Type="http://schemas.openxmlformats.org/officeDocument/2006/relationships/image" Target="../media/image98.png"/><Relationship Id="rId34" Type="http://schemas.openxmlformats.org/officeDocument/2006/relationships/image" Target="../media/image96.png"/><Relationship Id="rId7" Type="http://schemas.microsoft.com/office/2007/relationships/hdphoto" Target="../media/hdphoto15.wdp"/><Relationship Id="rId12" Type="http://schemas.openxmlformats.org/officeDocument/2006/relationships/image" Target="../media/image61.png"/><Relationship Id="rId17" Type="http://schemas.microsoft.com/office/2007/relationships/hdphoto" Target="../media/hdphoto8.wdp"/><Relationship Id="rId25" Type="http://schemas.openxmlformats.org/officeDocument/2006/relationships/image" Target="../media/image102.png"/><Relationship Id="rId33" Type="http://schemas.openxmlformats.org/officeDocument/2006/relationships/image" Target="../media/image95.png"/><Relationship Id="rId2" Type="http://schemas.openxmlformats.org/officeDocument/2006/relationships/notesSlide" Target="../notesSlides/notesSlide7.xml"/><Relationship Id="rId16" Type="http://schemas.openxmlformats.org/officeDocument/2006/relationships/image" Target="../media/image63.png"/><Relationship Id="rId20" Type="http://schemas.openxmlformats.org/officeDocument/2006/relationships/image" Target="../media/image89.png"/><Relationship Id="rId29" Type="http://schemas.openxmlformats.org/officeDocument/2006/relationships/image" Target="../media/image91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78.png"/><Relationship Id="rId11" Type="http://schemas.microsoft.com/office/2007/relationships/hdphoto" Target="../media/hdphoto17.wdp"/><Relationship Id="rId24" Type="http://schemas.openxmlformats.org/officeDocument/2006/relationships/image" Target="../media/image101.png"/><Relationship Id="rId32" Type="http://schemas.openxmlformats.org/officeDocument/2006/relationships/image" Target="../media/image94.png"/><Relationship Id="rId5" Type="http://schemas.microsoft.com/office/2007/relationships/hdphoto" Target="../media/hdphoto14.wdp"/><Relationship Id="rId15" Type="http://schemas.microsoft.com/office/2007/relationships/hdphoto" Target="../media/hdphoto7.wdp"/><Relationship Id="rId23" Type="http://schemas.openxmlformats.org/officeDocument/2006/relationships/image" Target="../media/image100.png"/><Relationship Id="rId28" Type="http://schemas.openxmlformats.org/officeDocument/2006/relationships/image" Target="../media/image90.png"/><Relationship Id="rId36" Type="http://schemas.openxmlformats.org/officeDocument/2006/relationships/image" Target="../media/image331.png"/><Relationship Id="rId10" Type="http://schemas.openxmlformats.org/officeDocument/2006/relationships/image" Target="../media/image83.png"/><Relationship Id="rId19" Type="http://schemas.microsoft.com/office/2007/relationships/hdphoto" Target="../media/hdphoto9.wdp"/><Relationship Id="rId31" Type="http://schemas.openxmlformats.org/officeDocument/2006/relationships/image" Target="../media/image93.png"/><Relationship Id="rId4" Type="http://schemas.openxmlformats.org/officeDocument/2006/relationships/image" Target="../media/image77.png"/><Relationship Id="rId9" Type="http://schemas.microsoft.com/office/2007/relationships/hdphoto" Target="../media/hdphoto16.wdp"/><Relationship Id="rId14" Type="http://schemas.openxmlformats.org/officeDocument/2006/relationships/image" Target="../media/image62.png"/><Relationship Id="rId22" Type="http://schemas.openxmlformats.org/officeDocument/2006/relationships/image" Target="../media/image99.png"/><Relationship Id="rId27" Type="http://schemas.openxmlformats.org/officeDocument/2006/relationships/image" Target="../media/image104.png"/><Relationship Id="rId30" Type="http://schemas.openxmlformats.org/officeDocument/2006/relationships/image" Target="../media/image92.png"/><Relationship Id="rId35" Type="http://schemas.openxmlformats.org/officeDocument/2006/relationships/image" Target="../media/image97.png"/></Relationships>
</file>

<file path=ppt/slides/_rels/slide31.xml.rels><?xml version="1.0" encoding="UTF-8" standalone="yes"?>
<Relationships xmlns="http://schemas.openxmlformats.org/package/2006/relationships"><Relationship Id="rId8" Type="http://schemas.microsoft.com/office/2007/relationships/hdphoto" Target="../media/hdphoto20.wdp"/><Relationship Id="rId13" Type="http://schemas.openxmlformats.org/officeDocument/2006/relationships/image" Target="../media/image110.png"/><Relationship Id="rId18" Type="http://schemas.microsoft.com/office/2007/relationships/hdphoto" Target="../media/hdphoto25.wdp"/><Relationship Id="rId26" Type="http://schemas.openxmlformats.org/officeDocument/2006/relationships/image" Target="../media/image122.png"/><Relationship Id="rId3" Type="http://schemas.openxmlformats.org/officeDocument/2006/relationships/image" Target="../media/image105.png"/><Relationship Id="rId21" Type="http://schemas.openxmlformats.org/officeDocument/2006/relationships/image" Target="../media/image117.png"/><Relationship Id="rId34" Type="http://schemas.openxmlformats.org/officeDocument/2006/relationships/image" Target="../media/image96.png"/><Relationship Id="rId7" Type="http://schemas.openxmlformats.org/officeDocument/2006/relationships/image" Target="../media/image107.png"/><Relationship Id="rId12" Type="http://schemas.microsoft.com/office/2007/relationships/hdphoto" Target="../media/hdphoto22.wdp"/><Relationship Id="rId17" Type="http://schemas.openxmlformats.org/officeDocument/2006/relationships/image" Target="../media/image112.png"/><Relationship Id="rId25" Type="http://schemas.openxmlformats.org/officeDocument/2006/relationships/image" Target="../media/image121.png"/><Relationship Id="rId33" Type="http://schemas.openxmlformats.org/officeDocument/2006/relationships/image" Target="../media/image95.png"/><Relationship Id="rId2" Type="http://schemas.openxmlformats.org/officeDocument/2006/relationships/notesSlide" Target="../notesSlides/notesSlide8.xml"/><Relationship Id="rId16" Type="http://schemas.microsoft.com/office/2007/relationships/hdphoto" Target="../media/hdphoto24.wdp"/><Relationship Id="rId20" Type="http://schemas.openxmlformats.org/officeDocument/2006/relationships/image" Target="../media/image116.png"/><Relationship Id="rId29" Type="http://schemas.openxmlformats.org/officeDocument/2006/relationships/image" Target="../media/image91.png"/><Relationship Id="rId1" Type="http://schemas.openxmlformats.org/officeDocument/2006/relationships/slideLayout" Target="../slideLayouts/slideLayout2.xml"/><Relationship Id="rId6" Type="http://schemas.microsoft.com/office/2007/relationships/hdphoto" Target="../media/hdphoto19.wdp"/><Relationship Id="rId11" Type="http://schemas.openxmlformats.org/officeDocument/2006/relationships/image" Target="../media/image109.png"/><Relationship Id="rId24" Type="http://schemas.openxmlformats.org/officeDocument/2006/relationships/image" Target="../media/image120.png"/><Relationship Id="rId32" Type="http://schemas.openxmlformats.org/officeDocument/2006/relationships/image" Target="../media/image94.png"/><Relationship Id="rId37" Type="http://schemas.openxmlformats.org/officeDocument/2006/relationships/image" Target="../media/image123.png"/><Relationship Id="rId5" Type="http://schemas.openxmlformats.org/officeDocument/2006/relationships/image" Target="../media/image106.png"/><Relationship Id="rId15" Type="http://schemas.openxmlformats.org/officeDocument/2006/relationships/image" Target="../media/image111.png"/><Relationship Id="rId23" Type="http://schemas.openxmlformats.org/officeDocument/2006/relationships/image" Target="../media/image119.png"/><Relationship Id="rId28" Type="http://schemas.openxmlformats.org/officeDocument/2006/relationships/image" Target="../media/image90.png"/><Relationship Id="rId36" Type="http://schemas.openxmlformats.org/officeDocument/2006/relationships/image" Target="../media/image331.png"/><Relationship Id="rId10" Type="http://schemas.microsoft.com/office/2007/relationships/hdphoto" Target="../media/hdphoto21.wdp"/><Relationship Id="rId19" Type="http://schemas.openxmlformats.org/officeDocument/2006/relationships/image" Target="../media/image115.png"/><Relationship Id="rId31" Type="http://schemas.openxmlformats.org/officeDocument/2006/relationships/image" Target="../media/image93.png"/><Relationship Id="rId4" Type="http://schemas.microsoft.com/office/2007/relationships/hdphoto" Target="../media/hdphoto18.wdp"/><Relationship Id="rId9" Type="http://schemas.openxmlformats.org/officeDocument/2006/relationships/image" Target="../media/image108.png"/><Relationship Id="rId14" Type="http://schemas.microsoft.com/office/2007/relationships/hdphoto" Target="../media/hdphoto23.wdp"/><Relationship Id="rId22" Type="http://schemas.openxmlformats.org/officeDocument/2006/relationships/image" Target="../media/image118.png"/><Relationship Id="rId30" Type="http://schemas.openxmlformats.org/officeDocument/2006/relationships/image" Target="../media/image92.png"/><Relationship Id="rId35" Type="http://schemas.openxmlformats.org/officeDocument/2006/relationships/image" Target="../media/image97.png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8" Type="http://schemas.openxmlformats.org/officeDocument/2006/relationships/image" Target="../media/image124.png"/><Relationship Id="rId13" Type="http://schemas.microsoft.com/office/2007/relationships/hdphoto" Target="../media/hdphoto30.wdp"/><Relationship Id="rId18" Type="http://schemas.openxmlformats.org/officeDocument/2006/relationships/image" Target="../media/image130.png"/><Relationship Id="rId26" Type="http://schemas.openxmlformats.org/officeDocument/2006/relationships/image" Target="../media/image138.png"/><Relationship Id="rId39" Type="http://schemas.openxmlformats.org/officeDocument/2006/relationships/image" Target="../media/image148.png"/><Relationship Id="rId3" Type="http://schemas.openxmlformats.org/officeDocument/2006/relationships/image" Target="../media/image128.png"/><Relationship Id="rId21" Type="http://schemas.openxmlformats.org/officeDocument/2006/relationships/image" Target="../media/image133.png"/><Relationship Id="rId34" Type="http://schemas.openxmlformats.org/officeDocument/2006/relationships/image" Target="../media/image143.png"/><Relationship Id="rId7" Type="http://schemas.microsoft.com/office/2007/relationships/hdphoto" Target="../media/hdphoto27.wdp"/><Relationship Id="rId12" Type="http://schemas.openxmlformats.org/officeDocument/2006/relationships/image" Target="../media/image126.png"/><Relationship Id="rId17" Type="http://schemas.microsoft.com/office/2007/relationships/hdphoto" Target="../media/hdphoto32.wdp"/><Relationship Id="rId25" Type="http://schemas.openxmlformats.org/officeDocument/2006/relationships/image" Target="../media/image137.png"/><Relationship Id="rId33" Type="http://schemas.openxmlformats.org/officeDocument/2006/relationships/image" Target="../media/image142.png"/><Relationship Id="rId38" Type="http://schemas.openxmlformats.org/officeDocument/2006/relationships/image" Target="../media/image147.png"/><Relationship Id="rId2" Type="http://schemas.openxmlformats.org/officeDocument/2006/relationships/image" Target="../media/image950.png"/><Relationship Id="rId16" Type="http://schemas.openxmlformats.org/officeDocument/2006/relationships/image" Target="../media/image129.png"/><Relationship Id="rId20" Type="http://schemas.openxmlformats.org/officeDocument/2006/relationships/image" Target="../media/image1320.png"/><Relationship Id="rId29" Type="http://schemas.openxmlformats.org/officeDocument/2006/relationships/image" Target="../media/image1380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14.png"/><Relationship Id="rId11" Type="http://schemas.microsoft.com/office/2007/relationships/hdphoto" Target="../media/hdphoto29.wdp"/><Relationship Id="rId24" Type="http://schemas.openxmlformats.org/officeDocument/2006/relationships/image" Target="../media/image136.png"/><Relationship Id="rId32" Type="http://schemas.openxmlformats.org/officeDocument/2006/relationships/image" Target="../media/image141.png"/><Relationship Id="rId37" Type="http://schemas.openxmlformats.org/officeDocument/2006/relationships/image" Target="../media/image146.png"/><Relationship Id="rId5" Type="http://schemas.microsoft.com/office/2007/relationships/hdphoto" Target="../media/hdphoto26.wdp"/><Relationship Id="rId15" Type="http://schemas.microsoft.com/office/2007/relationships/hdphoto" Target="../media/hdphoto31.wdp"/><Relationship Id="rId23" Type="http://schemas.openxmlformats.org/officeDocument/2006/relationships/image" Target="../media/image135.png"/><Relationship Id="rId28" Type="http://schemas.openxmlformats.org/officeDocument/2006/relationships/image" Target="../media/image1370.png"/><Relationship Id="rId36" Type="http://schemas.openxmlformats.org/officeDocument/2006/relationships/image" Target="../media/image145.png"/><Relationship Id="rId10" Type="http://schemas.openxmlformats.org/officeDocument/2006/relationships/image" Target="../media/image125.png"/><Relationship Id="rId19" Type="http://schemas.microsoft.com/office/2007/relationships/hdphoto" Target="../media/hdphoto33.wdp"/><Relationship Id="rId31" Type="http://schemas.openxmlformats.org/officeDocument/2006/relationships/image" Target="../media/image140.png"/><Relationship Id="rId4" Type="http://schemas.openxmlformats.org/officeDocument/2006/relationships/image" Target="../media/image113.png"/><Relationship Id="rId9" Type="http://schemas.microsoft.com/office/2007/relationships/hdphoto" Target="../media/hdphoto28.wdp"/><Relationship Id="rId14" Type="http://schemas.openxmlformats.org/officeDocument/2006/relationships/image" Target="../media/image127.png"/><Relationship Id="rId22" Type="http://schemas.openxmlformats.org/officeDocument/2006/relationships/image" Target="../media/image134.png"/><Relationship Id="rId27" Type="http://schemas.openxmlformats.org/officeDocument/2006/relationships/image" Target="../media/image139.png"/><Relationship Id="rId30" Type="http://schemas.openxmlformats.org/officeDocument/2006/relationships/image" Target="../media/image1390.png"/><Relationship Id="rId35" Type="http://schemas.openxmlformats.org/officeDocument/2006/relationships/image" Target="../media/image144.png"/></Relationships>
</file>

<file path=ppt/slides/_rels/slide35.xml.rels><?xml version="1.0" encoding="UTF-8" standalone="yes"?>
<Relationships xmlns="http://schemas.openxmlformats.org/package/2006/relationships"><Relationship Id="rId8" Type="http://schemas.openxmlformats.org/officeDocument/2006/relationships/image" Target="../media/image124.png"/><Relationship Id="rId13" Type="http://schemas.microsoft.com/office/2007/relationships/hdphoto" Target="../media/hdphoto30.wdp"/><Relationship Id="rId18" Type="http://schemas.openxmlformats.org/officeDocument/2006/relationships/image" Target="../media/image130.png"/><Relationship Id="rId26" Type="http://schemas.openxmlformats.org/officeDocument/2006/relationships/image" Target="../media/image156.png"/><Relationship Id="rId39" Type="http://schemas.openxmlformats.org/officeDocument/2006/relationships/image" Target="../media/image161.png"/><Relationship Id="rId3" Type="http://schemas.openxmlformats.org/officeDocument/2006/relationships/image" Target="../media/image150.png"/><Relationship Id="rId21" Type="http://schemas.openxmlformats.org/officeDocument/2006/relationships/image" Target="../media/image151.png"/><Relationship Id="rId34" Type="http://schemas.openxmlformats.org/officeDocument/2006/relationships/image" Target="../media/image143.png"/><Relationship Id="rId7" Type="http://schemas.microsoft.com/office/2007/relationships/hdphoto" Target="../media/hdphoto27.wdp"/><Relationship Id="rId12" Type="http://schemas.openxmlformats.org/officeDocument/2006/relationships/image" Target="../media/image126.png"/><Relationship Id="rId17" Type="http://schemas.microsoft.com/office/2007/relationships/hdphoto" Target="../media/hdphoto32.wdp"/><Relationship Id="rId25" Type="http://schemas.openxmlformats.org/officeDocument/2006/relationships/image" Target="../media/image155.png"/><Relationship Id="rId33" Type="http://schemas.openxmlformats.org/officeDocument/2006/relationships/image" Target="../media/image142.png"/><Relationship Id="rId38" Type="http://schemas.openxmlformats.org/officeDocument/2006/relationships/image" Target="../media/image160.png"/><Relationship Id="rId2" Type="http://schemas.openxmlformats.org/officeDocument/2006/relationships/image" Target="../media/image950.png"/><Relationship Id="rId16" Type="http://schemas.openxmlformats.org/officeDocument/2006/relationships/image" Target="../media/image129.png"/><Relationship Id="rId20" Type="http://schemas.openxmlformats.org/officeDocument/2006/relationships/image" Target="../media/image149.png"/><Relationship Id="rId29" Type="http://schemas.openxmlformats.org/officeDocument/2006/relationships/image" Target="../media/image1380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14.png"/><Relationship Id="rId11" Type="http://schemas.microsoft.com/office/2007/relationships/hdphoto" Target="../media/hdphoto29.wdp"/><Relationship Id="rId24" Type="http://schemas.openxmlformats.org/officeDocument/2006/relationships/image" Target="../media/image154.png"/><Relationship Id="rId32" Type="http://schemas.openxmlformats.org/officeDocument/2006/relationships/image" Target="../media/image141.png"/><Relationship Id="rId37" Type="http://schemas.openxmlformats.org/officeDocument/2006/relationships/image" Target="../media/image159.png"/><Relationship Id="rId5" Type="http://schemas.microsoft.com/office/2007/relationships/hdphoto" Target="../media/hdphoto26.wdp"/><Relationship Id="rId15" Type="http://schemas.microsoft.com/office/2007/relationships/hdphoto" Target="../media/hdphoto31.wdp"/><Relationship Id="rId23" Type="http://schemas.openxmlformats.org/officeDocument/2006/relationships/image" Target="../media/image153.png"/><Relationship Id="rId28" Type="http://schemas.openxmlformats.org/officeDocument/2006/relationships/image" Target="../media/image1370.png"/><Relationship Id="rId36" Type="http://schemas.openxmlformats.org/officeDocument/2006/relationships/image" Target="../media/image158.png"/><Relationship Id="rId10" Type="http://schemas.openxmlformats.org/officeDocument/2006/relationships/image" Target="../media/image125.png"/><Relationship Id="rId19" Type="http://schemas.microsoft.com/office/2007/relationships/hdphoto" Target="../media/hdphoto33.wdp"/><Relationship Id="rId31" Type="http://schemas.openxmlformats.org/officeDocument/2006/relationships/image" Target="../media/image140.png"/><Relationship Id="rId4" Type="http://schemas.openxmlformats.org/officeDocument/2006/relationships/image" Target="../media/image113.png"/><Relationship Id="rId9" Type="http://schemas.microsoft.com/office/2007/relationships/hdphoto" Target="../media/hdphoto28.wdp"/><Relationship Id="rId14" Type="http://schemas.openxmlformats.org/officeDocument/2006/relationships/image" Target="../media/image127.png"/><Relationship Id="rId22" Type="http://schemas.openxmlformats.org/officeDocument/2006/relationships/image" Target="../media/image152.png"/><Relationship Id="rId27" Type="http://schemas.openxmlformats.org/officeDocument/2006/relationships/image" Target="../media/image157.png"/><Relationship Id="rId30" Type="http://schemas.openxmlformats.org/officeDocument/2006/relationships/image" Target="../media/image1390.png"/><Relationship Id="rId35" Type="http://schemas.openxmlformats.org/officeDocument/2006/relationships/image" Target="../media/image144.png"/></Relationships>
</file>

<file path=ppt/slides/_rels/slide36.xml.rels><?xml version="1.0" encoding="UTF-8" standalone="yes"?>
<Relationships xmlns="http://schemas.openxmlformats.org/package/2006/relationships"><Relationship Id="rId8" Type="http://schemas.microsoft.com/office/2007/relationships/hdphoto" Target="../media/hdphoto36.wdp"/><Relationship Id="rId13" Type="http://schemas.openxmlformats.org/officeDocument/2006/relationships/image" Target="../media/image165.png"/><Relationship Id="rId18" Type="http://schemas.microsoft.com/office/2007/relationships/hdphoto" Target="../media/hdphoto41.wdp"/><Relationship Id="rId26" Type="http://schemas.openxmlformats.org/officeDocument/2006/relationships/image" Target="../media/image170.png"/><Relationship Id="rId39" Type="http://schemas.openxmlformats.org/officeDocument/2006/relationships/image" Target="../media/image183.png"/><Relationship Id="rId3" Type="http://schemas.openxmlformats.org/officeDocument/2006/relationships/image" Target="../media/image131.png"/><Relationship Id="rId21" Type="http://schemas.openxmlformats.org/officeDocument/2006/relationships/image" Target="../media/image1651.png"/><Relationship Id="rId34" Type="http://schemas.openxmlformats.org/officeDocument/2006/relationships/image" Target="../media/image178.png"/><Relationship Id="rId42" Type="http://schemas.openxmlformats.org/officeDocument/2006/relationships/image" Target="../media/image186.png"/><Relationship Id="rId7" Type="http://schemas.openxmlformats.org/officeDocument/2006/relationships/image" Target="../media/image162.png"/><Relationship Id="rId12" Type="http://schemas.microsoft.com/office/2007/relationships/hdphoto" Target="../media/hdphoto38.wdp"/><Relationship Id="rId17" Type="http://schemas.openxmlformats.org/officeDocument/2006/relationships/image" Target="../media/image167.png"/><Relationship Id="rId25" Type="http://schemas.openxmlformats.org/officeDocument/2006/relationships/image" Target="../media/image1691.png"/><Relationship Id="rId33" Type="http://schemas.openxmlformats.org/officeDocument/2006/relationships/image" Target="../media/image177.png"/><Relationship Id="rId38" Type="http://schemas.openxmlformats.org/officeDocument/2006/relationships/image" Target="../media/image182.png"/><Relationship Id="rId2" Type="http://schemas.openxmlformats.org/officeDocument/2006/relationships/image" Target="../media/image950.png"/><Relationship Id="rId16" Type="http://schemas.microsoft.com/office/2007/relationships/hdphoto" Target="../media/hdphoto40.wdp"/><Relationship Id="rId20" Type="http://schemas.openxmlformats.org/officeDocument/2006/relationships/image" Target="../media/image1641.png"/><Relationship Id="rId29" Type="http://schemas.openxmlformats.org/officeDocument/2006/relationships/image" Target="../media/image173.png"/><Relationship Id="rId41" Type="http://schemas.openxmlformats.org/officeDocument/2006/relationships/image" Target="../media/image185.png"/><Relationship Id="rId1" Type="http://schemas.openxmlformats.org/officeDocument/2006/relationships/slideLayout" Target="../slideLayouts/slideLayout2.xml"/><Relationship Id="rId6" Type="http://schemas.microsoft.com/office/2007/relationships/hdphoto" Target="../media/hdphoto35.wdp"/><Relationship Id="rId11" Type="http://schemas.openxmlformats.org/officeDocument/2006/relationships/image" Target="../media/image164.png"/><Relationship Id="rId24" Type="http://schemas.openxmlformats.org/officeDocument/2006/relationships/image" Target="../media/image1681.png"/><Relationship Id="rId32" Type="http://schemas.openxmlformats.org/officeDocument/2006/relationships/image" Target="../media/image176.png"/><Relationship Id="rId37" Type="http://schemas.openxmlformats.org/officeDocument/2006/relationships/image" Target="../media/image181.png"/><Relationship Id="rId40" Type="http://schemas.openxmlformats.org/officeDocument/2006/relationships/image" Target="../media/image184.png"/><Relationship Id="rId5" Type="http://schemas.openxmlformats.org/officeDocument/2006/relationships/image" Target="../media/image132.png"/><Relationship Id="rId15" Type="http://schemas.openxmlformats.org/officeDocument/2006/relationships/image" Target="../media/image166.png"/><Relationship Id="rId23" Type="http://schemas.openxmlformats.org/officeDocument/2006/relationships/image" Target="../media/image1671.png"/><Relationship Id="rId28" Type="http://schemas.openxmlformats.org/officeDocument/2006/relationships/image" Target="../media/image172.png"/><Relationship Id="rId36" Type="http://schemas.openxmlformats.org/officeDocument/2006/relationships/image" Target="../media/image180.png"/><Relationship Id="rId10" Type="http://schemas.microsoft.com/office/2007/relationships/hdphoto" Target="../media/hdphoto37.wdp"/><Relationship Id="rId19" Type="http://schemas.openxmlformats.org/officeDocument/2006/relationships/image" Target="../media/image1631.png"/><Relationship Id="rId31" Type="http://schemas.openxmlformats.org/officeDocument/2006/relationships/image" Target="../media/image175.png"/><Relationship Id="rId4" Type="http://schemas.microsoft.com/office/2007/relationships/hdphoto" Target="../media/hdphoto34.wdp"/><Relationship Id="rId9" Type="http://schemas.openxmlformats.org/officeDocument/2006/relationships/image" Target="../media/image163.png"/><Relationship Id="rId14" Type="http://schemas.microsoft.com/office/2007/relationships/hdphoto" Target="../media/hdphoto39.wdp"/><Relationship Id="rId22" Type="http://schemas.openxmlformats.org/officeDocument/2006/relationships/image" Target="../media/image1661.png"/><Relationship Id="rId27" Type="http://schemas.openxmlformats.org/officeDocument/2006/relationships/image" Target="../media/image171.png"/><Relationship Id="rId30" Type="http://schemas.openxmlformats.org/officeDocument/2006/relationships/image" Target="../media/image174.png"/><Relationship Id="rId43" Type="http://schemas.openxmlformats.org/officeDocument/2006/relationships/image" Target="../media/image187.png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9.png"/><Relationship Id="rId2" Type="http://schemas.openxmlformats.org/officeDocument/2006/relationships/image" Target="../media/image168.png"/><Relationship Id="rId1" Type="http://schemas.openxmlformats.org/officeDocument/2006/relationships/slideLayout" Target="../slideLayouts/slideLayout2.xml"/></Relationships>
</file>

<file path=ppt/slides/_rels/slide38.xml.rels><?xml version="1.0" encoding="UTF-8" standalone="yes"?>
<Relationships xmlns="http://schemas.openxmlformats.org/package/2006/relationships"><Relationship Id="rId8" Type="http://schemas.openxmlformats.org/officeDocument/2006/relationships/image" Target="../media/image192.jpeg"/><Relationship Id="rId3" Type="http://schemas.openxmlformats.org/officeDocument/2006/relationships/image" Target="../media/image179.png"/><Relationship Id="rId7" Type="http://schemas.openxmlformats.org/officeDocument/2006/relationships/image" Target="../media/image191.jpe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90.jpeg"/><Relationship Id="rId5" Type="http://schemas.openxmlformats.org/officeDocument/2006/relationships/image" Target="../media/image189.png"/><Relationship Id="rId10" Type="http://schemas.openxmlformats.org/officeDocument/2006/relationships/image" Target="../media/image1340.png"/><Relationship Id="rId4" Type="http://schemas.openxmlformats.org/officeDocument/2006/relationships/image" Target="../media/image188.png"/><Relationship Id="rId9" Type="http://schemas.openxmlformats.org/officeDocument/2006/relationships/image" Target="../media/image1330.png"/></Relationships>
</file>

<file path=ppt/slides/_rels/slide3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3.png"/><Relationship Id="rId2" Type="http://schemas.openxmlformats.org/officeDocument/2006/relationships/image" Target="../media/image168.png"/><Relationship Id="rId1" Type="http://schemas.openxmlformats.org/officeDocument/2006/relationships/slideLayout" Target="../slideLayouts/slideLayout2.xml"/><Relationship Id="rId4" Type="http://schemas.microsoft.com/office/2007/relationships/hdphoto" Target="../media/hdphoto42.wdp"/></Relationships>
</file>

<file path=ppt/slides/_rels/slide4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9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95.png"/></Relationships>
</file>

<file path=ppt/slides/_rels/slide4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52.png"/><Relationship Id="rId2" Type="http://schemas.openxmlformats.org/officeDocument/2006/relationships/image" Target="../media/image179.png"/><Relationship Id="rId1" Type="http://schemas.openxmlformats.org/officeDocument/2006/relationships/slideLayout" Target="../slideLayouts/slideLayout2.xml"/></Relationships>
</file>

<file path=ppt/slides/_rels/slide4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8.png"/><Relationship Id="rId2" Type="http://schemas.openxmlformats.org/officeDocument/2006/relationships/image" Target="../media/image179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952.png"/></Relationships>
</file>

<file path=ppt/slides/_rels/slide4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9.png"/><Relationship Id="rId2" Type="http://schemas.openxmlformats.org/officeDocument/2006/relationships/image" Target="../media/image1952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89.png"/><Relationship Id="rId4" Type="http://schemas.openxmlformats.org/officeDocument/2006/relationships/image" Target="../media/image188.png"/></Relationships>
</file>

<file path=ppt/slides/_rels/slide44.xml.rels><?xml version="1.0" encoding="UTF-8" standalone="yes"?>
<Relationships xmlns="http://schemas.openxmlformats.org/package/2006/relationships"><Relationship Id="rId8" Type="http://schemas.openxmlformats.org/officeDocument/2006/relationships/image" Target="../media/image196.png"/><Relationship Id="rId3" Type="http://schemas.openxmlformats.org/officeDocument/2006/relationships/image" Target="../media/image179.png"/><Relationship Id="rId7" Type="http://schemas.openxmlformats.org/officeDocument/2006/relationships/image" Target="../media/image1952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90.jpeg"/><Relationship Id="rId5" Type="http://schemas.openxmlformats.org/officeDocument/2006/relationships/image" Target="../media/image189.png"/><Relationship Id="rId4" Type="http://schemas.openxmlformats.org/officeDocument/2006/relationships/image" Target="../media/image188.png"/></Relationships>
</file>

<file path=ppt/slides/_rels/slide45.xml.rels><?xml version="1.0" encoding="UTF-8" standalone="yes"?>
<Relationships xmlns="http://schemas.openxmlformats.org/package/2006/relationships"><Relationship Id="rId8" Type="http://schemas.openxmlformats.org/officeDocument/2006/relationships/image" Target="../media/image196.png"/><Relationship Id="rId3" Type="http://schemas.openxmlformats.org/officeDocument/2006/relationships/image" Target="../media/image188.png"/><Relationship Id="rId7" Type="http://schemas.openxmlformats.org/officeDocument/2006/relationships/image" Target="../media/image1952.png"/><Relationship Id="rId2" Type="http://schemas.openxmlformats.org/officeDocument/2006/relationships/image" Target="../media/image179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91.jpeg"/><Relationship Id="rId5" Type="http://schemas.openxmlformats.org/officeDocument/2006/relationships/image" Target="../media/image190.jpeg"/><Relationship Id="rId4" Type="http://schemas.openxmlformats.org/officeDocument/2006/relationships/image" Target="../media/image189.png"/></Relationships>
</file>

<file path=ppt/slides/_rels/slide46.xml.rels><?xml version="1.0" encoding="UTF-8" standalone="yes"?>
<Relationships xmlns="http://schemas.openxmlformats.org/package/2006/relationships"><Relationship Id="rId8" Type="http://schemas.openxmlformats.org/officeDocument/2006/relationships/image" Target="../media/image192.jpeg"/><Relationship Id="rId3" Type="http://schemas.openxmlformats.org/officeDocument/2006/relationships/image" Target="../media/image179.png"/><Relationship Id="rId7" Type="http://schemas.openxmlformats.org/officeDocument/2006/relationships/image" Target="../media/image191.jpeg"/><Relationship Id="rId2" Type="http://schemas.openxmlformats.org/officeDocument/2006/relationships/image" Target="../media/image1952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90.jpeg"/><Relationship Id="rId5" Type="http://schemas.openxmlformats.org/officeDocument/2006/relationships/image" Target="../media/image189.png"/><Relationship Id="rId4" Type="http://schemas.openxmlformats.org/officeDocument/2006/relationships/image" Target="../media/image188.png"/><Relationship Id="rId9" Type="http://schemas.openxmlformats.org/officeDocument/2006/relationships/image" Target="../media/image196.png"/></Relationships>
</file>

<file path=ppt/slides/_rels/slide47.xml.rels><?xml version="1.0" encoding="UTF-8" standalone="yes"?>
<Relationships xmlns="http://schemas.openxmlformats.org/package/2006/relationships"><Relationship Id="rId8" Type="http://schemas.openxmlformats.org/officeDocument/2006/relationships/image" Target="../media/image200.png"/><Relationship Id="rId3" Type="http://schemas.openxmlformats.org/officeDocument/2006/relationships/image" Target="../media/image197.png"/><Relationship Id="rId7" Type="http://schemas.openxmlformats.org/officeDocument/2006/relationships/image" Target="../media/image1991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99.png"/><Relationship Id="rId11" Type="http://schemas.openxmlformats.org/officeDocument/2006/relationships/image" Target="../media/image203.png"/><Relationship Id="rId5" Type="http://schemas.openxmlformats.org/officeDocument/2006/relationships/image" Target="../media/image198.png"/><Relationship Id="rId10" Type="http://schemas.openxmlformats.org/officeDocument/2006/relationships/image" Target="../media/image202.png"/><Relationship Id="rId4" Type="http://schemas.openxmlformats.org/officeDocument/2006/relationships/image" Target="../media/image1961.png"/><Relationship Id="rId9" Type="http://schemas.openxmlformats.org/officeDocument/2006/relationships/image" Target="../media/image201.png"/></Relationships>
</file>

<file path=ppt/slides/_rels/slide4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4.pn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05.png"/><Relationship Id="rId4" Type="http://schemas.openxmlformats.org/officeDocument/2006/relationships/image" Target="../media/image1460.png"/></Relationships>
</file>

<file path=ppt/slides/_rels/slide4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5.png"/><Relationship Id="rId7" Type="http://schemas.microsoft.com/office/2007/relationships/hdphoto" Target="../media/hdphoto43.wdp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94.jpeg"/><Relationship Id="rId5" Type="http://schemas.openxmlformats.org/officeDocument/2006/relationships/image" Target="../media/image1460.png"/><Relationship Id="rId4" Type="http://schemas.openxmlformats.org/officeDocument/2006/relationships/image" Target="../media/image204.png"/></Relationships>
</file>

<file path=ppt/slides/_rels/slide50.xml.rels><?xml version="1.0" encoding="UTF-8" standalone="yes"?>
<Relationships xmlns="http://schemas.openxmlformats.org/package/2006/relationships"><Relationship Id="rId8" Type="http://schemas.openxmlformats.org/officeDocument/2006/relationships/image" Target="../media/image207.png"/><Relationship Id="rId3" Type="http://schemas.openxmlformats.org/officeDocument/2006/relationships/image" Target="../media/image205.png"/><Relationship Id="rId7" Type="http://schemas.microsoft.com/office/2007/relationships/hdphoto" Target="../media/hdphoto44.wdp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06.png"/><Relationship Id="rId5" Type="http://schemas.openxmlformats.org/officeDocument/2006/relationships/image" Target="../media/image1460.png"/><Relationship Id="rId4" Type="http://schemas.openxmlformats.org/officeDocument/2006/relationships/image" Target="../media/image204.png"/></Relationships>
</file>

<file path=ppt/slides/_rels/slide51.xml.rels><?xml version="1.0" encoding="UTF-8" standalone="yes"?>
<Relationships xmlns="http://schemas.openxmlformats.org/package/2006/relationships"><Relationship Id="rId8" Type="http://schemas.openxmlformats.org/officeDocument/2006/relationships/image" Target="../media/image208.png"/><Relationship Id="rId3" Type="http://schemas.openxmlformats.org/officeDocument/2006/relationships/image" Target="../media/image205.png"/><Relationship Id="rId7" Type="http://schemas.microsoft.com/office/2007/relationships/hdphoto" Target="../media/hdphoto43.wdp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94.jpeg"/><Relationship Id="rId11" Type="http://schemas.microsoft.com/office/2007/relationships/hdphoto" Target="../media/hdphoto46.wdp"/><Relationship Id="rId5" Type="http://schemas.openxmlformats.org/officeDocument/2006/relationships/image" Target="../media/image1460.png"/><Relationship Id="rId10" Type="http://schemas.openxmlformats.org/officeDocument/2006/relationships/image" Target="../media/image209.png"/><Relationship Id="rId4" Type="http://schemas.openxmlformats.org/officeDocument/2006/relationships/image" Target="../media/image204.png"/><Relationship Id="rId9" Type="http://schemas.microsoft.com/office/2007/relationships/hdphoto" Target="../media/hdphoto45.wdp"/></Relationships>
</file>

<file path=ppt/slides/_rels/slide52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video" Target="../media/media1.mp4"/><Relationship Id="rId1" Type="http://schemas.microsoft.com/office/2007/relationships/media" Target="../media/media1.mp4"/><Relationship Id="rId4" Type="http://schemas.openxmlformats.org/officeDocument/2006/relationships/image" Target="../media/image210.png"/></Relationships>
</file>

<file path=ppt/slides/_rels/slide5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4.xml.rels><?xml version="1.0" encoding="UTF-8" standalone="yes"?>
<Relationships xmlns="http://schemas.openxmlformats.org/package/2006/relationships"><Relationship Id="rId8" Type="http://schemas.openxmlformats.org/officeDocument/2006/relationships/image" Target="../media/image216.png"/><Relationship Id="rId3" Type="http://schemas.openxmlformats.org/officeDocument/2006/relationships/image" Target="../media/image2100.png"/><Relationship Id="rId7" Type="http://schemas.openxmlformats.org/officeDocument/2006/relationships/image" Target="../media/image215.pn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14.png"/><Relationship Id="rId5" Type="http://schemas.openxmlformats.org/officeDocument/2006/relationships/image" Target="../media/image212.png"/><Relationship Id="rId10" Type="http://schemas.openxmlformats.org/officeDocument/2006/relationships/image" Target="../media/image218.png"/><Relationship Id="rId4" Type="http://schemas.openxmlformats.org/officeDocument/2006/relationships/image" Target="../media/image211.png"/><Relationship Id="rId9" Type="http://schemas.openxmlformats.org/officeDocument/2006/relationships/image" Target="../media/image217.png"/></Relationships>
</file>

<file path=ppt/slides/_rels/slide5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4.jpeg"/><Relationship Id="rId2" Type="http://schemas.openxmlformats.org/officeDocument/2006/relationships/image" Target="../media/image213.png"/><Relationship Id="rId1" Type="http://schemas.openxmlformats.org/officeDocument/2006/relationships/slideLayout" Target="../slideLayouts/slideLayout4.xml"/><Relationship Id="rId5" Type="http://schemas.openxmlformats.org/officeDocument/2006/relationships/image" Target="../media/image216.jpeg"/><Relationship Id="rId4" Type="http://schemas.openxmlformats.org/officeDocument/2006/relationships/image" Target="../media/image215.jpeg"/></Relationships>
</file>

<file path=ppt/slides/_rels/slide5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7.xml.rels><?xml version="1.0" encoding="UTF-8" standalone="yes"?>
<Relationships xmlns="http://schemas.openxmlformats.org/package/2006/relationships"><Relationship Id="rId8" Type="http://schemas.openxmlformats.org/officeDocument/2006/relationships/image" Target="../media/image221.png"/><Relationship Id="rId13" Type="http://schemas.openxmlformats.org/officeDocument/2006/relationships/image" Target="../media/image2301.png"/><Relationship Id="rId3" Type="http://schemas.openxmlformats.org/officeDocument/2006/relationships/image" Target="../media/image227.png"/><Relationship Id="rId7" Type="http://schemas.microsoft.com/office/2007/relationships/hdphoto" Target="../media/hdphoto48.wdp"/><Relationship Id="rId12" Type="http://schemas.openxmlformats.org/officeDocument/2006/relationships/image" Target="../media/image2291.png"/><Relationship Id="rId2" Type="http://schemas.openxmlformats.org/officeDocument/2006/relationships/image" Target="../media/image2230.png"/><Relationship Id="rId16" Type="http://schemas.openxmlformats.org/officeDocument/2006/relationships/image" Target="../media/image233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20.png"/><Relationship Id="rId11" Type="http://schemas.microsoft.com/office/2007/relationships/hdphoto" Target="../media/hdphoto50.wdp"/><Relationship Id="rId5" Type="http://schemas.microsoft.com/office/2007/relationships/hdphoto" Target="../media/hdphoto47.wdp"/><Relationship Id="rId15" Type="http://schemas.openxmlformats.org/officeDocument/2006/relationships/image" Target="../media/image232.png"/><Relationship Id="rId10" Type="http://schemas.openxmlformats.org/officeDocument/2006/relationships/image" Target="../media/image222.png"/><Relationship Id="rId4" Type="http://schemas.openxmlformats.org/officeDocument/2006/relationships/image" Target="../media/image219.png"/><Relationship Id="rId9" Type="http://schemas.microsoft.com/office/2007/relationships/hdphoto" Target="../media/hdphoto49.wdp"/><Relationship Id="rId14" Type="http://schemas.openxmlformats.org/officeDocument/2006/relationships/image" Target="../media/image2312.png"/></Relationships>
</file>

<file path=ppt/slides/_rels/slide58.xml.rels><?xml version="1.0" encoding="UTF-8" standalone="yes"?>
<Relationships xmlns="http://schemas.openxmlformats.org/package/2006/relationships"><Relationship Id="rId8" Type="http://schemas.openxmlformats.org/officeDocument/2006/relationships/image" Target="../media/image2321.png"/><Relationship Id="rId3" Type="http://schemas.openxmlformats.org/officeDocument/2006/relationships/image" Target="../media/image2270.png"/><Relationship Id="rId7" Type="http://schemas.openxmlformats.org/officeDocument/2006/relationships/image" Target="../media/image2311.png"/><Relationship Id="rId12" Type="http://schemas.openxmlformats.org/officeDocument/2006/relationships/image" Target="../media/image235.png"/><Relationship Id="rId2" Type="http://schemas.openxmlformats.org/officeDocument/2006/relationships/image" Target="../media/image2260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300.png"/><Relationship Id="rId11" Type="http://schemas.openxmlformats.org/officeDocument/2006/relationships/image" Target="../media/image234.png"/><Relationship Id="rId5" Type="http://schemas.openxmlformats.org/officeDocument/2006/relationships/image" Target="../media/image2290.png"/><Relationship Id="rId10" Type="http://schemas.openxmlformats.org/officeDocument/2006/relationships/image" Target="../media/image910.png"/><Relationship Id="rId4" Type="http://schemas.openxmlformats.org/officeDocument/2006/relationships/image" Target="../media/image2280.png"/><Relationship Id="rId9" Type="http://schemas.openxmlformats.org/officeDocument/2006/relationships/image" Target="../media/image2331.png"/></Relationships>
</file>

<file path=ppt/slides/_rels/slide5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0.xml.rels><?xml version="1.0" encoding="UTF-8" standalone="yes"?>
<Relationships xmlns="http://schemas.openxmlformats.org/package/2006/relationships"><Relationship Id="rId3" Type="http://schemas.openxmlformats.org/officeDocument/2006/relationships/hyperlink" Target="MRT_BG.bat" TargetMode="External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24.png"/><Relationship Id="rId4" Type="http://schemas.openxmlformats.org/officeDocument/2006/relationships/image" Target="../media/image223.png"/></Relationships>
</file>

<file path=ppt/slides/_rels/slide6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3.xml.rels><?xml version="1.0" encoding="UTF-8" standalone="yes"?>
<Relationships xmlns="http://schemas.openxmlformats.org/package/2006/relationships"><Relationship Id="rId3" Type="http://schemas.openxmlformats.org/officeDocument/2006/relationships/hyperlink" Target="CEDEC2012_LightProbe.mp4" TargetMode="External"/><Relationship Id="rId2" Type="http://schemas.openxmlformats.org/officeDocument/2006/relationships/image" Target="../media/image225.png"/><Relationship Id="rId1" Type="http://schemas.openxmlformats.org/officeDocument/2006/relationships/slideLayout" Target="../slideLayouts/slideLayout2.xml"/></Relationships>
</file>

<file path=ppt/slides/_rels/slide6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8.png"/><Relationship Id="rId2" Type="http://schemas.openxmlformats.org/officeDocument/2006/relationships/image" Target="../media/image226.png"/><Relationship Id="rId1" Type="http://schemas.openxmlformats.org/officeDocument/2006/relationships/slideLayout" Target="../slideLayouts/slideLayout2.xml"/></Relationships>
</file>

<file path=ppt/slides/_rels/slide6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0.png"/><Relationship Id="rId2" Type="http://schemas.openxmlformats.org/officeDocument/2006/relationships/image" Target="../media/image229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37.png"/><Relationship Id="rId5" Type="http://schemas.openxmlformats.org/officeDocument/2006/relationships/image" Target="../media/image236.png"/><Relationship Id="rId4" Type="http://schemas.openxmlformats.org/officeDocument/2006/relationships/image" Target="../media/image231.jpeg"/></Relationships>
</file>

<file path=ppt/slides/_rels/slide6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8.png"/><Relationship Id="rId1" Type="http://schemas.openxmlformats.org/officeDocument/2006/relationships/slideLayout" Target="../slideLayouts/slideLayout2.xml"/></Relationships>
</file>

<file path=ppt/slides/_rels/slide6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9.jpeg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40.png"/></Relationships>
</file>

<file path=ppt/slides/_rels/slide69.xml.rels><?xml version="1.0" encoding="UTF-8" standalone="yes"?>
<Relationships xmlns="http://schemas.openxmlformats.org/package/2006/relationships"><Relationship Id="rId8" Type="http://schemas.openxmlformats.org/officeDocument/2006/relationships/image" Target="../media/image83.png"/><Relationship Id="rId13" Type="http://schemas.microsoft.com/office/2007/relationships/hdphoto" Target="../media/hdphoto7.wdp"/><Relationship Id="rId18" Type="http://schemas.openxmlformats.org/officeDocument/2006/relationships/image" Target="../media/image2310.png"/><Relationship Id="rId3" Type="http://schemas.microsoft.com/office/2007/relationships/hdphoto" Target="../media/hdphoto14.wdp"/><Relationship Id="rId21" Type="http://schemas.openxmlformats.org/officeDocument/2006/relationships/image" Target="../media/image2340.png"/><Relationship Id="rId7" Type="http://schemas.microsoft.com/office/2007/relationships/hdphoto" Target="../media/hdphoto16.wdp"/><Relationship Id="rId12" Type="http://schemas.openxmlformats.org/officeDocument/2006/relationships/image" Target="../media/image62.png"/><Relationship Id="rId17" Type="http://schemas.microsoft.com/office/2007/relationships/hdphoto" Target="../media/hdphoto9.wdp"/><Relationship Id="rId25" Type="http://schemas.openxmlformats.org/officeDocument/2006/relationships/image" Target="../media/image2380.png"/><Relationship Id="rId2" Type="http://schemas.openxmlformats.org/officeDocument/2006/relationships/image" Target="../media/image77.png"/><Relationship Id="rId16" Type="http://schemas.openxmlformats.org/officeDocument/2006/relationships/image" Target="../media/image64.png"/><Relationship Id="rId20" Type="http://schemas.openxmlformats.org/officeDocument/2006/relationships/image" Target="../media/image2330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82.png"/><Relationship Id="rId11" Type="http://schemas.microsoft.com/office/2007/relationships/hdphoto" Target="../media/hdphoto6.wdp"/><Relationship Id="rId24" Type="http://schemas.openxmlformats.org/officeDocument/2006/relationships/image" Target="../media/image2370.png"/><Relationship Id="rId5" Type="http://schemas.microsoft.com/office/2007/relationships/hdphoto" Target="../media/hdphoto15.wdp"/><Relationship Id="rId15" Type="http://schemas.microsoft.com/office/2007/relationships/hdphoto" Target="../media/hdphoto8.wdp"/><Relationship Id="rId23" Type="http://schemas.openxmlformats.org/officeDocument/2006/relationships/image" Target="../media/image2360.png"/><Relationship Id="rId36" Type="http://schemas.openxmlformats.org/officeDocument/2006/relationships/image" Target="../media/image331.png"/><Relationship Id="rId10" Type="http://schemas.openxmlformats.org/officeDocument/2006/relationships/image" Target="../media/image61.png"/><Relationship Id="rId19" Type="http://schemas.openxmlformats.org/officeDocument/2006/relationships/image" Target="../media/image2320.png"/><Relationship Id="rId4" Type="http://schemas.openxmlformats.org/officeDocument/2006/relationships/image" Target="../media/image78.png"/><Relationship Id="rId9" Type="http://schemas.microsoft.com/office/2007/relationships/hdphoto" Target="../media/hdphoto17.wdp"/><Relationship Id="rId14" Type="http://schemas.openxmlformats.org/officeDocument/2006/relationships/image" Target="../media/image63.png"/><Relationship Id="rId22" Type="http://schemas.openxmlformats.org/officeDocument/2006/relationships/image" Target="../media/image2350.png"/></Relationships>
</file>

<file path=ppt/slides/_rels/slide70.xml.rels><?xml version="1.0" encoding="UTF-8" standalone="yes"?>
<Relationships xmlns="http://schemas.openxmlformats.org/package/2006/relationships"><Relationship Id="rId8" Type="http://schemas.openxmlformats.org/officeDocument/2006/relationships/image" Target="../media/image64.png"/><Relationship Id="rId13" Type="http://schemas.openxmlformats.org/officeDocument/2006/relationships/image" Target="../media/image2340.png"/><Relationship Id="rId18" Type="http://schemas.openxmlformats.org/officeDocument/2006/relationships/image" Target="../media/image241.png"/><Relationship Id="rId3" Type="http://schemas.microsoft.com/office/2007/relationships/hdphoto" Target="../media/hdphoto6.wdp"/><Relationship Id="rId21" Type="http://schemas.microsoft.com/office/2007/relationships/hdphoto" Target="../media/hdphoto52.wdp"/><Relationship Id="rId7" Type="http://schemas.microsoft.com/office/2007/relationships/hdphoto" Target="../media/hdphoto8.wdp"/><Relationship Id="rId12" Type="http://schemas.openxmlformats.org/officeDocument/2006/relationships/image" Target="../media/image2330.png"/><Relationship Id="rId17" Type="http://schemas.openxmlformats.org/officeDocument/2006/relationships/image" Target="../media/image2380.png"/><Relationship Id="rId25" Type="http://schemas.microsoft.com/office/2007/relationships/hdphoto" Target="../media/hdphoto54.wdp"/><Relationship Id="rId2" Type="http://schemas.openxmlformats.org/officeDocument/2006/relationships/image" Target="../media/image61.png"/><Relationship Id="rId16" Type="http://schemas.openxmlformats.org/officeDocument/2006/relationships/image" Target="../media/image2370.png"/><Relationship Id="rId20" Type="http://schemas.openxmlformats.org/officeDocument/2006/relationships/image" Target="../media/image242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63.png"/><Relationship Id="rId11" Type="http://schemas.openxmlformats.org/officeDocument/2006/relationships/image" Target="../media/image2320.png"/><Relationship Id="rId24" Type="http://schemas.openxmlformats.org/officeDocument/2006/relationships/image" Target="../media/image244.png"/><Relationship Id="rId5" Type="http://schemas.microsoft.com/office/2007/relationships/hdphoto" Target="../media/hdphoto7.wdp"/><Relationship Id="rId15" Type="http://schemas.openxmlformats.org/officeDocument/2006/relationships/image" Target="../media/image2360.png"/><Relationship Id="rId23" Type="http://schemas.microsoft.com/office/2007/relationships/hdphoto" Target="../media/hdphoto53.wdp"/><Relationship Id="rId10" Type="http://schemas.openxmlformats.org/officeDocument/2006/relationships/image" Target="../media/image2310.png"/><Relationship Id="rId19" Type="http://schemas.microsoft.com/office/2007/relationships/hdphoto" Target="../media/hdphoto51.wdp"/><Relationship Id="rId4" Type="http://schemas.openxmlformats.org/officeDocument/2006/relationships/image" Target="../media/image62.png"/><Relationship Id="rId9" Type="http://schemas.microsoft.com/office/2007/relationships/hdphoto" Target="../media/hdphoto9.wdp"/><Relationship Id="rId14" Type="http://schemas.openxmlformats.org/officeDocument/2006/relationships/image" Target="../media/image2350.png"/><Relationship Id="rId22" Type="http://schemas.openxmlformats.org/officeDocument/2006/relationships/image" Target="../media/image243.png"/></Relationships>
</file>

<file path=ppt/slides/_rels/slide7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2.xml.rels><?xml version="1.0" encoding="UTF-8" standalone="yes"?>
<Relationships xmlns="http://schemas.openxmlformats.org/package/2006/relationships"><Relationship Id="rId3" Type="http://schemas.openxmlformats.org/officeDocument/2006/relationships/hyperlink" Target="MRT.bat" TargetMode="External"/><Relationship Id="rId2" Type="http://schemas.openxmlformats.org/officeDocument/2006/relationships/image" Target="../media/image245.png"/><Relationship Id="rId1" Type="http://schemas.openxmlformats.org/officeDocument/2006/relationships/slideLayout" Target="../slideLayouts/slideLayout2.xml"/></Relationships>
</file>

<file path=ppt/slides/_rels/slide7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6.png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2.xml"/></Relationships>
</file>

<file path=ppt/slides/_rels/slide7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7.pn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_rels/slide8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8.pn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_rels/slide8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0.png"/><Relationship Id="rId2" Type="http://schemas.openxmlformats.org/officeDocument/2006/relationships/image" Target="../media/image249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52.png"/><Relationship Id="rId4" Type="http://schemas.openxmlformats.org/officeDocument/2006/relationships/image" Target="../media/image251.png"/></Relationships>
</file>

<file path=ppt/slides/_rels/slide8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4.png"/><Relationship Id="rId2" Type="http://schemas.openxmlformats.org/officeDocument/2006/relationships/image" Target="../media/image253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55.png"/></Relationships>
</file>

<file path=ppt/slides/_rels/slide8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7.png"/><Relationship Id="rId2" Type="http://schemas.openxmlformats.org/officeDocument/2006/relationships/image" Target="../media/image256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58.png"/></Relationships>
</file>

<file path=ppt/slides/_rels/slide8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8.png"/><Relationship Id="rId2" Type="http://schemas.openxmlformats.org/officeDocument/2006/relationships/image" Target="../media/image259.png"/><Relationship Id="rId1" Type="http://schemas.openxmlformats.org/officeDocument/2006/relationships/slideLayout" Target="../slideLayouts/slideLayout2.xml"/></Relationships>
</file>

<file path=ppt/slides/_rels/slide8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0.png"/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62.png"/><Relationship Id="rId4" Type="http://schemas.openxmlformats.org/officeDocument/2006/relationships/image" Target="../media/image261.png"/></Relationships>
</file>

<file path=ppt/slides/_rels/slide8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4.png"/><Relationship Id="rId2" Type="http://schemas.openxmlformats.org/officeDocument/2006/relationships/image" Target="../media/image263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041.png"/><Relationship Id="rId5" Type="http://schemas.openxmlformats.org/officeDocument/2006/relationships/image" Target="../media/image2031.png"/><Relationship Id="rId4" Type="http://schemas.openxmlformats.org/officeDocument/2006/relationships/image" Target="../media/image265.png"/></Relationships>
</file>

<file path=ppt/slides/_rels/slide89.xml.rels><?xml version="1.0" encoding="UTF-8" standalone="yes"?>
<Relationships xmlns="http://schemas.openxmlformats.org/package/2006/relationships"><Relationship Id="rId8" Type="http://schemas.openxmlformats.org/officeDocument/2006/relationships/image" Target="../media/image2081.png"/><Relationship Id="rId13" Type="http://schemas.openxmlformats.org/officeDocument/2006/relationships/image" Target="../media/image2031.png"/><Relationship Id="rId3" Type="http://schemas.openxmlformats.org/officeDocument/2006/relationships/image" Target="../media/image266.png"/><Relationship Id="rId7" Type="http://schemas.openxmlformats.org/officeDocument/2006/relationships/image" Target="../media/image2070.png"/><Relationship Id="rId12" Type="http://schemas.openxmlformats.org/officeDocument/2006/relationships/image" Target="../media/image700.png"/><Relationship Id="rId2" Type="http://schemas.openxmlformats.org/officeDocument/2006/relationships/image" Target="../media/image265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640.png"/><Relationship Id="rId11" Type="http://schemas.openxmlformats.org/officeDocument/2006/relationships/image" Target="../media/image690.png"/><Relationship Id="rId10" Type="http://schemas.openxmlformats.org/officeDocument/2006/relationships/image" Target="../media/image680.png"/><Relationship Id="rId4" Type="http://schemas.openxmlformats.org/officeDocument/2006/relationships/image" Target="../media/image267.png"/><Relationship Id="rId9" Type="http://schemas.openxmlformats.org/officeDocument/2006/relationships/image" Target="../media/image2091.png"/></Relationships>
</file>

<file path=ppt/slides/_rels/slide90.xml.rels><?xml version="1.0" encoding="UTF-8" standalone="yes"?>
<Relationships xmlns="http://schemas.openxmlformats.org/package/2006/relationships"><Relationship Id="rId8" Type="http://schemas.openxmlformats.org/officeDocument/2006/relationships/image" Target="../media/image271.png"/><Relationship Id="rId13" Type="http://schemas.microsoft.com/office/2007/relationships/hdphoto" Target="../media/hdphoto60.wdp"/><Relationship Id="rId18" Type="http://schemas.openxmlformats.org/officeDocument/2006/relationships/image" Target="../media/image2700.png"/><Relationship Id="rId26" Type="http://schemas.openxmlformats.org/officeDocument/2006/relationships/image" Target="../media/image2780.png"/><Relationship Id="rId39" Type="http://schemas.openxmlformats.org/officeDocument/2006/relationships/image" Target="../media/image291.png"/><Relationship Id="rId3" Type="http://schemas.microsoft.com/office/2007/relationships/hdphoto" Target="../media/hdphoto55.wdp"/><Relationship Id="rId21" Type="http://schemas.openxmlformats.org/officeDocument/2006/relationships/image" Target="../media/image2730.png"/><Relationship Id="rId34" Type="http://schemas.openxmlformats.org/officeDocument/2006/relationships/image" Target="../media/image2860.png"/><Relationship Id="rId7" Type="http://schemas.microsoft.com/office/2007/relationships/hdphoto" Target="../media/hdphoto57.wdp"/><Relationship Id="rId12" Type="http://schemas.openxmlformats.org/officeDocument/2006/relationships/image" Target="../media/image273.png"/><Relationship Id="rId17" Type="http://schemas.microsoft.com/office/2007/relationships/hdphoto" Target="../media/hdphoto62.wdp"/><Relationship Id="rId25" Type="http://schemas.openxmlformats.org/officeDocument/2006/relationships/image" Target="../media/image2770.png"/><Relationship Id="rId33" Type="http://schemas.openxmlformats.org/officeDocument/2006/relationships/image" Target="../media/image2850.png"/><Relationship Id="rId38" Type="http://schemas.openxmlformats.org/officeDocument/2006/relationships/image" Target="../media/image290.png"/><Relationship Id="rId2" Type="http://schemas.openxmlformats.org/officeDocument/2006/relationships/image" Target="../media/image268.png"/><Relationship Id="rId16" Type="http://schemas.openxmlformats.org/officeDocument/2006/relationships/image" Target="../media/image275.png"/><Relationship Id="rId20" Type="http://schemas.openxmlformats.org/officeDocument/2006/relationships/image" Target="../media/image2720.png"/><Relationship Id="rId29" Type="http://schemas.openxmlformats.org/officeDocument/2006/relationships/image" Target="../media/image2810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70.png"/><Relationship Id="rId11" Type="http://schemas.microsoft.com/office/2007/relationships/hdphoto" Target="../media/hdphoto59.wdp"/><Relationship Id="rId24" Type="http://schemas.openxmlformats.org/officeDocument/2006/relationships/image" Target="../media/image2761.png"/><Relationship Id="rId32" Type="http://schemas.openxmlformats.org/officeDocument/2006/relationships/image" Target="../media/image277.png"/><Relationship Id="rId37" Type="http://schemas.openxmlformats.org/officeDocument/2006/relationships/image" Target="../media/image289.png"/><Relationship Id="rId5" Type="http://schemas.microsoft.com/office/2007/relationships/hdphoto" Target="../media/hdphoto56.wdp"/><Relationship Id="rId15" Type="http://schemas.microsoft.com/office/2007/relationships/hdphoto" Target="../media/hdphoto61.wdp"/><Relationship Id="rId23" Type="http://schemas.openxmlformats.org/officeDocument/2006/relationships/image" Target="../media/image2750.png"/><Relationship Id="rId28" Type="http://schemas.openxmlformats.org/officeDocument/2006/relationships/image" Target="../media/image2800.png"/><Relationship Id="rId36" Type="http://schemas.openxmlformats.org/officeDocument/2006/relationships/image" Target="../media/image288.png"/><Relationship Id="rId10" Type="http://schemas.openxmlformats.org/officeDocument/2006/relationships/image" Target="../media/image272.png"/><Relationship Id="rId19" Type="http://schemas.openxmlformats.org/officeDocument/2006/relationships/image" Target="../media/image2710.png"/><Relationship Id="rId31" Type="http://schemas.openxmlformats.org/officeDocument/2006/relationships/image" Target="../media/image276.png"/><Relationship Id="rId4" Type="http://schemas.openxmlformats.org/officeDocument/2006/relationships/image" Target="../media/image269.png"/><Relationship Id="rId9" Type="http://schemas.microsoft.com/office/2007/relationships/hdphoto" Target="../media/hdphoto58.wdp"/><Relationship Id="rId14" Type="http://schemas.openxmlformats.org/officeDocument/2006/relationships/image" Target="../media/image274.png"/><Relationship Id="rId22" Type="http://schemas.openxmlformats.org/officeDocument/2006/relationships/image" Target="../media/image2740.png"/><Relationship Id="rId27" Type="http://schemas.openxmlformats.org/officeDocument/2006/relationships/image" Target="../media/image2790.png"/><Relationship Id="rId30" Type="http://schemas.openxmlformats.org/officeDocument/2006/relationships/image" Target="../media/image2820.png"/><Relationship Id="rId35" Type="http://schemas.openxmlformats.org/officeDocument/2006/relationships/image" Target="../media/image2870.png"/></Relationships>
</file>

<file path=ppt/slides/_rels/slide9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2.xml.rels><?xml version="1.0" encoding="UTF-8" standalone="yes"?>
<Relationships xmlns="http://schemas.openxmlformats.org/package/2006/relationships"><Relationship Id="rId8" Type="http://schemas.openxmlformats.org/officeDocument/2006/relationships/image" Target="../media/image284.png"/><Relationship Id="rId13" Type="http://schemas.openxmlformats.org/officeDocument/2006/relationships/image" Target="../media/image293.png"/><Relationship Id="rId3" Type="http://schemas.openxmlformats.org/officeDocument/2006/relationships/image" Target="../media/image279.png"/><Relationship Id="rId7" Type="http://schemas.openxmlformats.org/officeDocument/2006/relationships/image" Target="../media/image283.png"/><Relationship Id="rId12" Type="http://schemas.openxmlformats.org/officeDocument/2006/relationships/image" Target="../media/image292.png"/><Relationship Id="rId2" Type="http://schemas.openxmlformats.org/officeDocument/2006/relationships/image" Target="../media/image278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82.png"/><Relationship Id="rId11" Type="http://schemas.openxmlformats.org/officeDocument/2006/relationships/image" Target="../media/image287.png"/><Relationship Id="rId5" Type="http://schemas.openxmlformats.org/officeDocument/2006/relationships/image" Target="../media/image281.png"/><Relationship Id="rId15" Type="http://schemas.openxmlformats.org/officeDocument/2006/relationships/image" Target="../media/image295.png"/><Relationship Id="rId10" Type="http://schemas.openxmlformats.org/officeDocument/2006/relationships/image" Target="../media/image286.png"/><Relationship Id="rId4" Type="http://schemas.openxmlformats.org/officeDocument/2006/relationships/image" Target="../media/image280.png"/><Relationship Id="rId9" Type="http://schemas.openxmlformats.org/officeDocument/2006/relationships/image" Target="../media/image285.png"/><Relationship Id="rId14" Type="http://schemas.openxmlformats.org/officeDocument/2006/relationships/image" Target="../media/image294.png"/></Relationships>
</file>

<file path=ppt/slides/_rels/slide9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6.png"/><Relationship Id="rId2" Type="http://schemas.openxmlformats.org/officeDocument/2006/relationships/image" Target="../media/image259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99.png"/><Relationship Id="rId5" Type="http://schemas.openxmlformats.org/officeDocument/2006/relationships/image" Target="../media/image298.png"/><Relationship Id="rId4" Type="http://schemas.openxmlformats.org/officeDocument/2006/relationships/image" Target="../media/image297.png"/></Relationships>
</file>

<file path=ppt/slides/_rels/slide94.xml.rels><?xml version="1.0" encoding="UTF-8" standalone="yes"?>
<Relationships xmlns="http://schemas.openxmlformats.org/package/2006/relationships"><Relationship Id="rId8" Type="http://schemas.openxmlformats.org/officeDocument/2006/relationships/image" Target="../media/image2760.png"/><Relationship Id="rId3" Type="http://schemas.openxmlformats.org/officeDocument/2006/relationships/image" Target="../media/image301.png"/><Relationship Id="rId7" Type="http://schemas.openxmlformats.org/officeDocument/2006/relationships/image" Target="../media/image305.png"/><Relationship Id="rId12" Type="http://schemas.openxmlformats.org/officeDocument/2006/relationships/image" Target="../media/image1001.png"/><Relationship Id="rId2" Type="http://schemas.openxmlformats.org/officeDocument/2006/relationships/image" Target="../media/image300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04.png"/><Relationship Id="rId11" Type="http://schemas.openxmlformats.org/officeDocument/2006/relationships/image" Target="../media/image990.png"/><Relationship Id="rId5" Type="http://schemas.openxmlformats.org/officeDocument/2006/relationships/image" Target="../media/image303.png"/><Relationship Id="rId10" Type="http://schemas.openxmlformats.org/officeDocument/2006/relationships/image" Target="../media/image981.png"/><Relationship Id="rId4" Type="http://schemas.openxmlformats.org/officeDocument/2006/relationships/image" Target="../media/image302.png"/><Relationship Id="rId9" Type="http://schemas.openxmlformats.org/officeDocument/2006/relationships/image" Target="../media/image970.png"/></Relationships>
</file>

<file path=ppt/slides/_rels/slide95.xml.rels><?xml version="1.0" encoding="UTF-8" standalone="yes"?>
<Relationships xmlns="http://schemas.openxmlformats.org/package/2006/relationships"><Relationship Id="rId8" Type="http://schemas.openxmlformats.org/officeDocument/2006/relationships/image" Target="../media/image1071.png"/><Relationship Id="rId13" Type="http://schemas.openxmlformats.org/officeDocument/2006/relationships/image" Target="../media/image1121.png"/><Relationship Id="rId3" Type="http://schemas.openxmlformats.org/officeDocument/2006/relationships/image" Target="../media/image307.png"/><Relationship Id="rId7" Type="http://schemas.openxmlformats.org/officeDocument/2006/relationships/image" Target="../media/image311.png"/><Relationship Id="rId12" Type="http://schemas.openxmlformats.org/officeDocument/2006/relationships/image" Target="../media/image1111.png"/><Relationship Id="rId2" Type="http://schemas.openxmlformats.org/officeDocument/2006/relationships/image" Target="../media/image306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10.png"/><Relationship Id="rId11" Type="http://schemas.openxmlformats.org/officeDocument/2006/relationships/image" Target="../media/image1101.png"/><Relationship Id="rId5" Type="http://schemas.openxmlformats.org/officeDocument/2006/relationships/image" Target="../media/image309.png"/><Relationship Id="rId10" Type="http://schemas.openxmlformats.org/officeDocument/2006/relationships/image" Target="../media/image1091.png"/><Relationship Id="rId4" Type="http://schemas.openxmlformats.org/officeDocument/2006/relationships/image" Target="../media/image308.png"/><Relationship Id="rId9" Type="http://schemas.openxmlformats.org/officeDocument/2006/relationships/image" Target="../media/image1081.png"/></Relationships>
</file>

<file path=ppt/slides/_rels/slide96.xml.rels><?xml version="1.0" encoding="UTF-8" standalone="yes"?>
<Relationships xmlns="http://schemas.openxmlformats.org/package/2006/relationships"><Relationship Id="rId8" Type="http://schemas.openxmlformats.org/officeDocument/2006/relationships/image" Target="../media/image1192.png"/><Relationship Id="rId3" Type="http://schemas.openxmlformats.org/officeDocument/2006/relationships/image" Target="../media/image313.png"/><Relationship Id="rId7" Type="http://schemas.openxmlformats.org/officeDocument/2006/relationships/image" Target="../media/image2880.png"/><Relationship Id="rId2" Type="http://schemas.openxmlformats.org/officeDocument/2006/relationships/image" Target="../media/image312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16.png"/><Relationship Id="rId5" Type="http://schemas.openxmlformats.org/officeDocument/2006/relationships/image" Target="../media/image315.png"/><Relationship Id="rId10" Type="http://schemas.openxmlformats.org/officeDocument/2006/relationships/image" Target="../media/image1210.png"/><Relationship Id="rId4" Type="http://schemas.openxmlformats.org/officeDocument/2006/relationships/image" Target="../media/image314.png"/><Relationship Id="rId9" Type="http://schemas.openxmlformats.org/officeDocument/2006/relationships/image" Target="../media/image1200.png"/></Relationships>
</file>

<file path=ppt/slides/_rels/slide9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6.png"/><Relationship Id="rId2" Type="http://schemas.openxmlformats.org/officeDocument/2006/relationships/image" Target="../media/image317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470.png"/></Relationships>
</file>

<file path=ppt/slides/_rels/slide98.xml.rels><?xml version="1.0" encoding="UTF-8" standalone="yes"?>
<Relationships xmlns="http://schemas.openxmlformats.org/package/2006/relationships"><Relationship Id="rId8" Type="http://schemas.openxmlformats.org/officeDocument/2006/relationships/image" Target="../media/image271.png"/><Relationship Id="rId13" Type="http://schemas.microsoft.com/office/2007/relationships/hdphoto" Target="../media/hdphoto60.wdp"/><Relationship Id="rId18" Type="http://schemas.openxmlformats.org/officeDocument/2006/relationships/image" Target="../media/image2700.png"/><Relationship Id="rId26" Type="http://schemas.openxmlformats.org/officeDocument/2006/relationships/image" Target="../media/image2780.png"/><Relationship Id="rId39" Type="http://schemas.openxmlformats.org/officeDocument/2006/relationships/image" Target="../media/image291.png"/><Relationship Id="rId3" Type="http://schemas.microsoft.com/office/2007/relationships/hdphoto" Target="../media/hdphoto55.wdp"/><Relationship Id="rId21" Type="http://schemas.openxmlformats.org/officeDocument/2006/relationships/image" Target="../media/image2730.png"/><Relationship Id="rId34" Type="http://schemas.openxmlformats.org/officeDocument/2006/relationships/image" Target="../media/image2860.png"/><Relationship Id="rId7" Type="http://schemas.microsoft.com/office/2007/relationships/hdphoto" Target="../media/hdphoto57.wdp"/><Relationship Id="rId12" Type="http://schemas.openxmlformats.org/officeDocument/2006/relationships/image" Target="../media/image273.png"/><Relationship Id="rId17" Type="http://schemas.microsoft.com/office/2007/relationships/hdphoto" Target="../media/hdphoto62.wdp"/><Relationship Id="rId25" Type="http://schemas.openxmlformats.org/officeDocument/2006/relationships/image" Target="../media/image2770.png"/><Relationship Id="rId33" Type="http://schemas.openxmlformats.org/officeDocument/2006/relationships/image" Target="../media/image2850.png"/><Relationship Id="rId38" Type="http://schemas.openxmlformats.org/officeDocument/2006/relationships/image" Target="../media/image290.png"/><Relationship Id="rId2" Type="http://schemas.openxmlformats.org/officeDocument/2006/relationships/image" Target="../media/image268.png"/><Relationship Id="rId16" Type="http://schemas.openxmlformats.org/officeDocument/2006/relationships/image" Target="../media/image275.png"/><Relationship Id="rId20" Type="http://schemas.openxmlformats.org/officeDocument/2006/relationships/image" Target="../media/image2720.png"/><Relationship Id="rId29" Type="http://schemas.openxmlformats.org/officeDocument/2006/relationships/image" Target="../media/image2810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70.png"/><Relationship Id="rId11" Type="http://schemas.microsoft.com/office/2007/relationships/hdphoto" Target="../media/hdphoto59.wdp"/><Relationship Id="rId24" Type="http://schemas.openxmlformats.org/officeDocument/2006/relationships/image" Target="../media/image2761.png"/><Relationship Id="rId32" Type="http://schemas.openxmlformats.org/officeDocument/2006/relationships/image" Target="../media/image277.png"/><Relationship Id="rId37" Type="http://schemas.openxmlformats.org/officeDocument/2006/relationships/image" Target="../media/image289.png"/><Relationship Id="rId5" Type="http://schemas.microsoft.com/office/2007/relationships/hdphoto" Target="../media/hdphoto56.wdp"/><Relationship Id="rId15" Type="http://schemas.microsoft.com/office/2007/relationships/hdphoto" Target="../media/hdphoto61.wdp"/><Relationship Id="rId23" Type="http://schemas.openxmlformats.org/officeDocument/2006/relationships/image" Target="../media/image2750.png"/><Relationship Id="rId28" Type="http://schemas.openxmlformats.org/officeDocument/2006/relationships/image" Target="../media/image2800.png"/><Relationship Id="rId36" Type="http://schemas.openxmlformats.org/officeDocument/2006/relationships/image" Target="../media/image288.png"/><Relationship Id="rId10" Type="http://schemas.openxmlformats.org/officeDocument/2006/relationships/image" Target="../media/image272.png"/><Relationship Id="rId19" Type="http://schemas.openxmlformats.org/officeDocument/2006/relationships/image" Target="../media/image2710.png"/><Relationship Id="rId31" Type="http://schemas.openxmlformats.org/officeDocument/2006/relationships/image" Target="../media/image276.png"/><Relationship Id="rId4" Type="http://schemas.openxmlformats.org/officeDocument/2006/relationships/image" Target="../media/image269.png"/><Relationship Id="rId9" Type="http://schemas.microsoft.com/office/2007/relationships/hdphoto" Target="../media/hdphoto58.wdp"/><Relationship Id="rId14" Type="http://schemas.openxmlformats.org/officeDocument/2006/relationships/image" Target="../media/image274.png"/><Relationship Id="rId22" Type="http://schemas.openxmlformats.org/officeDocument/2006/relationships/image" Target="../media/image2740.png"/><Relationship Id="rId27" Type="http://schemas.openxmlformats.org/officeDocument/2006/relationships/image" Target="../media/image2790.png"/><Relationship Id="rId30" Type="http://schemas.openxmlformats.org/officeDocument/2006/relationships/image" Target="../media/image2820.png"/><Relationship Id="rId35" Type="http://schemas.openxmlformats.org/officeDocument/2006/relationships/image" Target="../media/image2870.png"/></Relationships>
</file>

<file path=ppt/slides/_rels/slide9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9.png"/><Relationship Id="rId7" Type="http://schemas.openxmlformats.org/officeDocument/2006/relationships/image" Target="../media/image1400.png"/><Relationship Id="rId2" Type="http://schemas.openxmlformats.org/officeDocument/2006/relationships/image" Target="../media/image318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22.png"/><Relationship Id="rId5" Type="http://schemas.openxmlformats.org/officeDocument/2006/relationships/image" Target="../media/image321.png"/><Relationship Id="rId4" Type="http://schemas.openxmlformats.org/officeDocument/2006/relationships/image" Target="../media/image320.png"/></Relationships>
</file>

<file path=ppt/slides/_rels/slide10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3.xml.rels><?xml version="1.0" encoding="UTF-8" standalone="yes"?>
<Relationships xmlns="http://schemas.openxmlformats.org/package/2006/relationships"><Relationship Id="rId8" Type="http://schemas.openxmlformats.org/officeDocument/2006/relationships/image" Target="../media/image329.png"/><Relationship Id="rId3" Type="http://schemas.openxmlformats.org/officeDocument/2006/relationships/image" Target="../media/image324.png"/><Relationship Id="rId7" Type="http://schemas.openxmlformats.org/officeDocument/2006/relationships/image" Target="../media/image328.png"/><Relationship Id="rId2" Type="http://schemas.openxmlformats.org/officeDocument/2006/relationships/image" Target="../media/image323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27.png"/><Relationship Id="rId5" Type="http://schemas.openxmlformats.org/officeDocument/2006/relationships/image" Target="../media/image326.png"/><Relationship Id="rId4" Type="http://schemas.openxmlformats.org/officeDocument/2006/relationships/image" Target="../media/image325.png"/></Relationships>
</file>

<file path=ppt/slides/_rels/slide104.xml.rels><?xml version="1.0" encoding="UTF-8" standalone="yes"?>
<Relationships xmlns="http://schemas.openxmlformats.org/package/2006/relationships"><Relationship Id="rId8" Type="http://schemas.openxmlformats.org/officeDocument/2006/relationships/image" Target="../media/image337.png"/><Relationship Id="rId3" Type="http://schemas.openxmlformats.org/officeDocument/2006/relationships/image" Target="../media/image332.png"/><Relationship Id="rId7" Type="http://schemas.openxmlformats.org/officeDocument/2006/relationships/image" Target="../media/image336.png"/><Relationship Id="rId2" Type="http://schemas.openxmlformats.org/officeDocument/2006/relationships/image" Target="../media/image330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35.png"/><Relationship Id="rId11" Type="http://schemas.openxmlformats.org/officeDocument/2006/relationships/image" Target="../media/image340.png"/><Relationship Id="rId5" Type="http://schemas.openxmlformats.org/officeDocument/2006/relationships/image" Target="../media/image334.png"/><Relationship Id="rId10" Type="http://schemas.openxmlformats.org/officeDocument/2006/relationships/image" Target="../media/image339.png"/><Relationship Id="rId4" Type="http://schemas.openxmlformats.org/officeDocument/2006/relationships/image" Target="../media/image333.png"/><Relationship Id="rId9" Type="http://schemas.openxmlformats.org/officeDocument/2006/relationships/image" Target="../media/image338.png"/></Relationships>
</file>

<file path=ppt/slides/_rels/slide10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7.xml.rels><?xml version="1.0" encoding="UTF-8" standalone="yes"?>
<Relationships xmlns="http://schemas.openxmlformats.org/package/2006/relationships"><Relationship Id="rId3" Type="http://schemas.openxmlformats.org/officeDocument/2006/relationships/hyperlink" Target="BasicCubeDemo.bat" TargetMode="External"/><Relationship Id="rId2" Type="http://schemas.openxmlformats.org/officeDocument/2006/relationships/image" Target="../media/image341.png"/><Relationship Id="rId1" Type="http://schemas.openxmlformats.org/officeDocument/2006/relationships/slideLayout" Target="../slideLayouts/slideLayout2.xml"/></Relationships>
</file>

<file path=ppt/slides/_rels/slide10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96.png"/><Relationship Id="rId1" Type="http://schemas.openxmlformats.org/officeDocument/2006/relationships/slideLayout" Target="../slideLayouts/slideLayout2.xml"/></Relationships>
</file>

<file path=ppt/slides/_rels/slide10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9.jpeg"/></Relationships>
</file>

<file path=ppt/slides/_rels/slide1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2.xml"/></Relationships>
</file>

<file path=ppt/slides/_rels/slide1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2.jpeg"/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2.xml"/></Relationships>
</file>

<file path=ppt/slides/_rels/slide1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54.png"/><Relationship Id="rId1" Type="http://schemas.openxmlformats.org/officeDocument/2006/relationships/slideLayout" Target="../slideLayouts/slideLayout2.xml"/></Relationships>
</file>

<file path=ppt/slides/_rels/slide1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5.png"/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343.png"/><Relationship Id="rId4" Type="http://schemas.openxmlformats.org/officeDocument/2006/relationships/image" Target="../media/image1850.png"/></Relationships>
</file>

<file path=ppt/slides/_rels/slide116.xml.rels><?xml version="1.0" encoding="UTF-8" standalone="yes"?>
<Relationships xmlns="http://schemas.openxmlformats.org/package/2006/relationships"><Relationship Id="rId8" Type="http://schemas.openxmlformats.org/officeDocument/2006/relationships/image" Target="../media/image361.png"/><Relationship Id="rId3" Type="http://schemas.openxmlformats.org/officeDocument/2006/relationships/image" Target="../media/image357.png"/><Relationship Id="rId7" Type="http://schemas.openxmlformats.org/officeDocument/2006/relationships/image" Target="../media/image360.png"/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59.png"/><Relationship Id="rId5" Type="http://schemas.openxmlformats.org/officeDocument/2006/relationships/image" Target="../media/image1890.png"/><Relationship Id="rId4" Type="http://schemas.openxmlformats.org/officeDocument/2006/relationships/image" Target="../media/image358.png"/><Relationship Id="rId9" Type="http://schemas.openxmlformats.org/officeDocument/2006/relationships/image" Target="../media/image362.png"/></Relationships>
</file>

<file path=ppt/slides/_rels/slide117.xml.rels><?xml version="1.0" encoding="UTF-8" standalone="yes"?>
<Relationships xmlns="http://schemas.openxmlformats.org/package/2006/relationships"><Relationship Id="rId8" Type="http://schemas.openxmlformats.org/officeDocument/2006/relationships/image" Target="../media/image368.png"/><Relationship Id="rId3" Type="http://schemas.openxmlformats.org/officeDocument/2006/relationships/image" Target="../media/image364.png"/><Relationship Id="rId7" Type="http://schemas.openxmlformats.org/officeDocument/2006/relationships/image" Target="../media/image367.png"/><Relationship Id="rId2" Type="http://schemas.openxmlformats.org/officeDocument/2006/relationships/image" Target="../media/image363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66.png"/><Relationship Id="rId5" Type="http://schemas.openxmlformats.org/officeDocument/2006/relationships/image" Target="../media/image365.png"/><Relationship Id="rId4" Type="http://schemas.openxmlformats.org/officeDocument/2006/relationships/image" Target="../media/image1960.png"/><Relationship Id="rId9" Type="http://schemas.openxmlformats.org/officeDocument/2006/relationships/image" Target="../media/image344.jpeg"/></Relationships>
</file>

<file path=ppt/slides/_rels/slide1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30.png"/><Relationship Id="rId7" Type="http://schemas.openxmlformats.org/officeDocument/2006/relationships/image" Target="../media/image347.jpeg"/><Relationship Id="rId2" Type="http://schemas.openxmlformats.org/officeDocument/2006/relationships/image" Target="../media/image2020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46.png"/><Relationship Id="rId5" Type="http://schemas.openxmlformats.org/officeDocument/2006/relationships/image" Target="../media/image345.png"/><Relationship Id="rId4" Type="http://schemas.openxmlformats.org/officeDocument/2006/relationships/image" Target="../media/image2040.png"/></Relationships>
</file>

<file path=ppt/slides/_rels/slide1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90.png"/><Relationship Id="rId7" Type="http://schemas.openxmlformats.org/officeDocument/2006/relationships/image" Target="../media/image378.png"/><Relationship Id="rId2" Type="http://schemas.openxmlformats.org/officeDocument/2006/relationships/image" Target="../media/image374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77.png"/><Relationship Id="rId5" Type="http://schemas.openxmlformats.org/officeDocument/2006/relationships/image" Target="../media/image376.png"/><Relationship Id="rId4" Type="http://schemas.openxmlformats.org/officeDocument/2006/relationships/image" Target="../media/image375.png"/></Relationships>
</file>

<file path=ppt/slides/_rels/slide1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9.jpeg"/><Relationship Id="rId2" Type="http://schemas.openxmlformats.org/officeDocument/2006/relationships/image" Target="../media/image348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170.png"/><Relationship Id="rId5" Type="http://schemas.openxmlformats.org/officeDocument/2006/relationships/image" Target="../media/image2030.png"/><Relationship Id="rId4" Type="http://schemas.openxmlformats.org/officeDocument/2006/relationships/image" Target="../media/image350.jpeg"/></Relationships>
</file>

<file path=ppt/slides/_rels/slide1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7.png"/><Relationship Id="rId1" Type="http://schemas.openxmlformats.org/officeDocument/2006/relationships/slideLayout" Target="../slideLayouts/slideLayout2.xml"/></Relationships>
</file>

<file path=ppt/slides/_rels/slide1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2.png"/><Relationship Id="rId2" Type="http://schemas.openxmlformats.org/officeDocument/2006/relationships/image" Target="../media/image351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53.png"/></Relationships>
</file>

<file path=ppt/slides/_rels/slide1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510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1058" name="Rectangle 2"/>
          <p:cNvSpPr>
            <a:spLocks noChangeArrowheads="1"/>
          </p:cNvSpPr>
          <p:nvPr/>
        </p:nvSpPr>
        <p:spPr bwMode="auto">
          <a:xfrm>
            <a:off x="0" y="2420888"/>
            <a:ext cx="9144000" cy="115212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anchor="ctr"/>
          <a:lstStyle/>
          <a:p>
            <a:pPr>
              <a:defRPr/>
            </a:pPr>
            <a:r>
              <a:rPr lang="ja-JP" altLang="en-US" sz="3500" b="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コンピュータ・グラフィクス関連の最新論文紹介</a:t>
            </a:r>
            <a:endParaRPr lang="en-US" altLang="ja-JP" sz="3500" b="0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28675" name="Rectangle 3"/>
          <p:cNvSpPr>
            <a:spLocks noChangeArrowheads="1"/>
          </p:cNvSpPr>
          <p:nvPr/>
        </p:nvSpPr>
        <p:spPr bwMode="auto">
          <a:xfrm>
            <a:off x="971550" y="4987925"/>
            <a:ext cx="7273925" cy="8175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marL="342900" indent="-342900">
              <a:lnSpc>
                <a:spcPct val="80000"/>
              </a:lnSpc>
              <a:spcBef>
                <a:spcPct val="20000"/>
              </a:spcBef>
            </a:pPr>
            <a:r>
              <a:rPr lang="ja-JP" altLang="en-US" sz="2400" b="0" dirty="0"/>
              <a:t>田村　尚希</a:t>
            </a:r>
          </a:p>
          <a:p>
            <a:pPr marL="342900" indent="-342900">
              <a:lnSpc>
                <a:spcPct val="80000"/>
              </a:lnSpc>
              <a:spcBef>
                <a:spcPct val="20000"/>
              </a:spcBef>
            </a:pPr>
            <a:r>
              <a:rPr lang="ja-JP" altLang="en-US" sz="2400" b="0" dirty="0" smtClean="0"/>
              <a:t>安田　廉</a:t>
            </a:r>
            <a:endParaRPr lang="ja-JP" altLang="en-US" sz="2400" b="0" dirty="0"/>
          </a:p>
        </p:txBody>
      </p:sp>
      <p:sp>
        <p:nvSpPr>
          <p:cNvPr id="28676" name="Rectangle 5"/>
          <p:cNvSpPr>
            <a:spLocks noChangeArrowheads="1"/>
          </p:cNvSpPr>
          <p:nvPr/>
        </p:nvSpPr>
        <p:spPr bwMode="auto">
          <a:xfrm>
            <a:off x="971550" y="5876925"/>
            <a:ext cx="7273925" cy="8175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marL="342900" indent="-342900">
              <a:lnSpc>
                <a:spcPct val="80000"/>
              </a:lnSpc>
              <a:spcBef>
                <a:spcPct val="20000"/>
              </a:spcBef>
            </a:pPr>
            <a:r>
              <a:rPr lang="ja-JP" altLang="en-US" sz="2000" b="0"/>
              <a:t>シリコンスタジオ株式会社　</a:t>
            </a:r>
          </a:p>
        </p:txBody>
      </p:sp>
      <p:sp>
        <p:nvSpPr>
          <p:cNvPr id="7" name="Rectangle 2"/>
          <p:cNvSpPr>
            <a:spLocks noChangeArrowheads="1"/>
          </p:cNvSpPr>
          <p:nvPr/>
        </p:nvSpPr>
        <p:spPr bwMode="auto">
          <a:xfrm>
            <a:off x="0" y="3356992"/>
            <a:ext cx="9144000" cy="7920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anchor="ctr"/>
          <a:lstStyle/>
          <a:p>
            <a:pPr>
              <a:defRPr/>
            </a:pPr>
            <a:r>
              <a:rPr lang="ja-JP" altLang="en-US" sz="3000" b="0" smtClean="0"/>
              <a:t>～</a:t>
            </a:r>
            <a:r>
              <a:rPr lang="en-US" altLang="ja-JP" sz="3000" b="0" smtClean="0"/>
              <a:t>Modular </a:t>
            </a:r>
            <a:r>
              <a:rPr lang="en-US" altLang="ja-JP" sz="3000" b="0" dirty="0" smtClean="0"/>
              <a:t>Radiance Transfer</a:t>
            </a:r>
            <a:r>
              <a:rPr lang="ja-JP" altLang="en-US" sz="3000" b="0" dirty="0"/>
              <a:t>法</a:t>
            </a:r>
            <a:r>
              <a:rPr lang="ja-JP" altLang="en-US" sz="3000" b="0" dirty="0" smtClean="0"/>
              <a:t>の解説～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 dirty="0" smtClean="0"/>
              <a:t>発表の流れ</a:t>
            </a:r>
            <a:endParaRPr kumimoji="1" lang="ja-JP" altLang="en-US" dirty="0"/>
          </a:p>
        </p:txBody>
      </p:sp>
      <p:sp>
        <p:nvSpPr>
          <p:cNvPr id="3" name="コンテンツ プレースホル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None/>
            </a:pPr>
            <a:r>
              <a:rPr lang="ja-JP" altLang="en-US" dirty="0" smtClean="0"/>
              <a:t>  </a:t>
            </a:r>
            <a:r>
              <a:rPr lang="en-US" altLang="ja-JP" dirty="0" smtClean="0"/>
              <a:t>1. </a:t>
            </a:r>
            <a:r>
              <a:rPr lang="ja-JP" altLang="en-US" dirty="0" smtClean="0"/>
              <a:t>発表の概要</a:t>
            </a:r>
            <a:endParaRPr lang="en-US" altLang="ja-JP" dirty="0" smtClean="0"/>
          </a:p>
          <a:p>
            <a:pPr>
              <a:buNone/>
            </a:pPr>
            <a:r>
              <a:rPr lang="en-US" altLang="ja-JP" dirty="0"/>
              <a:t> </a:t>
            </a:r>
            <a:r>
              <a:rPr lang="en-US" altLang="ja-JP" dirty="0" smtClean="0"/>
              <a:t> </a:t>
            </a:r>
            <a:r>
              <a:rPr kumimoji="1" lang="en-US" altLang="ja-JP" dirty="0" smtClean="0"/>
              <a:t>2. </a:t>
            </a:r>
            <a:r>
              <a:rPr kumimoji="1" lang="ja-JP" altLang="en-US" dirty="0" smtClean="0"/>
              <a:t>技術紹介 </a:t>
            </a:r>
            <a:r>
              <a:rPr kumimoji="1" lang="en-US" altLang="ja-JP" dirty="0" smtClean="0"/>
              <a:t>+ </a:t>
            </a:r>
            <a:r>
              <a:rPr kumimoji="1" lang="ja-JP" altLang="en-US" dirty="0" smtClean="0"/>
              <a:t>デモ</a:t>
            </a:r>
            <a:endParaRPr kumimoji="1" lang="en-US" altLang="ja-JP" dirty="0" smtClean="0"/>
          </a:p>
          <a:p>
            <a:pPr>
              <a:buNone/>
            </a:pPr>
            <a:r>
              <a:rPr lang="en-US" altLang="ja-JP" dirty="0" smtClean="0"/>
              <a:t>  3. </a:t>
            </a:r>
            <a:r>
              <a:rPr lang="ja-JP" altLang="en-US" dirty="0" smtClean="0"/>
              <a:t>まとめ</a:t>
            </a:r>
            <a:endParaRPr lang="en-US" altLang="ja-JP" dirty="0" smtClean="0"/>
          </a:p>
          <a:p>
            <a:pPr>
              <a:buNone/>
            </a:pPr>
            <a:endParaRPr kumimoji="1" lang="en-US" altLang="ja-JP" dirty="0" smtClean="0"/>
          </a:p>
          <a:p>
            <a:endParaRPr lang="en-US" altLang="ja-JP" dirty="0" smtClean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 dirty="0" smtClean="0"/>
              <a:t>発表の流れ</a:t>
            </a:r>
            <a:endParaRPr kumimoji="1" lang="ja-JP" altLang="en-US" dirty="0"/>
          </a:p>
        </p:txBody>
      </p:sp>
      <p:sp>
        <p:nvSpPr>
          <p:cNvPr id="3" name="コンテンツ プレースホル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None/>
            </a:pPr>
            <a:r>
              <a:rPr lang="ja-JP" altLang="en-US" dirty="0" smtClean="0"/>
              <a:t>  </a:t>
            </a:r>
            <a:r>
              <a:rPr lang="en-US" altLang="ja-JP" dirty="0" smtClean="0"/>
              <a:t>1. </a:t>
            </a:r>
            <a:r>
              <a:rPr lang="ja-JP" altLang="en-US" dirty="0" smtClean="0"/>
              <a:t>発表の概要</a:t>
            </a:r>
            <a:endParaRPr lang="en-US" altLang="ja-JP" dirty="0" smtClean="0"/>
          </a:p>
          <a:p>
            <a:pPr>
              <a:buNone/>
            </a:pPr>
            <a:r>
              <a:rPr kumimoji="1" lang="en-US" altLang="ja-JP" dirty="0" smtClean="0">
                <a:solidFill>
                  <a:srgbClr val="C0C0C0"/>
                </a:solidFill>
              </a:rPr>
              <a:t>  2. </a:t>
            </a:r>
            <a:r>
              <a:rPr kumimoji="1" lang="ja-JP" altLang="en-US" dirty="0" smtClean="0">
                <a:solidFill>
                  <a:srgbClr val="C0C0C0"/>
                </a:solidFill>
              </a:rPr>
              <a:t>技術紹介 </a:t>
            </a:r>
            <a:r>
              <a:rPr kumimoji="1" lang="en-US" altLang="ja-JP" dirty="0" smtClean="0">
                <a:solidFill>
                  <a:srgbClr val="C0C0C0"/>
                </a:solidFill>
              </a:rPr>
              <a:t>+ </a:t>
            </a:r>
            <a:r>
              <a:rPr kumimoji="1" lang="ja-JP" altLang="en-US" dirty="0" smtClean="0">
                <a:solidFill>
                  <a:srgbClr val="C0C0C0"/>
                </a:solidFill>
              </a:rPr>
              <a:t>デモ</a:t>
            </a:r>
            <a:endParaRPr kumimoji="1" lang="en-US" altLang="ja-JP" dirty="0" smtClean="0">
              <a:solidFill>
                <a:srgbClr val="C0C0C0"/>
              </a:solidFill>
            </a:endParaRPr>
          </a:p>
          <a:p>
            <a:pPr>
              <a:buNone/>
            </a:pPr>
            <a:r>
              <a:rPr lang="en-US" altLang="ja-JP" dirty="0" smtClean="0">
                <a:solidFill>
                  <a:srgbClr val="C0C0C0"/>
                </a:solidFill>
              </a:rPr>
              <a:t>  3. </a:t>
            </a:r>
            <a:r>
              <a:rPr lang="ja-JP" altLang="en-US" dirty="0" smtClean="0">
                <a:solidFill>
                  <a:srgbClr val="C0C0C0"/>
                </a:solidFill>
              </a:rPr>
              <a:t>まとめ</a:t>
            </a:r>
            <a:endParaRPr kumimoji="1" lang="en-US" altLang="ja-JP" dirty="0" smtClean="0">
              <a:solidFill>
                <a:srgbClr val="C0C0C0"/>
              </a:solidFill>
            </a:endParaRPr>
          </a:p>
          <a:p>
            <a:endParaRPr lang="en-US" altLang="ja-JP" dirty="0" smtClean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コンテンツ プレースホル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kumimoji="1" lang="ja-JP" altLang="en-US" dirty="0" smtClean="0"/>
              <a:t>本セッションの目的</a:t>
            </a:r>
            <a:endParaRPr kumimoji="1" lang="en-US" altLang="ja-JP" dirty="0" smtClean="0"/>
          </a:p>
          <a:p>
            <a:pPr lvl="1"/>
            <a:r>
              <a:rPr lang="ja-JP" altLang="en-US" sz="2500" dirty="0" smtClean="0"/>
              <a:t>ゲーム業界にとって有望な技術の理解及び知識の共有</a:t>
            </a:r>
            <a:endParaRPr lang="en-US" altLang="ja-JP" sz="2500" dirty="0" smtClean="0"/>
          </a:p>
          <a:p>
            <a:pPr lvl="1"/>
            <a:endParaRPr lang="en-US" altLang="ja-JP" sz="200" dirty="0" smtClean="0"/>
          </a:p>
          <a:p>
            <a:r>
              <a:rPr kumimoji="1" lang="ja-JP" altLang="en-US" dirty="0" smtClean="0"/>
              <a:t>本セッションの内容</a:t>
            </a:r>
            <a:endParaRPr kumimoji="1" lang="en-US" altLang="ja-JP" dirty="0" smtClean="0"/>
          </a:p>
          <a:p>
            <a:pPr lvl="1"/>
            <a:r>
              <a:rPr lang="ja-JP" altLang="en-US" sz="2500" dirty="0" smtClean="0"/>
              <a:t>［</a:t>
            </a:r>
            <a:r>
              <a:rPr lang="en-US" altLang="ja-JP" sz="2500" b="1" dirty="0" smtClean="0">
                <a:solidFill>
                  <a:srgbClr val="FF0000"/>
                </a:solidFill>
              </a:rPr>
              <a:t>Modular Radiance Transfer</a:t>
            </a:r>
            <a:r>
              <a:rPr lang="ja-JP" altLang="en-US" sz="2500" dirty="0" smtClean="0">
                <a:solidFill>
                  <a:srgbClr val="FF0000"/>
                </a:solidFill>
              </a:rPr>
              <a:t>法</a:t>
            </a:r>
            <a:r>
              <a:rPr lang="ja-JP" altLang="en-US" sz="2500" dirty="0" smtClean="0"/>
              <a:t>］を利用した</a:t>
            </a:r>
            <a:endParaRPr lang="en-US" altLang="ja-JP" sz="2500" dirty="0" smtClean="0"/>
          </a:p>
          <a:p>
            <a:pPr marL="457200" lvl="1" indent="0">
              <a:buNone/>
            </a:pPr>
            <a:r>
              <a:rPr lang="ja-JP" altLang="en-US" sz="2500" dirty="0"/>
              <a:t>　 </a:t>
            </a:r>
            <a:r>
              <a:rPr lang="ja-JP" altLang="en-US" sz="2500" dirty="0" smtClean="0"/>
              <a:t>リアルタイム</a:t>
            </a:r>
            <a:r>
              <a:rPr lang="en-US" altLang="ja-JP" sz="2500" dirty="0" smtClean="0"/>
              <a:t>GI(Global Illumination)</a:t>
            </a:r>
            <a:r>
              <a:rPr lang="ja-JP" altLang="en-US" sz="2500" dirty="0" smtClean="0"/>
              <a:t>技術の解説</a:t>
            </a:r>
            <a:endParaRPr lang="en-US" altLang="ja-JP" sz="2500" dirty="0" smtClean="0"/>
          </a:p>
          <a:p>
            <a:pPr lvl="1"/>
            <a:endParaRPr kumimoji="1" lang="en-US" altLang="ja-JP" sz="2500" dirty="0" smtClean="0"/>
          </a:p>
          <a:p>
            <a:endParaRPr lang="en-US" altLang="ja-JP" dirty="0" smtClean="0"/>
          </a:p>
          <a:p>
            <a:pPr>
              <a:buNone/>
            </a:pPr>
            <a:endParaRPr kumimoji="1" lang="en-US" altLang="ja-JP" dirty="0" smtClean="0"/>
          </a:p>
        </p:txBody>
      </p:sp>
      <p:sp>
        <p:nvSpPr>
          <p:cNvPr id="11" name="角丸四角形 10"/>
          <p:cNvSpPr/>
          <p:nvPr/>
        </p:nvSpPr>
        <p:spPr bwMode="auto">
          <a:xfrm>
            <a:off x="1331640" y="3933056"/>
            <a:ext cx="5976664" cy="2448272"/>
          </a:xfrm>
          <a:prstGeom prst="roundRect">
            <a:avLst/>
          </a:prstGeom>
          <a:noFill/>
          <a:ln w="1905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1" lang="ja-JP" altLang="en-US" sz="1800" b="1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charset="0"/>
              <a:ea typeface="ＭＳ Ｐゴシック" pitchFamily="50" charset="-128"/>
            </a:endParaRPr>
          </a:p>
        </p:txBody>
      </p:sp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 dirty="0" smtClean="0"/>
              <a:t>発表の概要</a:t>
            </a:r>
            <a:endParaRPr kumimoji="1" lang="ja-JP" altLang="en-US" dirty="0"/>
          </a:p>
        </p:txBody>
      </p:sp>
      <p:pic>
        <p:nvPicPr>
          <p:cNvPr id="4" name="図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67644" y="4600423"/>
            <a:ext cx="5904656" cy="314351"/>
          </a:xfrm>
          <a:prstGeom prst="rect">
            <a:avLst/>
          </a:prstGeom>
        </p:spPr>
      </p:pic>
      <p:pic>
        <p:nvPicPr>
          <p:cNvPr id="5" name="図 4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19672" y="5004495"/>
            <a:ext cx="5400600" cy="1268235"/>
          </a:xfrm>
          <a:prstGeom prst="rect">
            <a:avLst/>
          </a:prstGeom>
        </p:spPr>
      </p:pic>
      <p:pic>
        <p:nvPicPr>
          <p:cNvPr id="6" name="図 5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487495" y="4343111"/>
            <a:ext cx="1664955" cy="158124"/>
          </a:xfrm>
          <a:prstGeom prst="rect">
            <a:avLst/>
          </a:prstGeom>
        </p:spPr>
      </p:pic>
      <p:pic>
        <p:nvPicPr>
          <p:cNvPr id="24" name="図 23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87723" y="4001988"/>
            <a:ext cx="2864499" cy="291108"/>
          </a:xfrm>
          <a:prstGeom prst="rect">
            <a:avLst/>
          </a:prstGeom>
        </p:spPr>
      </p:pic>
      <p:sp>
        <p:nvSpPr>
          <p:cNvPr id="10" name="動作設定ボタン : 進む/次へ 9">
            <a:hlinkClick r:id="rId6" action="ppaction://program" highlightClick="1"/>
          </p:cNvPr>
          <p:cNvSpPr/>
          <p:nvPr/>
        </p:nvSpPr>
        <p:spPr bwMode="auto">
          <a:xfrm>
            <a:off x="7812360" y="5877272"/>
            <a:ext cx="864096" cy="432048"/>
          </a:xfrm>
          <a:prstGeom prst="actionButtonForwardNext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1" lang="ja-JP" altLang="en-US" sz="1800" b="1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charset="0"/>
              <a:ea typeface="ＭＳ Ｐゴシック" pitchFamily="50" charset="-128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5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25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25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25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25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25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7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25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0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25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25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 animBg="1"/>
      <p:bldP spid="10" grpId="0" animBg="1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 dirty="0" smtClean="0"/>
              <a:t>解説技術</a:t>
            </a:r>
            <a:r>
              <a:rPr kumimoji="1" lang="ja-JP" altLang="en-US" dirty="0" smtClean="0"/>
              <a:t>の特徴</a:t>
            </a:r>
            <a:endParaRPr kumimoji="1" lang="ja-JP" altLang="en-US" dirty="0"/>
          </a:p>
        </p:txBody>
      </p:sp>
      <p:sp>
        <p:nvSpPr>
          <p:cNvPr id="3" name="コンテンツ プレースホル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ja-JP" altLang="en-US" dirty="0" smtClean="0"/>
              <a:t>長所</a:t>
            </a:r>
            <a:endParaRPr lang="en-US" altLang="ja-JP" dirty="0" smtClean="0"/>
          </a:p>
          <a:p>
            <a:pPr lvl="1"/>
            <a:r>
              <a:rPr lang="ja-JP" altLang="en-US" dirty="0"/>
              <a:t>とにかく</a:t>
            </a:r>
            <a:r>
              <a:rPr lang="ja-JP" altLang="en-US" dirty="0" smtClean="0"/>
              <a:t>高速</a:t>
            </a:r>
            <a:endParaRPr lang="en-US" altLang="ja-JP" dirty="0" smtClean="0"/>
          </a:p>
          <a:p>
            <a:pPr lvl="1"/>
            <a:r>
              <a:rPr lang="ja-JP" altLang="en-US" dirty="0"/>
              <a:t>多重</a:t>
            </a:r>
            <a:r>
              <a:rPr lang="ja-JP" altLang="en-US" dirty="0" smtClean="0"/>
              <a:t>反射を扱える</a:t>
            </a:r>
            <a:endParaRPr lang="en-US" altLang="ja-JP" dirty="0" smtClean="0"/>
          </a:p>
          <a:p>
            <a:pPr marL="457200" lvl="1" indent="0">
              <a:buNone/>
            </a:pPr>
            <a:endParaRPr lang="en-US" altLang="ja-JP" sz="800" dirty="0" smtClean="0"/>
          </a:p>
          <a:p>
            <a:r>
              <a:rPr lang="ja-JP" altLang="en-US" dirty="0" smtClean="0"/>
              <a:t>短所</a:t>
            </a:r>
            <a:endParaRPr lang="en-US" altLang="ja-JP" dirty="0" smtClean="0"/>
          </a:p>
          <a:p>
            <a:pPr lvl="1"/>
            <a:r>
              <a:rPr lang="ja-JP" altLang="en-US" dirty="0" smtClean="0"/>
              <a:t>使い所を選ぶ</a:t>
            </a:r>
            <a:endParaRPr lang="en-US" altLang="ja-JP" dirty="0" smtClean="0"/>
          </a:p>
          <a:p>
            <a:pPr lvl="1"/>
            <a:r>
              <a:rPr lang="ja-JP" altLang="en-US" dirty="0" smtClean="0"/>
              <a:t>多少込み入った前計算が必要</a:t>
            </a:r>
            <a:endParaRPr lang="en-US" altLang="ja-JP" dirty="0"/>
          </a:p>
        </p:txBody>
      </p:sp>
      <p:pic>
        <p:nvPicPr>
          <p:cNvPr id="5" name="Picture 3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53717" y="4648745"/>
            <a:ext cx="3055081" cy="180459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6" name="Picture 3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4086814" y="4648746"/>
            <a:ext cx="2407376" cy="180459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7" name="図 6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645102" y="4648748"/>
            <a:ext cx="1815330" cy="1804588"/>
          </a:xfrm>
          <a:prstGeom prst="rect">
            <a:avLst/>
          </a:prstGeom>
        </p:spPr>
      </p:pic>
      <p:sp>
        <p:nvSpPr>
          <p:cNvPr id="4" name="Rectangle 10"/>
          <p:cNvSpPr>
            <a:spLocks noChangeArrowheads="1"/>
          </p:cNvSpPr>
          <p:nvPr/>
        </p:nvSpPr>
        <p:spPr bwMode="auto">
          <a:xfrm>
            <a:off x="4139952" y="2314232"/>
            <a:ext cx="4476312" cy="1042760"/>
          </a:xfrm>
          <a:prstGeom prst="rect">
            <a:avLst/>
          </a:prstGeom>
          <a:solidFill>
            <a:schemeClr val="bg1"/>
          </a:solidFill>
          <a:ln w="19050">
            <a:solidFill>
              <a:srgbClr val="CC3300"/>
            </a:solidFill>
            <a:miter lim="800000"/>
            <a:headEnd/>
            <a:tailEnd/>
          </a:ln>
          <a:effectLst/>
        </p:spPr>
        <p:txBody>
          <a:bodyPr/>
          <a:lstStyle/>
          <a:p>
            <a:pPr marL="342900" indent="-342900">
              <a:spcBef>
                <a:spcPct val="20000"/>
              </a:spcBef>
              <a:defRPr/>
            </a:pPr>
            <a:r>
              <a:rPr lang="ja-JP" altLang="en-US" sz="2800" b="0" dirty="0" smtClean="0">
                <a:solidFill>
                  <a:srgbClr val="CC33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ea typeface="ＭＳ Ｐゴシック" pitchFamily="50" charset="-128"/>
              </a:rPr>
              <a:t>使いこなせれば</a:t>
            </a:r>
            <a:endParaRPr lang="en-US" altLang="ja-JP" sz="2800" b="0" dirty="0" smtClean="0">
              <a:solidFill>
                <a:srgbClr val="CC3300"/>
              </a:solidFill>
              <a:effectLst>
                <a:outerShdw blurRad="38100" dist="38100" dir="2700000" algn="tl">
                  <a:srgbClr val="C0C0C0"/>
                </a:outerShdw>
              </a:effectLst>
              <a:ea typeface="ＭＳ Ｐゴシック" pitchFamily="50" charset="-128"/>
            </a:endParaRPr>
          </a:p>
          <a:p>
            <a:pPr marL="342900" indent="-342900">
              <a:spcBef>
                <a:spcPct val="20000"/>
              </a:spcBef>
              <a:defRPr/>
            </a:pPr>
            <a:r>
              <a:rPr lang="ja-JP" altLang="en-US" sz="2800" b="0" dirty="0" smtClean="0">
                <a:solidFill>
                  <a:srgbClr val="CC33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ea typeface="ＭＳ Ｐゴシック" pitchFamily="50" charset="-128"/>
              </a:rPr>
              <a:t>ワンランク上の表現が可能</a:t>
            </a:r>
            <a:endParaRPr lang="en-US" altLang="ja-JP" sz="2800" b="0" dirty="0">
              <a:solidFill>
                <a:srgbClr val="CC3300"/>
              </a:solidFill>
              <a:effectLst>
                <a:outerShdw blurRad="38100" dist="38100" dir="2700000" algn="tl">
                  <a:srgbClr val="C0C0C0"/>
                </a:outerShdw>
              </a:effectLst>
              <a:ea typeface="ＭＳ Ｐゴシック" pitchFamily="50" charset="-128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5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25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25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25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25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 dirty="0" smtClean="0"/>
              <a:t>注意点</a:t>
            </a:r>
            <a:endParaRPr lang="en-US" altLang="ja-JP" dirty="0" smtClean="0"/>
          </a:p>
        </p:txBody>
      </p:sp>
      <p:sp>
        <p:nvSpPr>
          <p:cNvPr id="3" name="コンテンツ プレースホル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ja-JP" altLang="en-US" sz="2600" dirty="0" smtClean="0"/>
              <a:t>元論文では</a:t>
            </a:r>
            <a:r>
              <a:rPr lang="ja-JP" altLang="en-US" sz="2600" smtClean="0"/>
              <a:t>、</a:t>
            </a:r>
            <a:r>
              <a:rPr lang="en-US" altLang="ja-JP" sz="2600" smtClean="0"/>
              <a:t>Modular </a:t>
            </a:r>
            <a:r>
              <a:rPr lang="en-US" altLang="ja-JP" sz="2600" dirty="0" smtClean="0"/>
              <a:t>(</a:t>
            </a:r>
            <a:r>
              <a:rPr lang="ja-JP" altLang="en-US" sz="2600" dirty="0" smtClean="0"/>
              <a:t>モジュール式</a:t>
            </a:r>
            <a:r>
              <a:rPr lang="en-US" altLang="ja-JP" sz="2600" dirty="0" smtClean="0"/>
              <a:t>)</a:t>
            </a:r>
            <a:r>
              <a:rPr lang="ja-JP" altLang="en-US" sz="2600" dirty="0" smtClean="0"/>
              <a:t>という概念が前面に押し出されており、立方体を組み合わせたシーン以外は</a:t>
            </a:r>
            <a:r>
              <a:rPr lang="en-US" altLang="ja-JP" sz="2600" dirty="0" smtClean="0"/>
              <a:t/>
            </a:r>
            <a:br>
              <a:rPr lang="en-US" altLang="ja-JP" sz="2600" dirty="0" smtClean="0"/>
            </a:br>
            <a:r>
              <a:rPr lang="ja-JP" altLang="en-US" sz="2600" dirty="0" smtClean="0"/>
              <a:t>適用しにくいような印象を受けます</a:t>
            </a:r>
            <a:endParaRPr lang="en-US" altLang="ja-JP" sz="2600" dirty="0" smtClean="0"/>
          </a:p>
          <a:p>
            <a:r>
              <a:rPr lang="ja-JP" altLang="en-US" sz="2600" dirty="0" smtClean="0"/>
              <a:t>本セッションでは</a:t>
            </a:r>
            <a:r>
              <a:rPr lang="ja-JP" altLang="en-US" sz="2600" smtClean="0"/>
              <a:t>、</a:t>
            </a:r>
            <a:r>
              <a:rPr lang="en-US" altLang="ja-JP" sz="2600" smtClean="0"/>
              <a:t>Modular</a:t>
            </a:r>
            <a:r>
              <a:rPr lang="ja-JP" altLang="en-US" sz="2600" dirty="0" smtClean="0"/>
              <a:t>の部分は抑えて説明しますので論文の流れと多少異なります</a:t>
            </a:r>
            <a:endParaRPr lang="en-US" altLang="ja-JP" dirty="0"/>
          </a:p>
        </p:txBody>
      </p:sp>
      <p:pic>
        <p:nvPicPr>
          <p:cNvPr id="5" name="Picture 4" descr="C:\Users\re-yasuda\Downloads\cube.pn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195736" y="3578937"/>
            <a:ext cx="4984491" cy="280239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 dirty="0" smtClean="0"/>
              <a:t>発表の流れ</a:t>
            </a:r>
            <a:endParaRPr kumimoji="1" lang="ja-JP" altLang="en-US" dirty="0"/>
          </a:p>
        </p:txBody>
      </p:sp>
      <p:sp>
        <p:nvSpPr>
          <p:cNvPr id="3" name="コンテンツ プレースホル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None/>
            </a:pPr>
            <a:r>
              <a:rPr lang="ja-JP" altLang="en-US" dirty="0" smtClean="0">
                <a:solidFill>
                  <a:srgbClr val="C0C0C0"/>
                </a:solidFill>
              </a:rPr>
              <a:t>  </a:t>
            </a:r>
            <a:r>
              <a:rPr lang="en-US" altLang="ja-JP" dirty="0" smtClean="0">
                <a:solidFill>
                  <a:srgbClr val="C0C0C0"/>
                </a:solidFill>
              </a:rPr>
              <a:t>1. </a:t>
            </a:r>
            <a:r>
              <a:rPr lang="ja-JP" altLang="en-US" dirty="0" smtClean="0">
                <a:solidFill>
                  <a:srgbClr val="C0C0C0"/>
                </a:solidFill>
              </a:rPr>
              <a:t>発表の概要</a:t>
            </a:r>
            <a:endParaRPr lang="en-US" altLang="ja-JP" dirty="0" smtClean="0">
              <a:solidFill>
                <a:srgbClr val="C0C0C0"/>
              </a:solidFill>
            </a:endParaRPr>
          </a:p>
          <a:p>
            <a:pPr>
              <a:buNone/>
            </a:pPr>
            <a:r>
              <a:rPr kumimoji="1" lang="en-US" altLang="ja-JP" dirty="0" smtClean="0"/>
              <a:t>  2. </a:t>
            </a:r>
            <a:r>
              <a:rPr kumimoji="1" lang="ja-JP" altLang="en-US" dirty="0" smtClean="0"/>
              <a:t>技術紹介 </a:t>
            </a:r>
            <a:r>
              <a:rPr kumimoji="1" lang="en-US" altLang="ja-JP" dirty="0" smtClean="0"/>
              <a:t>+ </a:t>
            </a:r>
            <a:r>
              <a:rPr kumimoji="1" lang="ja-JP" altLang="en-US" dirty="0" smtClean="0"/>
              <a:t>デモ</a:t>
            </a:r>
            <a:endParaRPr kumimoji="1" lang="en-US" altLang="ja-JP" dirty="0" smtClean="0"/>
          </a:p>
          <a:p>
            <a:pPr marL="914400" lvl="1" indent="-514350"/>
            <a:r>
              <a:rPr lang="ja-JP" altLang="en-US" dirty="0"/>
              <a:t>間接光計算手法の</a:t>
            </a:r>
            <a:r>
              <a:rPr lang="ja-JP" altLang="en-US" dirty="0" smtClean="0"/>
              <a:t>解説 （</a:t>
            </a:r>
            <a:r>
              <a:rPr lang="ja-JP" altLang="en-US" dirty="0"/>
              <a:t>論文</a:t>
            </a:r>
            <a:r>
              <a:rPr lang="en-US" altLang="ja-JP" dirty="0"/>
              <a:t>4</a:t>
            </a:r>
            <a:r>
              <a:rPr lang="ja-JP" altLang="en-US" dirty="0"/>
              <a:t>節）</a:t>
            </a:r>
            <a:endParaRPr lang="en-US" altLang="ja-JP" dirty="0"/>
          </a:p>
          <a:p>
            <a:pPr marL="914400" lvl="1" indent="-514350"/>
            <a:r>
              <a:rPr lang="ja-JP" altLang="en-US" dirty="0"/>
              <a:t>シーン分割による高速化の</a:t>
            </a:r>
            <a:r>
              <a:rPr lang="ja-JP" altLang="en-US" dirty="0" smtClean="0"/>
              <a:t>解説 （</a:t>
            </a:r>
            <a:r>
              <a:rPr lang="ja-JP" altLang="en-US" dirty="0"/>
              <a:t>論文</a:t>
            </a:r>
            <a:r>
              <a:rPr lang="en-US" altLang="ja-JP" dirty="0"/>
              <a:t>5</a:t>
            </a:r>
            <a:r>
              <a:rPr lang="ja-JP" altLang="en-US" dirty="0"/>
              <a:t>節）</a:t>
            </a:r>
            <a:endParaRPr lang="en-US" altLang="ja-JP" dirty="0"/>
          </a:p>
          <a:p>
            <a:pPr>
              <a:buNone/>
            </a:pPr>
            <a:r>
              <a:rPr lang="en-US" altLang="ja-JP" dirty="0" smtClean="0">
                <a:solidFill>
                  <a:srgbClr val="C0C0C0"/>
                </a:solidFill>
              </a:rPr>
              <a:t>  3. </a:t>
            </a:r>
            <a:r>
              <a:rPr lang="ja-JP" altLang="en-US" dirty="0" smtClean="0">
                <a:solidFill>
                  <a:srgbClr val="C0C0C0"/>
                </a:solidFill>
              </a:rPr>
              <a:t>まとめ</a:t>
            </a:r>
            <a:endParaRPr kumimoji="1" lang="en-US" altLang="ja-JP" dirty="0" smtClean="0">
              <a:solidFill>
                <a:srgbClr val="C0C0C0"/>
              </a:solidFill>
            </a:endParaRPr>
          </a:p>
          <a:p>
            <a:endParaRPr lang="en-US" altLang="ja-JP" dirty="0" smtClean="0"/>
          </a:p>
        </p:txBody>
      </p:sp>
    </p:spTree>
    <p:extLst>
      <p:ext uri="{BB962C8B-B14F-4D97-AF65-F5344CB8AC3E}">
        <p14:creationId xmlns:p14="http://schemas.microsoft.com/office/powerpoint/2010/main" val="210357481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 dirty="0" smtClean="0"/>
              <a:t>発表の流れ</a:t>
            </a:r>
            <a:endParaRPr kumimoji="1" lang="ja-JP" altLang="en-US" dirty="0"/>
          </a:p>
        </p:txBody>
      </p:sp>
      <p:sp>
        <p:nvSpPr>
          <p:cNvPr id="3" name="コンテンツ プレースホル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None/>
            </a:pPr>
            <a:r>
              <a:rPr lang="ja-JP" altLang="en-US" dirty="0" smtClean="0">
                <a:solidFill>
                  <a:srgbClr val="C0C0C0"/>
                </a:solidFill>
              </a:rPr>
              <a:t>  </a:t>
            </a:r>
            <a:r>
              <a:rPr lang="en-US" altLang="ja-JP" dirty="0" smtClean="0">
                <a:solidFill>
                  <a:srgbClr val="C0C0C0"/>
                </a:solidFill>
              </a:rPr>
              <a:t>1. </a:t>
            </a:r>
            <a:r>
              <a:rPr lang="ja-JP" altLang="en-US" dirty="0" smtClean="0">
                <a:solidFill>
                  <a:srgbClr val="C0C0C0"/>
                </a:solidFill>
              </a:rPr>
              <a:t>発表の概要</a:t>
            </a:r>
            <a:endParaRPr lang="en-US" altLang="ja-JP" dirty="0" smtClean="0">
              <a:solidFill>
                <a:srgbClr val="C0C0C0"/>
              </a:solidFill>
            </a:endParaRPr>
          </a:p>
          <a:p>
            <a:pPr>
              <a:buNone/>
            </a:pPr>
            <a:r>
              <a:rPr kumimoji="1" lang="en-US" altLang="ja-JP" dirty="0" smtClean="0"/>
              <a:t>  2. </a:t>
            </a:r>
            <a:r>
              <a:rPr kumimoji="1" lang="ja-JP" altLang="en-US" dirty="0" smtClean="0"/>
              <a:t>技術紹介 </a:t>
            </a:r>
            <a:r>
              <a:rPr kumimoji="1" lang="en-US" altLang="ja-JP" dirty="0" smtClean="0"/>
              <a:t>+ </a:t>
            </a:r>
            <a:r>
              <a:rPr kumimoji="1" lang="ja-JP" altLang="en-US" dirty="0" smtClean="0"/>
              <a:t>デモ</a:t>
            </a:r>
            <a:endParaRPr kumimoji="1" lang="en-US" altLang="ja-JP" dirty="0" smtClean="0"/>
          </a:p>
          <a:p>
            <a:pPr marL="914400" lvl="1" indent="-514350"/>
            <a:r>
              <a:rPr lang="ja-JP" altLang="en-US" dirty="0"/>
              <a:t>間接光計算手法の</a:t>
            </a:r>
            <a:r>
              <a:rPr lang="ja-JP" altLang="en-US" dirty="0" smtClean="0"/>
              <a:t>解説 （</a:t>
            </a:r>
            <a:r>
              <a:rPr lang="ja-JP" altLang="en-US" dirty="0"/>
              <a:t>論文</a:t>
            </a:r>
            <a:r>
              <a:rPr lang="en-US" altLang="ja-JP" dirty="0"/>
              <a:t>4</a:t>
            </a:r>
            <a:r>
              <a:rPr lang="ja-JP" altLang="en-US" dirty="0"/>
              <a:t>節）</a:t>
            </a:r>
            <a:endParaRPr lang="en-US" altLang="ja-JP" dirty="0"/>
          </a:p>
          <a:p>
            <a:pPr marL="914400" lvl="1" indent="-514350"/>
            <a:r>
              <a:rPr lang="ja-JP" altLang="en-US" dirty="0">
                <a:solidFill>
                  <a:srgbClr val="C0C0C0"/>
                </a:solidFill>
              </a:rPr>
              <a:t>シーン分割による高速化の</a:t>
            </a:r>
            <a:r>
              <a:rPr lang="ja-JP" altLang="en-US" dirty="0" smtClean="0">
                <a:solidFill>
                  <a:srgbClr val="C0C0C0"/>
                </a:solidFill>
              </a:rPr>
              <a:t>解説 （</a:t>
            </a:r>
            <a:r>
              <a:rPr lang="ja-JP" altLang="en-US" dirty="0">
                <a:solidFill>
                  <a:srgbClr val="C0C0C0"/>
                </a:solidFill>
              </a:rPr>
              <a:t>論文</a:t>
            </a:r>
            <a:r>
              <a:rPr lang="en-US" altLang="ja-JP" dirty="0">
                <a:solidFill>
                  <a:srgbClr val="C0C0C0"/>
                </a:solidFill>
              </a:rPr>
              <a:t>5</a:t>
            </a:r>
            <a:r>
              <a:rPr lang="ja-JP" altLang="en-US" dirty="0">
                <a:solidFill>
                  <a:srgbClr val="C0C0C0"/>
                </a:solidFill>
              </a:rPr>
              <a:t>節）</a:t>
            </a:r>
            <a:endParaRPr lang="en-US" altLang="ja-JP" dirty="0">
              <a:solidFill>
                <a:srgbClr val="C0C0C0"/>
              </a:solidFill>
            </a:endParaRPr>
          </a:p>
          <a:p>
            <a:pPr>
              <a:buNone/>
            </a:pPr>
            <a:r>
              <a:rPr lang="en-US" altLang="ja-JP" dirty="0" smtClean="0">
                <a:solidFill>
                  <a:srgbClr val="C0C0C0"/>
                </a:solidFill>
              </a:rPr>
              <a:t>  3. </a:t>
            </a:r>
            <a:r>
              <a:rPr lang="ja-JP" altLang="en-US" dirty="0" smtClean="0">
                <a:solidFill>
                  <a:srgbClr val="C0C0C0"/>
                </a:solidFill>
              </a:rPr>
              <a:t>まとめ</a:t>
            </a:r>
            <a:endParaRPr kumimoji="1" lang="en-US" altLang="ja-JP" dirty="0" smtClean="0">
              <a:solidFill>
                <a:srgbClr val="C0C0C0"/>
              </a:solidFill>
            </a:endParaRPr>
          </a:p>
          <a:p>
            <a:endParaRPr lang="en-US" altLang="ja-JP" dirty="0" smtClean="0"/>
          </a:p>
        </p:txBody>
      </p:sp>
    </p:spTree>
    <p:extLst>
      <p:ext uri="{BB962C8B-B14F-4D97-AF65-F5344CB8AC3E}">
        <p14:creationId xmlns:p14="http://schemas.microsoft.com/office/powerpoint/2010/main" val="134382769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図 5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11760" y="2348880"/>
            <a:ext cx="4176464" cy="4176464"/>
          </a:xfrm>
          <a:prstGeom prst="rect">
            <a:avLst/>
          </a:prstGeom>
        </p:spPr>
      </p:pic>
      <p:pic>
        <p:nvPicPr>
          <p:cNvPr id="5" name="図 4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11760" y="2348880"/>
            <a:ext cx="4176464" cy="4176464"/>
          </a:xfrm>
          <a:prstGeom prst="rect">
            <a:avLst/>
          </a:prstGeom>
        </p:spPr>
      </p:pic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 dirty="0" smtClean="0"/>
              <a:t>間接光の概要</a:t>
            </a:r>
            <a:endParaRPr kumimoji="1" lang="ja-JP" altLang="en-US" dirty="0"/>
          </a:p>
        </p:txBody>
      </p:sp>
      <p:sp>
        <p:nvSpPr>
          <p:cNvPr id="3" name="コンテンツ プレースホル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ja-JP" altLang="en-US" dirty="0" smtClean="0"/>
              <a:t>そもそも間接光って何</a:t>
            </a:r>
            <a:r>
              <a:rPr lang="en-US" altLang="ja-JP" dirty="0" smtClean="0"/>
              <a:t>?</a:t>
            </a:r>
          </a:p>
          <a:p>
            <a:pPr marL="0" indent="0">
              <a:buNone/>
            </a:pPr>
            <a:r>
              <a:rPr lang="ja-JP" altLang="en-US" dirty="0"/>
              <a:t> </a:t>
            </a:r>
            <a:r>
              <a:rPr lang="ja-JP" altLang="en-US" dirty="0" smtClean="0"/>
              <a:t>   ⇒ 光源から一度以上物体に反射して届く光</a:t>
            </a:r>
            <a:endParaRPr lang="en-US" altLang="ja-JP" sz="600" dirty="0" smtClean="0"/>
          </a:p>
        </p:txBody>
      </p:sp>
    </p:spTree>
    <p:extLst>
      <p:ext uri="{BB962C8B-B14F-4D97-AF65-F5344CB8AC3E}">
        <p14:creationId xmlns:p14="http://schemas.microsoft.com/office/powerpoint/2010/main" val="241228513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5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図 5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60032" y="2955287"/>
            <a:ext cx="2274155" cy="2260698"/>
          </a:xfrm>
          <a:prstGeom prst="rect">
            <a:avLst/>
          </a:prstGeom>
        </p:spPr>
      </p:pic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 dirty="0"/>
              <a:t>間接光の概要</a:t>
            </a:r>
            <a:endParaRPr kumimoji="1" lang="ja-JP" altLang="en-US" dirty="0"/>
          </a:p>
        </p:txBody>
      </p:sp>
      <p:sp>
        <p:nvSpPr>
          <p:cNvPr id="3" name="コンテンツ プレースホル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ja-JP" altLang="en-US" dirty="0" smtClean="0"/>
              <a:t>間接光があると何が良いのか</a:t>
            </a:r>
            <a:endParaRPr lang="en-US" altLang="ja-JP" dirty="0" smtClean="0"/>
          </a:p>
          <a:p>
            <a:pPr marL="0" indent="0">
              <a:buNone/>
            </a:pPr>
            <a:r>
              <a:rPr lang="ja-JP" altLang="en-US" dirty="0"/>
              <a:t> </a:t>
            </a:r>
            <a:r>
              <a:rPr lang="ja-JP" altLang="en-US" dirty="0" smtClean="0"/>
              <a:t>   ⇒ 柔らかなライティングを再現でき、シーン全体の</a:t>
            </a:r>
            <a:r>
              <a:rPr lang="en-US" altLang="ja-JP" dirty="0" smtClean="0"/>
              <a:t/>
            </a:r>
            <a:br>
              <a:rPr lang="en-US" altLang="ja-JP" dirty="0" smtClean="0"/>
            </a:br>
            <a:r>
              <a:rPr lang="ja-JP" altLang="en-US" dirty="0" smtClean="0"/>
              <a:t>　　　 説得力が増す</a:t>
            </a:r>
            <a:endParaRPr lang="en-US" altLang="ja-JP" sz="600" dirty="0" smtClean="0"/>
          </a:p>
        </p:txBody>
      </p:sp>
      <p:sp>
        <p:nvSpPr>
          <p:cNvPr id="14" name="Rectangle 10"/>
          <p:cNvSpPr>
            <a:spLocks noChangeArrowheads="1"/>
          </p:cNvSpPr>
          <p:nvPr/>
        </p:nvSpPr>
        <p:spPr bwMode="auto">
          <a:xfrm>
            <a:off x="179512" y="5964907"/>
            <a:ext cx="8784976" cy="447675"/>
          </a:xfrm>
          <a:prstGeom prst="rect">
            <a:avLst/>
          </a:prstGeom>
          <a:solidFill>
            <a:schemeClr val="bg1"/>
          </a:solidFill>
          <a:ln w="19050">
            <a:solidFill>
              <a:srgbClr val="CC3300"/>
            </a:solidFill>
            <a:miter lim="800000"/>
            <a:headEnd/>
            <a:tailEnd/>
          </a:ln>
          <a:effectLst/>
        </p:spPr>
        <p:txBody>
          <a:bodyPr/>
          <a:lstStyle/>
          <a:p>
            <a:pPr marL="342900" indent="-342900">
              <a:spcBef>
                <a:spcPct val="20000"/>
              </a:spcBef>
              <a:defRPr/>
            </a:pPr>
            <a:r>
              <a:rPr lang="ja-JP" altLang="en-US" sz="2400" b="0" dirty="0" smtClean="0">
                <a:solidFill>
                  <a:srgbClr val="CC33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ea typeface="ＭＳ Ｐゴシック" pitchFamily="50" charset="-128"/>
              </a:rPr>
              <a:t>解説手法は様々な高速化や制約を設けてリアルタイム処理を実現</a:t>
            </a:r>
            <a:endParaRPr lang="en-US" altLang="ja-JP" sz="2400" b="0" dirty="0">
              <a:solidFill>
                <a:srgbClr val="CC3300"/>
              </a:solidFill>
              <a:effectLst>
                <a:outerShdw blurRad="38100" dist="38100" dir="2700000" algn="tl">
                  <a:srgbClr val="C0C0C0"/>
                </a:outerShdw>
              </a:effectLst>
              <a:ea typeface="ＭＳ Ｐゴシック" pitchFamily="50" charset="-128"/>
            </a:endParaRPr>
          </a:p>
        </p:txBody>
      </p:sp>
      <p:sp>
        <p:nvSpPr>
          <p:cNvPr id="15" name="Rectangle 10"/>
          <p:cNvSpPr>
            <a:spLocks noChangeArrowheads="1"/>
          </p:cNvSpPr>
          <p:nvPr/>
        </p:nvSpPr>
        <p:spPr bwMode="auto">
          <a:xfrm>
            <a:off x="971600" y="5373216"/>
            <a:ext cx="7344816" cy="447675"/>
          </a:xfrm>
          <a:prstGeom prst="rect">
            <a:avLst/>
          </a:prstGeom>
          <a:solidFill>
            <a:schemeClr val="bg1"/>
          </a:solidFill>
          <a:ln w="19050">
            <a:solidFill>
              <a:srgbClr val="CC3300"/>
            </a:solidFill>
            <a:miter lim="800000"/>
            <a:headEnd/>
            <a:tailEnd/>
          </a:ln>
          <a:effectLst/>
        </p:spPr>
        <p:txBody>
          <a:bodyPr/>
          <a:lstStyle/>
          <a:p>
            <a:pPr marL="342900" indent="-342900">
              <a:spcBef>
                <a:spcPct val="20000"/>
              </a:spcBef>
              <a:defRPr/>
            </a:pPr>
            <a:r>
              <a:rPr lang="ja-JP" altLang="en-US" sz="2400" b="0" dirty="0" smtClean="0">
                <a:solidFill>
                  <a:srgbClr val="CC33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ea typeface="ＭＳ Ｐゴシック" pitchFamily="50" charset="-128"/>
              </a:rPr>
              <a:t>その分非常に計算負荷が高くリアルタイム処理は困難</a:t>
            </a:r>
            <a:endParaRPr lang="en-US" altLang="ja-JP" sz="2400" b="0" dirty="0">
              <a:solidFill>
                <a:srgbClr val="CC3300"/>
              </a:solidFill>
              <a:effectLst>
                <a:outerShdw blurRad="38100" dist="38100" dir="2700000" algn="tl">
                  <a:srgbClr val="C0C0C0"/>
                </a:outerShdw>
              </a:effectLst>
              <a:ea typeface="ＭＳ Ｐゴシック" pitchFamily="50" charset="-128"/>
            </a:endParaRPr>
          </a:p>
        </p:txBody>
      </p:sp>
      <p:sp>
        <p:nvSpPr>
          <p:cNvPr id="4" name="テキスト ボックス 3"/>
          <p:cNvSpPr txBox="1"/>
          <p:nvPr/>
        </p:nvSpPr>
        <p:spPr>
          <a:xfrm>
            <a:off x="5099417" y="4890646"/>
            <a:ext cx="1795385" cy="338554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r>
              <a:rPr kumimoji="1" lang="ja-JP" altLang="en-US" sz="1600" b="0" dirty="0" smtClean="0">
                <a:solidFill>
                  <a:schemeClr val="accent3"/>
                </a:solidFill>
              </a:rPr>
              <a:t>直接光 </a:t>
            </a:r>
            <a:r>
              <a:rPr kumimoji="1" lang="en-US" altLang="ja-JP" sz="1600" b="0" dirty="0" smtClean="0">
                <a:solidFill>
                  <a:schemeClr val="accent3"/>
                </a:solidFill>
              </a:rPr>
              <a:t>+ </a:t>
            </a:r>
            <a:r>
              <a:rPr kumimoji="1" lang="ja-JP" altLang="en-US" sz="1600" b="0" dirty="0" smtClean="0">
                <a:solidFill>
                  <a:schemeClr val="accent3"/>
                </a:solidFill>
              </a:rPr>
              <a:t>間接光</a:t>
            </a:r>
            <a:endParaRPr kumimoji="1" lang="ja-JP" altLang="en-US" sz="1600" b="0" dirty="0">
              <a:solidFill>
                <a:schemeClr val="accent3"/>
              </a:solidFill>
            </a:endParaRPr>
          </a:p>
        </p:txBody>
      </p:sp>
      <p:pic>
        <p:nvPicPr>
          <p:cNvPr id="5" name="図 4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51720" y="2935403"/>
            <a:ext cx="2314160" cy="2300466"/>
          </a:xfrm>
          <a:prstGeom prst="rect">
            <a:avLst/>
          </a:prstGeom>
        </p:spPr>
      </p:pic>
      <p:sp>
        <p:nvSpPr>
          <p:cNvPr id="17" name="テキスト ボックス 16"/>
          <p:cNvSpPr txBox="1"/>
          <p:nvPr/>
        </p:nvSpPr>
        <p:spPr>
          <a:xfrm>
            <a:off x="2311107" y="4890646"/>
            <a:ext cx="1795385" cy="338554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r>
              <a:rPr kumimoji="1" lang="ja-JP" altLang="en-US" sz="1600" b="0" dirty="0" smtClean="0">
                <a:solidFill>
                  <a:schemeClr val="accent3"/>
                </a:solidFill>
              </a:rPr>
              <a:t>直接光</a:t>
            </a:r>
            <a:endParaRPr kumimoji="1" lang="ja-JP" altLang="en-US" sz="1600" b="0" dirty="0">
              <a:solidFill>
                <a:schemeClr val="accent3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74425446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5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25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4" grpId="0" animBg="1"/>
      <p:bldP spid="15" grpId="0" animBg="1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" name="角丸四角形 35"/>
          <p:cNvSpPr/>
          <p:nvPr/>
        </p:nvSpPr>
        <p:spPr bwMode="auto">
          <a:xfrm>
            <a:off x="3657599" y="1094950"/>
            <a:ext cx="2440341" cy="5502402"/>
          </a:xfrm>
          <a:prstGeom prst="roundRect">
            <a:avLst>
              <a:gd name="adj" fmla="val 6962"/>
            </a:avLst>
          </a:prstGeom>
          <a:solidFill>
            <a:srgbClr val="C1EF89">
              <a:alpha val="20000"/>
            </a:srgbClr>
          </a:solidFill>
          <a:ln w="63500" cap="flat" cmpd="sng" algn="ctr">
            <a:solidFill>
              <a:srgbClr val="CC3300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1" lang="ja-JP" altLang="en-US" sz="1800" b="1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charset="0"/>
              <a:ea typeface="ＭＳ Ｐゴシック" pitchFamily="50" charset="-128"/>
            </a:endParaRPr>
          </a:p>
        </p:txBody>
      </p:sp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 dirty="0" smtClean="0"/>
              <a:t>解説手法の計算概要</a:t>
            </a:r>
            <a:endParaRPr kumimoji="1" lang="ja-JP" altLang="en-US" dirty="0"/>
          </a:p>
        </p:txBody>
      </p:sp>
      <p:pic>
        <p:nvPicPr>
          <p:cNvPr id="4" name="図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61279" y="4195784"/>
            <a:ext cx="2198553" cy="2185544"/>
          </a:xfrm>
          <a:prstGeom prst="rect">
            <a:avLst/>
          </a:prstGeom>
        </p:spPr>
      </p:pic>
      <p:pic>
        <p:nvPicPr>
          <p:cNvPr id="5" name="図 4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61278" y="1459480"/>
            <a:ext cx="2198553" cy="2185544"/>
          </a:xfrm>
          <a:prstGeom prst="rect">
            <a:avLst/>
          </a:prstGeom>
        </p:spPr>
      </p:pic>
      <p:pic>
        <p:nvPicPr>
          <p:cNvPr id="7" name="図 6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76150" y="4551000"/>
            <a:ext cx="1841223" cy="1830328"/>
          </a:xfrm>
          <a:prstGeom prst="rect">
            <a:avLst/>
          </a:prstGeom>
        </p:spPr>
      </p:pic>
      <p:pic>
        <p:nvPicPr>
          <p:cNvPr id="8" name="図 7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73000" y="4547923"/>
            <a:ext cx="1844319" cy="1833405"/>
          </a:xfrm>
          <a:prstGeom prst="rect">
            <a:avLst/>
          </a:prstGeom>
        </p:spPr>
      </p:pic>
      <p:pic>
        <p:nvPicPr>
          <p:cNvPr id="17" name="図 16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76151" y="1814696"/>
            <a:ext cx="1841223" cy="1830328"/>
          </a:xfrm>
          <a:prstGeom prst="rect">
            <a:avLst/>
          </a:prstGeom>
        </p:spPr>
      </p:pic>
      <p:pic>
        <p:nvPicPr>
          <p:cNvPr id="18" name="図 17"/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73000" y="1811618"/>
            <a:ext cx="1844319" cy="1833406"/>
          </a:xfrm>
          <a:prstGeom prst="rect">
            <a:avLst/>
          </a:prstGeom>
        </p:spPr>
      </p:pic>
      <p:sp>
        <p:nvSpPr>
          <p:cNvPr id="19" name="テキスト ボックス 18"/>
          <p:cNvSpPr txBox="1"/>
          <p:nvPr/>
        </p:nvSpPr>
        <p:spPr>
          <a:xfrm>
            <a:off x="1062861" y="3268277"/>
            <a:ext cx="1795385" cy="338554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r>
              <a:rPr kumimoji="1" lang="ja-JP" altLang="en-US" sz="1600" b="0" dirty="0" smtClean="0">
                <a:solidFill>
                  <a:schemeClr val="accent3"/>
                </a:solidFill>
              </a:rPr>
              <a:t>直接光</a:t>
            </a:r>
            <a:endParaRPr kumimoji="1" lang="ja-JP" altLang="en-US" sz="1600" b="0" dirty="0">
              <a:solidFill>
                <a:schemeClr val="accent3"/>
              </a:solidFill>
            </a:endParaRPr>
          </a:p>
        </p:txBody>
      </p:sp>
      <p:sp>
        <p:nvSpPr>
          <p:cNvPr id="20" name="テキスト ボックス 19"/>
          <p:cNvSpPr txBox="1"/>
          <p:nvPr/>
        </p:nvSpPr>
        <p:spPr>
          <a:xfrm>
            <a:off x="1062862" y="6032903"/>
            <a:ext cx="1795385" cy="338554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r>
              <a:rPr kumimoji="1" lang="ja-JP" altLang="en-US" sz="1600" b="0" dirty="0" smtClean="0">
                <a:solidFill>
                  <a:schemeClr val="accent3"/>
                </a:solidFill>
              </a:rPr>
              <a:t>直接光 </a:t>
            </a:r>
            <a:r>
              <a:rPr kumimoji="1" lang="en-US" altLang="ja-JP" sz="1600" b="0" dirty="0" smtClean="0">
                <a:solidFill>
                  <a:schemeClr val="accent3"/>
                </a:solidFill>
              </a:rPr>
              <a:t>+ </a:t>
            </a:r>
            <a:r>
              <a:rPr kumimoji="1" lang="ja-JP" altLang="en-US" sz="1600" b="0" dirty="0" smtClean="0">
                <a:solidFill>
                  <a:schemeClr val="accent3"/>
                </a:solidFill>
              </a:rPr>
              <a:t>間接光</a:t>
            </a:r>
            <a:endParaRPr kumimoji="1" lang="ja-JP" altLang="en-US" sz="1600" b="0" dirty="0">
              <a:solidFill>
                <a:schemeClr val="accent3"/>
              </a:solidFill>
            </a:endParaRPr>
          </a:p>
        </p:txBody>
      </p:sp>
      <p:sp>
        <p:nvSpPr>
          <p:cNvPr id="21" name="テキスト ボックス 20"/>
          <p:cNvSpPr txBox="1"/>
          <p:nvPr/>
        </p:nvSpPr>
        <p:spPr>
          <a:xfrm>
            <a:off x="3930403" y="1280373"/>
            <a:ext cx="1929511" cy="492443"/>
          </a:xfrm>
          <a:prstGeom prst="rect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r>
              <a:rPr lang="ja-JP" altLang="en-US" sz="1300" b="0" dirty="0" smtClean="0"/>
              <a:t>背景オブジェクト</a:t>
            </a:r>
            <a:r>
              <a:rPr lang="en-US" altLang="ja-JP" sz="1300" b="0" dirty="0" smtClean="0"/>
              <a:t/>
            </a:r>
            <a:br>
              <a:rPr lang="en-US" altLang="ja-JP" sz="1300" b="0" dirty="0" smtClean="0"/>
            </a:br>
            <a:r>
              <a:rPr lang="en-US" altLang="ja-JP" sz="1300" b="0" dirty="0" smtClean="0"/>
              <a:t>(</a:t>
            </a:r>
            <a:r>
              <a:rPr lang="ja-JP" altLang="en-US" sz="1300" b="0" dirty="0" smtClean="0">
                <a:solidFill>
                  <a:srgbClr val="CC33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静的オブジェクトに限る</a:t>
            </a:r>
            <a:r>
              <a:rPr lang="en-US" altLang="ja-JP" sz="1300" b="0" dirty="0" smtClean="0"/>
              <a:t>)</a:t>
            </a:r>
            <a:endParaRPr kumimoji="1" lang="ja-JP" altLang="en-US" sz="1300" b="0" dirty="0"/>
          </a:p>
        </p:txBody>
      </p:sp>
      <p:sp>
        <p:nvSpPr>
          <p:cNvPr id="22" name="テキスト ボックス 21"/>
          <p:cNvSpPr txBox="1"/>
          <p:nvPr/>
        </p:nvSpPr>
        <p:spPr>
          <a:xfrm>
            <a:off x="6640678" y="1480428"/>
            <a:ext cx="1512168" cy="292388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r>
              <a:rPr lang="ja-JP" altLang="en-US" sz="1300" b="0" dirty="0" smtClean="0"/>
              <a:t>その他オブジェクト</a:t>
            </a:r>
            <a:endParaRPr lang="en-US" altLang="ja-JP" sz="1300" b="0" dirty="0" smtClean="0"/>
          </a:p>
        </p:txBody>
      </p:sp>
      <p:sp>
        <p:nvSpPr>
          <p:cNvPr id="23" name="上矢印 22"/>
          <p:cNvSpPr/>
          <p:nvPr/>
        </p:nvSpPr>
        <p:spPr bwMode="auto">
          <a:xfrm rot="10800000">
            <a:off x="1860966" y="3691662"/>
            <a:ext cx="199177" cy="464748"/>
          </a:xfrm>
          <a:prstGeom prst="upArrow">
            <a:avLst/>
          </a:prstGeom>
          <a:solidFill>
            <a:srgbClr val="EEF7F8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1" lang="ja-JP" altLang="en-US" sz="1800" b="1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charset="0"/>
              <a:ea typeface="ＭＳ Ｐゴシック" pitchFamily="50" charset="-128"/>
            </a:endParaRPr>
          </a:p>
        </p:txBody>
      </p:sp>
      <p:sp>
        <p:nvSpPr>
          <p:cNvPr id="24" name="上矢印 23"/>
          <p:cNvSpPr/>
          <p:nvPr/>
        </p:nvSpPr>
        <p:spPr bwMode="auto">
          <a:xfrm rot="5400000">
            <a:off x="3388341" y="2345746"/>
            <a:ext cx="252148" cy="765150"/>
          </a:xfrm>
          <a:prstGeom prst="upArrow">
            <a:avLst/>
          </a:prstGeom>
          <a:solidFill>
            <a:srgbClr val="E06A6A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1" lang="ja-JP" altLang="en-US" sz="1800" b="1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charset="0"/>
              <a:ea typeface="ＭＳ Ｐゴシック" pitchFamily="50" charset="-128"/>
            </a:endParaRPr>
          </a:p>
        </p:txBody>
      </p:sp>
      <p:sp>
        <p:nvSpPr>
          <p:cNvPr id="25" name="テキスト ボックス 24"/>
          <p:cNvSpPr txBox="1"/>
          <p:nvPr/>
        </p:nvSpPr>
        <p:spPr>
          <a:xfrm>
            <a:off x="3230579" y="2230085"/>
            <a:ext cx="567671" cy="323165"/>
          </a:xfrm>
          <a:prstGeom prst="rect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r>
              <a:rPr kumimoji="1" lang="ja-JP" altLang="en-US" sz="1500" b="0" dirty="0" smtClean="0">
                <a:solidFill>
                  <a:srgbClr val="48A858"/>
                </a:solidFill>
              </a:rPr>
              <a:t>分類</a:t>
            </a:r>
            <a:endParaRPr kumimoji="1" lang="en-US" altLang="ja-JP" sz="1500" b="0" dirty="0" smtClean="0">
              <a:solidFill>
                <a:srgbClr val="48A858"/>
              </a:solidFill>
            </a:endParaRPr>
          </a:p>
        </p:txBody>
      </p:sp>
      <p:sp>
        <p:nvSpPr>
          <p:cNvPr id="26" name="上矢印 25"/>
          <p:cNvSpPr/>
          <p:nvPr/>
        </p:nvSpPr>
        <p:spPr bwMode="auto">
          <a:xfrm rot="16200000">
            <a:off x="3388341" y="5083589"/>
            <a:ext cx="252148" cy="765150"/>
          </a:xfrm>
          <a:prstGeom prst="upArrow">
            <a:avLst/>
          </a:prstGeom>
          <a:solidFill>
            <a:srgbClr val="E06A6A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1" lang="ja-JP" altLang="en-US" sz="1800" b="1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charset="0"/>
              <a:ea typeface="ＭＳ Ｐゴシック" pitchFamily="50" charset="-128"/>
            </a:endParaRPr>
          </a:p>
        </p:txBody>
      </p:sp>
      <p:sp>
        <p:nvSpPr>
          <p:cNvPr id="28" name="テキスト ボックス 27"/>
          <p:cNvSpPr txBox="1"/>
          <p:nvPr/>
        </p:nvSpPr>
        <p:spPr>
          <a:xfrm>
            <a:off x="3230578" y="4921848"/>
            <a:ext cx="567671" cy="323165"/>
          </a:xfrm>
          <a:prstGeom prst="rect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r>
              <a:rPr kumimoji="1" lang="ja-JP" altLang="en-US" sz="1500" b="0" dirty="0" smtClean="0">
                <a:solidFill>
                  <a:srgbClr val="48A858"/>
                </a:solidFill>
              </a:rPr>
              <a:t>統合</a:t>
            </a:r>
            <a:endParaRPr kumimoji="1" lang="en-US" altLang="ja-JP" sz="1500" b="0" dirty="0" smtClean="0">
              <a:solidFill>
                <a:srgbClr val="48A858"/>
              </a:solidFill>
            </a:endParaRPr>
          </a:p>
        </p:txBody>
      </p:sp>
      <p:sp>
        <p:nvSpPr>
          <p:cNvPr id="29" name="テキスト ボックス 28"/>
          <p:cNvSpPr txBox="1"/>
          <p:nvPr/>
        </p:nvSpPr>
        <p:spPr>
          <a:xfrm>
            <a:off x="5817319" y="2422083"/>
            <a:ext cx="648072" cy="61555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en-US" altLang="ja-JP" sz="3400" b="0" dirty="0" smtClean="0"/>
              <a:t>+</a:t>
            </a:r>
            <a:endParaRPr kumimoji="1" lang="ja-JP" altLang="en-US" sz="3400" b="0" dirty="0"/>
          </a:p>
        </p:txBody>
      </p:sp>
      <p:sp>
        <p:nvSpPr>
          <p:cNvPr id="30" name="テキスト ボックス 29"/>
          <p:cNvSpPr txBox="1"/>
          <p:nvPr/>
        </p:nvSpPr>
        <p:spPr>
          <a:xfrm>
            <a:off x="5817319" y="5156848"/>
            <a:ext cx="648072" cy="61555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en-US" altLang="ja-JP" sz="3400" b="0" dirty="0" smtClean="0"/>
              <a:t>+</a:t>
            </a:r>
            <a:endParaRPr kumimoji="1" lang="ja-JP" altLang="en-US" sz="3400" b="0" dirty="0"/>
          </a:p>
        </p:txBody>
      </p:sp>
      <p:sp>
        <p:nvSpPr>
          <p:cNvPr id="31" name="上矢印 30"/>
          <p:cNvSpPr/>
          <p:nvPr/>
        </p:nvSpPr>
        <p:spPr bwMode="auto">
          <a:xfrm rot="10800000">
            <a:off x="4795568" y="3691662"/>
            <a:ext cx="179202" cy="815024"/>
          </a:xfrm>
          <a:prstGeom prst="upArrow">
            <a:avLst/>
          </a:prstGeom>
          <a:solidFill>
            <a:srgbClr val="EEF7F8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1" lang="ja-JP" altLang="en-US" sz="1800" b="1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charset="0"/>
              <a:ea typeface="ＭＳ Ｐゴシック" pitchFamily="50" charset="-128"/>
            </a:endParaRPr>
          </a:p>
        </p:txBody>
      </p:sp>
      <p:sp>
        <p:nvSpPr>
          <p:cNvPr id="32" name="テキスト ボックス 31"/>
          <p:cNvSpPr txBox="1"/>
          <p:nvPr/>
        </p:nvSpPr>
        <p:spPr>
          <a:xfrm>
            <a:off x="3537712" y="3937591"/>
            <a:ext cx="1179893" cy="323165"/>
          </a:xfrm>
          <a:prstGeom prst="rect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r>
              <a:rPr kumimoji="1" lang="ja-JP" altLang="en-US" sz="1500" b="0" dirty="0" smtClean="0"/>
              <a:t>間接光計算</a:t>
            </a:r>
            <a:endParaRPr kumimoji="1" lang="en-US" altLang="ja-JP" sz="1500" b="0" dirty="0" smtClean="0"/>
          </a:p>
        </p:txBody>
      </p:sp>
      <p:sp>
        <p:nvSpPr>
          <p:cNvPr id="33" name="上矢印 32"/>
          <p:cNvSpPr/>
          <p:nvPr/>
        </p:nvSpPr>
        <p:spPr bwMode="auto">
          <a:xfrm rot="10800000">
            <a:off x="7307161" y="3691662"/>
            <a:ext cx="179202" cy="815024"/>
          </a:xfrm>
          <a:prstGeom prst="upArrow">
            <a:avLst/>
          </a:prstGeom>
          <a:solidFill>
            <a:srgbClr val="EEF7F8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1" lang="ja-JP" altLang="en-US" sz="1800" b="1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charset="0"/>
              <a:ea typeface="ＭＳ Ｐゴシック" pitchFamily="50" charset="-128"/>
            </a:endParaRPr>
          </a:p>
        </p:txBody>
      </p:sp>
      <p:sp>
        <p:nvSpPr>
          <p:cNvPr id="9" name="屈折矢印 8"/>
          <p:cNvSpPr/>
          <p:nvPr/>
        </p:nvSpPr>
        <p:spPr bwMode="auto">
          <a:xfrm rot="5400000" flipH="1">
            <a:off x="5943599" y="3177103"/>
            <a:ext cx="477585" cy="2172428"/>
          </a:xfrm>
          <a:prstGeom prst="bentUpArrow">
            <a:avLst>
              <a:gd name="adj1" fmla="val 14668"/>
              <a:gd name="adj2" fmla="val 25000"/>
              <a:gd name="adj3" fmla="val 31443"/>
            </a:avLst>
          </a:prstGeom>
          <a:solidFill>
            <a:srgbClr val="48A858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1" lang="ja-JP" altLang="en-US" sz="1800" b="1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charset="0"/>
              <a:ea typeface="ＭＳ Ｐゴシック" pitchFamily="50" charset="-128"/>
            </a:endParaRPr>
          </a:p>
        </p:txBody>
      </p:sp>
      <p:sp>
        <p:nvSpPr>
          <p:cNvPr id="34" name="テキスト ボックス 33"/>
          <p:cNvSpPr txBox="1"/>
          <p:nvPr/>
        </p:nvSpPr>
        <p:spPr>
          <a:xfrm>
            <a:off x="7563207" y="3938562"/>
            <a:ext cx="1179893" cy="323165"/>
          </a:xfrm>
          <a:prstGeom prst="rect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r>
              <a:rPr kumimoji="1" lang="ja-JP" altLang="en-US" sz="1500" b="0" dirty="0" smtClean="0"/>
              <a:t>間接光計算</a:t>
            </a:r>
            <a:endParaRPr kumimoji="1" lang="en-US" altLang="ja-JP" sz="1500" b="0" dirty="0" smtClean="0"/>
          </a:p>
        </p:txBody>
      </p:sp>
      <p:sp>
        <p:nvSpPr>
          <p:cNvPr id="35" name="テキスト ボックス 34"/>
          <p:cNvSpPr txBox="1"/>
          <p:nvPr/>
        </p:nvSpPr>
        <p:spPr>
          <a:xfrm>
            <a:off x="5658417" y="3714958"/>
            <a:ext cx="965875" cy="323165"/>
          </a:xfrm>
          <a:prstGeom prst="rect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r>
              <a:rPr kumimoji="1" lang="ja-JP" altLang="en-US" sz="1500" b="0" dirty="0" smtClean="0">
                <a:solidFill>
                  <a:srgbClr val="48A858"/>
                </a:solidFill>
              </a:rPr>
              <a:t>光の伝播</a:t>
            </a:r>
            <a:endParaRPr kumimoji="1" lang="en-US" altLang="ja-JP" sz="1500" b="0" dirty="0" smtClean="0">
              <a:solidFill>
                <a:srgbClr val="48A858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72863521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5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25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25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25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25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25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25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" dur="25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25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25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25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0" dur="25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3" dur="25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4" fill="hold">
                      <p:stCondLst>
                        <p:cond delay="indefinite"/>
                      </p:stCondLst>
                      <p:childTnLst>
                        <p:par>
                          <p:cTn id="55" fill="hold">
                            <p:stCondLst>
                              <p:cond delay="0"/>
                            </p:stCondLst>
                            <p:childTnLst>
                              <p:par>
                                <p:cTn id="56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8" dur="25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1" dur="25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2" fill="hold">
                      <p:stCondLst>
                        <p:cond delay="indefinite"/>
                      </p:stCondLst>
                      <p:childTnLst>
                        <p:par>
                          <p:cTn id="63" fill="hold">
                            <p:stCondLst>
                              <p:cond delay="0"/>
                            </p:stCondLst>
                            <p:childTnLst>
                              <p:par>
                                <p:cTn id="64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6" dur="25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9" dur="25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0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2" dur="25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3" fill="hold">
                      <p:stCondLst>
                        <p:cond delay="indefinite"/>
                      </p:stCondLst>
                      <p:childTnLst>
                        <p:par>
                          <p:cTn id="74" fill="hold">
                            <p:stCondLst>
                              <p:cond delay="0"/>
                            </p:stCondLst>
                            <p:childTnLst>
                              <p:par>
                                <p:cTn id="7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7" dur="25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6" grpId="0" animBg="1"/>
      <p:bldP spid="21" grpId="0" animBg="1"/>
      <p:bldP spid="22" grpId="0" animBg="1"/>
      <p:bldP spid="24" grpId="0" animBg="1"/>
      <p:bldP spid="25" grpId="0" animBg="1"/>
      <p:bldP spid="26" grpId="0" animBg="1"/>
      <p:bldP spid="28" grpId="0" animBg="1"/>
      <p:bldP spid="29" grpId="0"/>
      <p:bldP spid="30" grpId="0"/>
      <p:bldP spid="31" grpId="0" animBg="1"/>
      <p:bldP spid="32" grpId="0" animBg="1"/>
      <p:bldP spid="33" grpId="0" animBg="1"/>
      <p:bldP spid="9" grpId="0" animBg="1"/>
      <p:bldP spid="34" grpId="0" animBg="1"/>
      <p:bldP spid="35" grpId="0" animBg="1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コンテンツ プレースホルダー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None/>
            </a:pPr>
            <a:r>
              <a:rPr lang="en-US" altLang="ja-JP" dirty="0" smtClean="0"/>
              <a:t>  Step1. </a:t>
            </a:r>
            <a:r>
              <a:rPr lang="ja-JP" altLang="en-US" dirty="0" smtClean="0"/>
              <a:t>背景オブジェクトの間接光計算</a:t>
            </a:r>
            <a:endParaRPr lang="en-US" altLang="ja-JP" dirty="0" smtClean="0"/>
          </a:p>
          <a:p>
            <a:pPr>
              <a:buNone/>
            </a:pPr>
            <a:r>
              <a:rPr lang="ja-JP" altLang="en-US" dirty="0"/>
              <a:t> </a:t>
            </a:r>
            <a:r>
              <a:rPr lang="ja-JP" altLang="en-US" dirty="0" smtClean="0"/>
              <a:t> </a:t>
            </a:r>
            <a:r>
              <a:rPr kumimoji="1" lang="en-US" altLang="ja-JP" dirty="0" smtClean="0"/>
              <a:t>Step2. </a:t>
            </a:r>
            <a:r>
              <a:rPr kumimoji="1" lang="ja-JP" altLang="en-US" dirty="0" smtClean="0"/>
              <a:t>その他</a:t>
            </a:r>
            <a:r>
              <a:rPr lang="ja-JP" altLang="en-US" dirty="0" smtClean="0"/>
              <a:t>オブジェクトへの光の伝播</a:t>
            </a:r>
            <a:endParaRPr lang="en-US" altLang="ja-JP" dirty="0"/>
          </a:p>
          <a:p>
            <a:pPr>
              <a:buNone/>
            </a:pPr>
            <a:r>
              <a:rPr lang="ja-JP" altLang="en-US" dirty="0" smtClean="0"/>
              <a:t>  </a:t>
            </a:r>
            <a:r>
              <a:rPr lang="en-US" altLang="ja-JP" dirty="0" smtClean="0"/>
              <a:t>Step3. </a:t>
            </a:r>
            <a:r>
              <a:rPr lang="ja-JP" altLang="en-US" dirty="0" smtClean="0"/>
              <a:t>デモ及び考察</a:t>
            </a:r>
            <a:endParaRPr kumimoji="1" lang="en-US" altLang="ja-JP" dirty="0" smtClean="0"/>
          </a:p>
        </p:txBody>
      </p:sp>
      <p:sp>
        <p:nvSpPr>
          <p:cNvPr id="22" name="タイトル 1"/>
          <p:cNvSpPr>
            <a:spLocks noGrp="1"/>
          </p:cNvSpPr>
          <p:nvPr>
            <p:ph type="title"/>
          </p:nvPr>
        </p:nvSpPr>
        <p:spPr>
          <a:xfrm>
            <a:off x="611560" y="260648"/>
            <a:ext cx="6624736" cy="792088"/>
          </a:xfrm>
        </p:spPr>
        <p:txBody>
          <a:bodyPr/>
          <a:lstStyle/>
          <a:p>
            <a:r>
              <a:rPr kumimoji="1" lang="ja-JP" altLang="en-US" dirty="0" smtClean="0"/>
              <a:t>間接光計算の解説</a:t>
            </a:r>
            <a:r>
              <a:rPr lang="ja-JP" altLang="en-US" dirty="0" smtClean="0"/>
              <a:t>手順</a:t>
            </a:r>
            <a:endParaRPr kumimoji="1" lang="ja-JP" altLang="en-US" dirty="0"/>
          </a:p>
        </p:txBody>
      </p:sp>
    </p:spTree>
    <p:extLst>
      <p:ext uri="{BB962C8B-B14F-4D97-AF65-F5344CB8AC3E}">
        <p14:creationId xmlns:p14="http://schemas.microsoft.com/office/powerpoint/2010/main" val="268266664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コンテンツ プレースホルダー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None/>
            </a:pPr>
            <a:r>
              <a:rPr lang="en-US" altLang="ja-JP" dirty="0" smtClean="0"/>
              <a:t>  Step1. </a:t>
            </a:r>
            <a:r>
              <a:rPr lang="ja-JP" altLang="en-US" dirty="0" smtClean="0"/>
              <a:t>背景オブジェクトの間接光計算</a:t>
            </a:r>
            <a:endParaRPr lang="en-US" altLang="ja-JP" dirty="0" smtClean="0"/>
          </a:p>
          <a:p>
            <a:pPr>
              <a:buNone/>
            </a:pPr>
            <a:r>
              <a:rPr kumimoji="1" lang="en-US" altLang="ja-JP" dirty="0" smtClean="0">
                <a:solidFill>
                  <a:srgbClr val="C0C0C0"/>
                </a:solidFill>
              </a:rPr>
              <a:t>  Step2. </a:t>
            </a:r>
            <a:r>
              <a:rPr kumimoji="1" lang="ja-JP" altLang="en-US" dirty="0" smtClean="0">
                <a:solidFill>
                  <a:srgbClr val="C0C0C0"/>
                </a:solidFill>
              </a:rPr>
              <a:t>その他</a:t>
            </a:r>
            <a:r>
              <a:rPr lang="ja-JP" altLang="en-US" dirty="0" smtClean="0">
                <a:solidFill>
                  <a:srgbClr val="C0C0C0"/>
                </a:solidFill>
              </a:rPr>
              <a:t>オブジェクト</a:t>
            </a:r>
            <a:r>
              <a:rPr lang="ja-JP" altLang="en-US" dirty="0">
                <a:solidFill>
                  <a:srgbClr val="C0C0C0"/>
                </a:solidFill>
              </a:rPr>
              <a:t>へ</a:t>
            </a:r>
            <a:r>
              <a:rPr lang="ja-JP" altLang="en-US" dirty="0" smtClean="0">
                <a:solidFill>
                  <a:srgbClr val="C0C0C0"/>
                </a:solidFill>
              </a:rPr>
              <a:t>の光の伝播</a:t>
            </a:r>
            <a:endParaRPr lang="en-US" altLang="ja-JP" dirty="0" smtClean="0">
              <a:solidFill>
                <a:srgbClr val="C0C0C0"/>
              </a:solidFill>
            </a:endParaRPr>
          </a:p>
          <a:p>
            <a:pPr>
              <a:buNone/>
            </a:pPr>
            <a:r>
              <a:rPr lang="en-US" altLang="ja-JP" dirty="0" smtClean="0"/>
              <a:t>  </a:t>
            </a:r>
            <a:r>
              <a:rPr lang="en-US" altLang="ja-JP" dirty="0" smtClean="0">
                <a:solidFill>
                  <a:srgbClr val="C0C0C0"/>
                </a:solidFill>
              </a:rPr>
              <a:t>Step3</a:t>
            </a:r>
            <a:r>
              <a:rPr lang="en-US" altLang="ja-JP" dirty="0">
                <a:solidFill>
                  <a:srgbClr val="C0C0C0"/>
                </a:solidFill>
              </a:rPr>
              <a:t>. </a:t>
            </a:r>
            <a:r>
              <a:rPr lang="ja-JP" altLang="en-US" dirty="0">
                <a:solidFill>
                  <a:srgbClr val="C0C0C0"/>
                </a:solidFill>
              </a:rPr>
              <a:t>デモ及び考察</a:t>
            </a:r>
            <a:endParaRPr lang="en-US" altLang="ja-JP" dirty="0">
              <a:solidFill>
                <a:srgbClr val="C0C0C0"/>
              </a:solidFill>
            </a:endParaRPr>
          </a:p>
          <a:p>
            <a:pPr>
              <a:buNone/>
            </a:pPr>
            <a:endParaRPr lang="en-US" altLang="ja-JP" dirty="0" smtClean="0">
              <a:solidFill>
                <a:srgbClr val="C0C0C0"/>
              </a:solidFill>
            </a:endParaRPr>
          </a:p>
        </p:txBody>
      </p:sp>
      <p:sp>
        <p:nvSpPr>
          <p:cNvPr id="22" name="タイトル 1"/>
          <p:cNvSpPr>
            <a:spLocks noGrp="1"/>
          </p:cNvSpPr>
          <p:nvPr>
            <p:ph type="title"/>
          </p:nvPr>
        </p:nvSpPr>
        <p:spPr>
          <a:xfrm>
            <a:off x="611560" y="260648"/>
            <a:ext cx="6624736" cy="792088"/>
          </a:xfrm>
        </p:spPr>
        <p:txBody>
          <a:bodyPr/>
          <a:lstStyle/>
          <a:p>
            <a:r>
              <a:rPr kumimoji="1" lang="ja-JP" altLang="en-US" dirty="0" smtClean="0"/>
              <a:t>間接光計算の解説</a:t>
            </a:r>
            <a:r>
              <a:rPr lang="ja-JP" altLang="en-US" dirty="0" smtClean="0"/>
              <a:t>手順</a:t>
            </a:r>
            <a:endParaRPr kumimoji="1" lang="ja-JP" altLang="en-US" dirty="0"/>
          </a:p>
        </p:txBody>
      </p:sp>
    </p:spTree>
    <p:extLst>
      <p:ext uri="{BB962C8B-B14F-4D97-AF65-F5344CB8AC3E}">
        <p14:creationId xmlns:p14="http://schemas.microsoft.com/office/powerpoint/2010/main" val="292000206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コンテンツ プレースホルダー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None/>
            </a:pPr>
            <a:r>
              <a:rPr lang="en-US" altLang="ja-JP" dirty="0" smtClean="0"/>
              <a:t>  Step1. </a:t>
            </a:r>
            <a:r>
              <a:rPr lang="ja-JP" altLang="en-US" dirty="0" smtClean="0"/>
              <a:t>背景オブジェクトの間接光計算</a:t>
            </a:r>
            <a:endParaRPr lang="en-US" altLang="ja-JP" dirty="0" smtClean="0"/>
          </a:p>
          <a:p>
            <a:pPr>
              <a:buNone/>
            </a:pPr>
            <a:r>
              <a:rPr lang="ja-JP" altLang="en-US" dirty="0"/>
              <a:t>　　</a:t>
            </a:r>
            <a:r>
              <a:rPr lang="en-US" altLang="ja-JP" dirty="0"/>
              <a:t>- </a:t>
            </a:r>
            <a:r>
              <a:rPr lang="ja-JP" altLang="en-US" dirty="0" smtClean="0"/>
              <a:t>導入</a:t>
            </a:r>
            <a:endParaRPr lang="en-US" altLang="ja-JP" dirty="0"/>
          </a:p>
          <a:p>
            <a:pPr>
              <a:buNone/>
            </a:pPr>
            <a:r>
              <a:rPr lang="ja-JP" altLang="en-US" dirty="0"/>
              <a:t>　　</a:t>
            </a:r>
            <a:r>
              <a:rPr lang="en-US" altLang="ja-JP" dirty="0"/>
              <a:t>- </a:t>
            </a:r>
            <a:r>
              <a:rPr lang="ja-JP" altLang="en-US" dirty="0" smtClean="0"/>
              <a:t>手法の詳細解説</a:t>
            </a:r>
            <a:endParaRPr lang="en-US" altLang="ja-JP" dirty="0"/>
          </a:p>
          <a:p>
            <a:pPr>
              <a:buNone/>
            </a:pPr>
            <a:r>
              <a:rPr lang="ja-JP" altLang="en-US" dirty="0"/>
              <a:t>　　</a:t>
            </a:r>
            <a:r>
              <a:rPr lang="en-US" altLang="ja-JP" dirty="0"/>
              <a:t>- </a:t>
            </a:r>
            <a:r>
              <a:rPr lang="ja-JP" altLang="en-US" dirty="0" smtClean="0"/>
              <a:t>ショート</a:t>
            </a:r>
            <a:r>
              <a:rPr lang="ja-JP" altLang="en-US" dirty="0"/>
              <a:t>デモ</a:t>
            </a:r>
            <a:endParaRPr lang="en-US" altLang="ja-JP" dirty="0"/>
          </a:p>
          <a:p>
            <a:pPr>
              <a:buNone/>
            </a:pPr>
            <a:r>
              <a:rPr lang="ja-JP" altLang="en-US" dirty="0" smtClean="0">
                <a:solidFill>
                  <a:srgbClr val="C0C0C0"/>
                </a:solidFill>
              </a:rPr>
              <a:t>  </a:t>
            </a:r>
            <a:r>
              <a:rPr kumimoji="1" lang="en-US" altLang="ja-JP" dirty="0" smtClean="0">
                <a:solidFill>
                  <a:srgbClr val="C0C0C0"/>
                </a:solidFill>
              </a:rPr>
              <a:t>Step2. </a:t>
            </a:r>
            <a:r>
              <a:rPr kumimoji="1" lang="ja-JP" altLang="en-US" dirty="0" smtClean="0">
                <a:solidFill>
                  <a:srgbClr val="C0C0C0"/>
                </a:solidFill>
              </a:rPr>
              <a:t>その他</a:t>
            </a:r>
            <a:r>
              <a:rPr lang="ja-JP" altLang="en-US" dirty="0" smtClean="0">
                <a:solidFill>
                  <a:srgbClr val="C0C0C0"/>
                </a:solidFill>
              </a:rPr>
              <a:t>オブジェクトへの光の伝播</a:t>
            </a:r>
            <a:endParaRPr lang="en-US" altLang="ja-JP" dirty="0" smtClean="0">
              <a:solidFill>
                <a:srgbClr val="C0C0C0"/>
              </a:solidFill>
            </a:endParaRPr>
          </a:p>
          <a:p>
            <a:pPr>
              <a:buNone/>
            </a:pPr>
            <a:r>
              <a:rPr lang="en-US" altLang="ja-JP" dirty="0">
                <a:solidFill>
                  <a:srgbClr val="C0C0C0"/>
                </a:solidFill>
              </a:rPr>
              <a:t> </a:t>
            </a:r>
            <a:r>
              <a:rPr lang="en-US" altLang="ja-JP" dirty="0" smtClean="0">
                <a:solidFill>
                  <a:srgbClr val="C0C0C0"/>
                </a:solidFill>
              </a:rPr>
              <a:t> Step3. </a:t>
            </a:r>
            <a:r>
              <a:rPr lang="ja-JP" altLang="en-US" dirty="0" smtClean="0">
                <a:solidFill>
                  <a:srgbClr val="C0C0C0"/>
                </a:solidFill>
              </a:rPr>
              <a:t>デモ及び考察</a:t>
            </a:r>
            <a:endParaRPr lang="en-US" altLang="ja-JP" dirty="0" smtClean="0">
              <a:solidFill>
                <a:srgbClr val="C0C0C0"/>
              </a:solidFill>
            </a:endParaRPr>
          </a:p>
        </p:txBody>
      </p:sp>
      <p:sp>
        <p:nvSpPr>
          <p:cNvPr id="22" name="タイトル 1"/>
          <p:cNvSpPr>
            <a:spLocks noGrp="1"/>
          </p:cNvSpPr>
          <p:nvPr>
            <p:ph type="title"/>
          </p:nvPr>
        </p:nvSpPr>
        <p:spPr>
          <a:xfrm>
            <a:off x="611560" y="260648"/>
            <a:ext cx="6624736" cy="792088"/>
          </a:xfrm>
        </p:spPr>
        <p:txBody>
          <a:bodyPr/>
          <a:lstStyle/>
          <a:p>
            <a:r>
              <a:rPr kumimoji="1" lang="ja-JP" altLang="en-US" dirty="0" smtClean="0"/>
              <a:t>間接光計算の解説</a:t>
            </a:r>
            <a:r>
              <a:rPr lang="ja-JP" altLang="en-US" dirty="0" smtClean="0"/>
              <a:t>手順</a:t>
            </a:r>
            <a:endParaRPr kumimoji="1" lang="ja-JP" altLang="en-US" dirty="0"/>
          </a:p>
        </p:txBody>
      </p:sp>
    </p:spTree>
    <p:extLst>
      <p:ext uri="{BB962C8B-B14F-4D97-AF65-F5344CB8AC3E}">
        <p14:creationId xmlns:p14="http://schemas.microsoft.com/office/powerpoint/2010/main" val="377403538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コンテンツ プレースホルダー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None/>
            </a:pPr>
            <a:r>
              <a:rPr lang="en-US" altLang="ja-JP" dirty="0" smtClean="0"/>
              <a:t>  Step1. </a:t>
            </a:r>
            <a:r>
              <a:rPr lang="ja-JP" altLang="en-US" dirty="0" smtClean="0"/>
              <a:t>背景オブジェクトの間接光計算</a:t>
            </a:r>
            <a:endParaRPr lang="en-US" altLang="ja-JP" dirty="0" smtClean="0"/>
          </a:p>
          <a:p>
            <a:pPr>
              <a:buNone/>
            </a:pPr>
            <a:r>
              <a:rPr lang="ja-JP" altLang="en-US" dirty="0"/>
              <a:t>　　</a:t>
            </a:r>
            <a:r>
              <a:rPr lang="en-US" altLang="ja-JP" dirty="0"/>
              <a:t>- </a:t>
            </a:r>
            <a:r>
              <a:rPr lang="ja-JP" altLang="en-US" dirty="0"/>
              <a:t>導入</a:t>
            </a:r>
            <a:endParaRPr lang="en-US" altLang="ja-JP" dirty="0"/>
          </a:p>
          <a:p>
            <a:pPr>
              <a:buNone/>
            </a:pPr>
            <a:r>
              <a:rPr lang="ja-JP" altLang="en-US" dirty="0">
                <a:solidFill>
                  <a:srgbClr val="C0C0C0"/>
                </a:solidFill>
              </a:rPr>
              <a:t>　　</a:t>
            </a:r>
            <a:r>
              <a:rPr lang="en-US" altLang="ja-JP" dirty="0">
                <a:solidFill>
                  <a:srgbClr val="C0C0C0"/>
                </a:solidFill>
              </a:rPr>
              <a:t>- </a:t>
            </a:r>
            <a:r>
              <a:rPr lang="ja-JP" altLang="en-US" dirty="0">
                <a:solidFill>
                  <a:srgbClr val="C0C0C0"/>
                </a:solidFill>
              </a:rPr>
              <a:t>手法の詳細解説</a:t>
            </a:r>
            <a:endParaRPr lang="en-US" altLang="ja-JP" dirty="0">
              <a:solidFill>
                <a:srgbClr val="C0C0C0"/>
              </a:solidFill>
            </a:endParaRPr>
          </a:p>
          <a:p>
            <a:pPr>
              <a:buNone/>
            </a:pPr>
            <a:r>
              <a:rPr lang="ja-JP" altLang="en-US" dirty="0">
                <a:solidFill>
                  <a:srgbClr val="C0C0C0"/>
                </a:solidFill>
              </a:rPr>
              <a:t>　　</a:t>
            </a:r>
            <a:r>
              <a:rPr lang="en-US" altLang="ja-JP" dirty="0">
                <a:solidFill>
                  <a:srgbClr val="C0C0C0"/>
                </a:solidFill>
              </a:rPr>
              <a:t>- </a:t>
            </a:r>
            <a:r>
              <a:rPr lang="ja-JP" altLang="en-US" dirty="0" smtClean="0">
                <a:solidFill>
                  <a:srgbClr val="C0C0C0"/>
                </a:solidFill>
              </a:rPr>
              <a:t>ショートデモ</a:t>
            </a:r>
            <a:endParaRPr lang="en-US" altLang="ja-JP" dirty="0" smtClean="0">
              <a:solidFill>
                <a:srgbClr val="C0C0C0"/>
              </a:solidFill>
            </a:endParaRPr>
          </a:p>
          <a:p>
            <a:pPr>
              <a:buNone/>
            </a:pPr>
            <a:r>
              <a:rPr lang="ja-JP" altLang="en-US" dirty="0" smtClean="0">
                <a:solidFill>
                  <a:srgbClr val="C0C0C0"/>
                </a:solidFill>
              </a:rPr>
              <a:t>  </a:t>
            </a:r>
            <a:r>
              <a:rPr kumimoji="1" lang="en-US" altLang="ja-JP" dirty="0" smtClean="0">
                <a:solidFill>
                  <a:srgbClr val="C0C0C0"/>
                </a:solidFill>
              </a:rPr>
              <a:t>Step2. </a:t>
            </a:r>
            <a:r>
              <a:rPr kumimoji="1" lang="ja-JP" altLang="en-US" dirty="0" smtClean="0">
                <a:solidFill>
                  <a:srgbClr val="C0C0C0"/>
                </a:solidFill>
              </a:rPr>
              <a:t>その他</a:t>
            </a:r>
            <a:r>
              <a:rPr lang="ja-JP" altLang="en-US" dirty="0" smtClean="0">
                <a:solidFill>
                  <a:srgbClr val="C0C0C0"/>
                </a:solidFill>
              </a:rPr>
              <a:t>オブジェクトへの光の伝播</a:t>
            </a:r>
            <a:endParaRPr lang="en-US" altLang="ja-JP" dirty="0" smtClean="0">
              <a:solidFill>
                <a:srgbClr val="C0C0C0"/>
              </a:solidFill>
            </a:endParaRPr>
          </a:p>
          <a:p>
            <a:pPr>
              <a:buNone/>
            </a:pPr>
            <a:r>
              <a:rPr lang="en-US" altLang="ja-JP" dirty="0">
                <a:solidFill>
                  <a:srgbClr val="C0C0C0"/>
                </a:solidFill>
              </a:rPr>
              <a:t> </a:t>
            </a:r>
            <a:r>
              <a:rPr lang="en-US" altLang="ja-JP" dirty="0" smtClean="0">
                <a:solidFill>
                  <a:srgbClr val="C0C0C0"/>
                </a:solidFill>
              </a:rPr>
              <a:t> Step3</a:t>
            </a:r>
            <a:r>
              <a:rPr lang="en-US" altLang="ja-JP" dirty="0">
                <a:solidFill>
                  <a:srgbClr val="C0C0C0"/>
                </a:solidFill>
              </a:rPr>
              <a:t>. </a:t>
            </a:r>
            <a:r>
              <a:rPr lang="ja-JP" altLang="en-US" dirty="0">
                <a:solidFill>
                  <a:srgbClr val="C0C0C0"/>
                </a:solidFill>
              </a:rPr>
              <a:t>デモ及び考察</a:t>
            </a:r>
            <a:endParaRPr lang="en-US" altLang="ja-JP" dirty="0" smtClean="0">
              <a:solidFill>
                <a:srgbClr val="C0C0C0"/>
              </a:solidFill>
            </a:endParaRPr>
          </a:p>
        </p:txBody>
      </p:sp>
      <p:sp>
        <p:nvSpPr>
          <p:cNvPr id="22" name="タイトル 1"/>
          <p:cNvSpPr>
            <a:spLocks noGrp="1"/>
          </p:cNvSpPr>
          <p:nvPr>
            <p:ph type="title"/>
          </p:nvPr>
        </p:nvSpPr>
        <p:spPr>
          <a:xfrm>
            <a:off x="611560" y="260648"/>
            <a:ext cx="6624736" cy="792088"/>
          </a:xfrm>
        </p:spPr>
        <p:txBody>
          <a:bodyPr/>
          <a:lstStyle/>
          <a:p>
            <a:r>
              <a:rPr kumimoji="1" lang="ja-JP" altLang="en-US" dirty="0" smtClean="0"/>
              <a:t>間接光計算の解説</a:t>
            </a:r>
            <a:r>
              <a:rPr lang="ja-JP" altLang="en-US" dirty="0" smtClean="0"/>
              <a:t>手順</a:t>
            </a:r>
            <a:endParaRPr kumimoji="1" lang="ja-JP" altLang="en-US" dirty="0"/>
          </a:p>
        </p:txBody>
      </p:sp>
    </p:spTree>
    <p:extLst>
      <p:ext uri="{BB962C8B-B14F-4D97-AF65-F5344CB8AC3E}">
        <p14:creationId xmlns:p14="http://schemas.microsoft.com/office/powerpoint/2010/main" val="72208395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コンテンツ プレースホルダー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None/>
            </a:pPr>
            <a:r>
              <a:rPr lang="en-US" altLang="ja-JP" dirty="0" smtClean="0"/>
              <a:t>  Step1. </a:t>
            </a:r>
            <a:r>
              <a:rPr lang="ja-JP" altLang="en-US" dirty="0" smtClean="0"/>
              <a:t>背景オブジェクトの間接光計算</a:t>
            </a:r>
            <a:endParaRPr lang="en-US" altLang="ja-JP" dirty="0" smtClean="0"/>
          </a:p>
          <a:p>
            <a:pPr>
              <a:buNone/>
            </a:pPr>
            <a:r>
              <a:rPr lang="ja-JP" altLang="en-US" dirty="0"/>
              <a:t>　　</a:t>
            </a:r>
            <a:r>
              <a:rPr lang="en-US" altLang="ja-JP" dirty="0" smtClean="0"/>
              <a:t>- </a:t>
            </a:r>
            <a:r>
              <a:rPr lang="ja-JP" altLang="en-US" dirty="0" smtClean="0"/>
              <a:t>導入</a:t>
            </a:r>
            <a:endParaRPr lang="en-US" altLang="ja-JP" dirty="0"/>
          </a:p>
          <a:p>
            <a:pPr marL="0" indent="0">
              <a:buNone/>
            </a:pPr>
            <a:r>
              <a:rPr lang="ja-JP" altLang="en-US" sz="2600" dirty="0" smtClean="0"/>
              <a:t>         </a:t>
            </a:r>
            <a:r>
              <a:rPr lang="en-US" altLang="ja-JP" sz="2600" dirty="0" smtClean="0"/>
              <a:t>1. </a:t>
            </a:r>
            <a:r>
              <a:rPr lang="ja-JP" altLang="en-US" sz="2600" dirty="0" smtClean="0"/>
              <a:t>間接光計算の考え方の説明</a:t>
            </a:r>
            <a:endParaRPr lang="en-US" altLang="ja-JP" sz="2600" dirty="0"/>
          </a:p>
          <a:p>
            <a:pPr marL="0" indent="0">
              <a:buNone/>
            </a:pPr>
            <a:r>
              <a:rPr lang="en-US" altLang="ja-JP" sz="2600" dirty="0" smtClean="0"/>
              <a:t>         2. </a:t>
            </a:r>
            <a:r>
              <a:rPr lang="ja-JP" altLang="en-US" sz="2600" dirty="0" smtClean="0"/>
              <a:t>問題提起</a:t>
            </a:r>
            <a:endParaRPr lang="en-US" altLang="ja-JP" sz="2600" dirty="0" smtClean="0"/>
          </a:p>
          <a:p>
            <a:pPr marL="0" indent="0">
              <a:buNone/>
            </a:pPr>
            <a:r>
              <a:rPr lang="ja-JP" altLang="en-US" sz="2600" dirty="0" smtClean="0"/>
              <a:t>         </a:t>
            </a:r>
            <a:r>
              <a:rPr lang="en-US" altLang="ja-JP" sz="2600" dirty="0" smtClean="0"/>
              <a:t>3. </a:t>
            </a:r>
            <a:r>
              <a:rPr lang="ja-JP" altLang="en-US" sz="2600" dirty="0" smtClean="0"/>
              <a:t>キーアイディアの説明</a:t>
            </a:r>
            <a:endParaRPr lang="en-US" altLang="ja-JP" sz="2600" dirty="0"/>
          </a:p>
          <a:p>
            <a:pPr>
              <a:buNone/>
            </a:pPr>
            <a:r>
              <a:rPr lang="ja-JP" altLang="en-US" dirty="0">
                <a:solidFill>
                  <a:srgbClr val="C0C0C0"/>
                </a:solidFill>
              </a:rPr>
              <a:t>　　</a:t>
            </a:r>
            <a:r>
              <a:rPr lang="en-US" altLang="ja-JP" dirty="0">
                <a:solidFill>
                  <a:srgbClr val="C0C0C0"/>
                </a:solidFill>
              </a:rPr>
              <a:t>- </a:t>
            </a:r>
            <a:r>
              <a:rPr lang="ja-JP" altLang="en-US" dirty="0">
                <a:solidFill>
                  <a:srgbClr val="C0C0C0"/>
                </a:solidFill>
              </a:rPr>
              <a:t>手法の詳細解説</a:t>
            </a:r>
            <a:endParaRPr lang="en-US" altLang="ja-JP" dirty="0">
              <a:solidFill>
                <a:srgbClr val="C0C0C0"/>
              </a:solidFill>
            </a:endParaRPr>
          </a:p>
          <a:p>
            <a:pPr>
              <a:buNone/>
            </a:pPr>
            <a:r>
              <a:rPr lang="ja-JP" altLang="en-US" dirty="0" smtClean="0">
                <a:solidFill>
                  <a:srgbClr val="C0C0C0"/>
                </a:solidFill>
              </a:rPr>
              <a:t>　　</a:t>
            </a:r>
            <a:r>
              <a:rPr lang="en-US" altLang="ja-JP" dirty="0" smtClean="0">
                <a:solidFill>
                  <a:srgbClr val="C0C0C0"/>
                </a:solidFill>
              </a:rPr>
              <a:t>- </a:t>
            </a:r>
            <a:r>
              <a:rPr lang="ja-JP" altLang="en-US" dirty="0" smtClean="0">
                <a:solidFill>
                  <a:srgbClr val="C0C0C0"/>
                </a:solidFill>
              </a:rPr>
              <a:t>ショートデモ</a:t>
            </a:r>
            <a:endParaRPr lang="en-US" altLang="ja-JP" dirty="0" smtClean="0">
              <a:solidFill>
                <a:srgbClr val="C0C0C0"/>
              </a:solidFill>
            </a:endParaRPr>
          </a:p>
          <a:p>
            <a:pPr>
              <a:buNone/>
            </a:pPr>
            <a:r>
              <a:rPr lang="ja-JP" altLang="en-US" dirty="0" smtClean="0">
                <a:solidFill>
                  <a:srgbClr val="C0C0C0"/>
                </a:solidFill>
              </a:rPr>
              <a:t>  </a:t>
            </a:r>
            <a:r>
              <a:rPr kumimoji="1" lang="en-US" altLang="ja-JP" dirty="0" smtClean="0">
                <a:solidFill>
                  <a:srgbClr val="C0C0C0"/>
                </a:solidFill>
              </a:rPr>
              <a:t>Step2. </a:t>
            </a:r>
            <a:r>
              <a:rPr kumimoji="1" lang="ja-JP" altLang="en-US" dirty="0" smtClean="0">
                <a:solidFill>
                  <a:srgbClr val="C0C0C0"/>
                </a:solidFill>
              </a:rPr>
              <a:t>その他</a:t>
            </a:r>
            <a:r>
              <a:rPr lang="ja-JP" altLang="en-US" dirty="0" smtClean="0">
                <a:solidFill>
                  <a:srgbClr val="C0C0C0"/>
                </a:solidFill>
              </a:rPr>
              <a:t>オブジェクトへの光の伝播</a:t>
            </a:r>
            <a:endParaRPr lang="en-US" altLang="ja-JP" dirty="0" smtClean="0">
              <a:solidFill>
                <a:srgbClr val="C0C0C0"/>
              </a:solidFill>
            </a:endParaRPr>
          </a:p>
          <a:p>
            <a:pPr>
              <a:buNone/>
            </a:pPr>
            <a:r>
              <a:rPr lang="ja-JP" altLang="en-US" dirty="0" smtClean="0">
                <a:solidFill>
                  <a:srgbClr val="C0C0C0"/>
                </a:solidFill>
              </a:rPr>
              <a:t>  </a:t>
            </a:r>
            <a:r>
              <a:rPr lang="en-US" altLang="ja-JP" dirty="0" smtClean="0">
                <a:solidFill>
                  <a:srgbClr val="C0C0C0"/>
                </a:solidFill>
              </a:rPr>
              <a:t>Step3. </a:t>
            </a:r>
            <a:r>
              <a:rPr lang="ja-JP" altLang="en-US" dirty="0" smtClean="0">
                <a:solidFill>
                  <a:srgbClr val="C0C0C0"/>
                </a:solidFill>
              </a:rPr>
              <a:t>デモ及び考察</a:t>
            </a:r>
            <a:r>
              <a:rPr lang="en-US" altLang="ja-JP" dirty="0" smtClean="0">
                <a:solidFill>
                  <a:srgbClr val="C0C0C0"/>
                </a:solidFill>
              </a:rPr>
              <a:t> </a:t>
            </a:r>
          </a:p>
        </p:txBody>
      </p:sp>
      <p:sp>
        <p:nvSpPr>
          <p:cNvPr id="22" name="タイトル 1"/>
          <p:cNvSpPr>
            <a:spLocks noGrp="1"/>
          </p:cNvSpPr>
          <p:nvPr>
            <p:ph type="title"/>
          </p:nvPr>
        </p:nvSpPr>
        <p:spPr>
          <a:xfrm>
            <a:off x="611560" y="260648"/>
            <a:ext cx="6624736" cy="792088"/>
          </a:xfrm>
        </p:spPr>
        <p:txBody>
          <a:bodyPr/>
          <a:lstStyle/>
          <a:p>
            <a:r>
              <a:rPr kumimoji="1" lang="ja-JP" altLang="en-US" dirty="0" smtClean="0"/>
              <a:t>間接光計算の解説</a:t>
            </a:r>
            <a:r>
              <a:rPr lang="ja-JP" altLang="en-US" dirty="0" smtClean="0"/>
              <a:t>手順</a:t>
            </a:r>
            <a:endParaRPr kumimoji="1" lang="ja-JP" altLang="en-US" dirty="0"/>
          </a:p>
        </p:txBody>
      </p:sp>
    </p:spTree>
    <p:extLst>
      <p:ext uri="{BB962C8B-B14F-4D97-AF65-F5344CB8AC3E}">
        <p14:creationId xmlns:p14="http://schemas.microsoft.com/office/powerpoint/2010/main" val="13881473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コンテンツ プレースホルダー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None/>
            </a:pPr>
            <a:r>
              <a:rPr lang="en-US" altLang="ja-JP" dirty="0" smtClean="0"/>
              <a:t>  Step1. </a:t>
            </a:r>
            <a:r>
              <a:rPr lang="ja-JP" altLang="en-US" dirty="0" smtClean="0"/>
              <a:t>背景オブジェクトの間接光計算</a:t>
            </a:r>
            <a:endParaRPr lang="en-US" altLang="ja-JP" dirty="0" smtClean="0"/>
          </a:p>
          <a:p>
            <a:pPr>
              <a:buNone/>
            </a:pPr>
            <a:r>
              <a:rPr lang="ja-JP" altLang="en-US" dirty="0"/>
              <a:t>　　</a:t>
            </a:r>
            <a:r>
              <a:rPr lang="en-US" altLang="ja-JP" dirty="0" smtClean="0"/>
              <a:t>- </a:t>
            </a:r>
            <a:r>
              <a:rPr lang="ja-JP" altLang="en-US" dirty="0" smtClean="0"/>
              <a:t>導入</a:t>
            </a:r>
            <a:endParaRPr lang="en-US" altLang="ja-JP" dirty="0" smtClean="0"/>
          </a:p>
          <a:p>
            <a:pPr marL="0" indent="0">
              <a:buNone/>
            </a:pPr>
            <a:r>
              <a:rPr lang="ja-JP" altLang="en-US" sz="2600" dirty="0"/>
              <a:t> </a:t>
            </a:r>
            <a:r>
              <a:rPr lang="ja-JP" altLang="en-US" sz="2600" dirty="0" smtClean="0"/>
              <a:t>        </a:t>
            </a:r>
            <a:r>
              <a:rPr lang="en-US" altLang="ja-JP" sz="2600" dirty="0"/>
              <a:t>1. </a:t>
            </a:r>
            <a:r>
              <a:rPr lang="ja-JP" altLang="en-US" sz="2600" dirty="0"/>
              <a:t>間接光計算の考え方の説明</a:t>
            </a:r>
            <a:endParaRPr lang="en-US" altLang="ja-JP" sz="2600" dirty="0"/>
          </a:p>
          <a:p>
            <a:pPr marL="0" indent="0">
              <a:buNone/>
            </a:pPr>
            <a:r>
              <a:rPr lang="en-US" altLang="ja-JP" sz="2600" dirty="0">
                <a:solidFill>
                  <a:srgbClr val="C0C0C0"/>
                </a:solidFill>
              </a:rPr>
              <a:t>         2. </a:t>
            </a:r>
            <a:r>
              <a:rPr lang="ja-JP" altLang="en-US" sz="2600" dirty="0">
                <a:solidFill>
                  <a:srgbClr val="C0C0C0"/>
                </a:solidFill>
              </a:rPr>
              <a:t>問題提起</a:t>
            </a:r>
            <a:endParaRPr lang="en-US" altLang="ja-JP" sz="2600" dirty="0">
              <a:solidFill>
                <a:srgbClr val="C0C0C0"/>
              </a:solidFill>
            </a:endParaRPr>
          </a:p>
          <a:p>
            <a:pPr marL="0" indent="0">
              <a:buNone/>
            </a:pPr>
            <a:r>
              <a:rPr lang="ja-JP" altLang="en-US" sz="2600" dirty="0">
                <a:solidFill>
                  <a:srgbClr val="C0C0C0"/>
                </a:solidFill>
              </a:rPr>
              <a:t>         </a:t>
            </a:r>
            <a:r>
              <a:rPr lang="en-US" altLang="ja-JP" sz="2600" dirty="0">
                <a:solidFill>
                  <a:srgbClr val="C0C0C0"/>
                </a:solidFill>
              </a:rPr>
              <a:t>3. </a:t>
            </a:r>
            <a:r>
              <a:rPr lang="ja-JP" altLang="en-US" sz="2600" dirty="0">
                <a:solidFill>
                  <a:srgbClr val="C0C0C0"/>
                </a:solidFill>
              </a:rPr>
              <a:t>キーアイディアの説明</a:t>
            </a:r>
            <a:endParaRPr lang="en-US" altLang="ja-JP" sz="2600" dirty="0">
              <a:solidFill>
                <a:srgbClr val="C0C0C0"/>
              </a:solidFill>
            </a:endParaRPr>
          </a:p>
          <a:p>
            <a:pPr>
              <a:buNone/>
            </a:pPr>
            <a:r>
              <a:rPr lang="ja-JP" altLang="en-US" dirty="0" smtClean="0">
                <a:solidFill>
                  <a:srgbClr val="C0C0C0"/>
                </a:solidFill>
              </a:rPr>
              <a:t>　　</a:t>
            </a:r>
            <a:r>
              <a:rPr lang="en-US" altLang="ja-JP" dirty="0" smtClean="0">
                <a:solidFill>
                  <a:srgbClr val="C0C0C0"/>
                </a:solidFill>
              </a:rPr>
              <a:t>- </a:t>
            </a:r>
            <a:r>
              <a:rPr lang="ja-JP" altLang="en-US" dirty="0" smtClean="0">
                <a:solidFill>
                  <a:srgbClr val="C0C0C0"/>
                </a:solidFill>
              </a:rPr>
              <a:t>手法の詳細解説</a:t>
            </a:r>
            <a:endParaRPr lang="en-US" altLang="ja-JP" dirty="0" smtClean="0">
              <a:solidFill>
                <a:srgbClr val="C0C0C0"/>
              </a:solidFill>
            </a:endParaRPr>
          </a:p>
          <a:p>
            <a:pPr>
              <a:buNone/>
            </a:pPr>
            <a:r>
              <a:rPr lang="ja-JP" altLang="en-US" dirty="0">
                <a:solidFill>
                  <a:srgbClr val="C0C0C0"/>
                </a:solidFill>
              </a:rPr>
              <a:t>　　</a:t>
            </a:r>
            <a:r>
              <a:rPr lang="en-US" altLang="ja-JP" dirty="0">
                <a:solidFill>
                  <a:srgbClr val="C0C0C0"/>
                </a:solidFill>
              </a:rPr>
              <a:t>- </a:t>
            </a:r>
            <a:r>
              <a:rPr lang="ja-JP" altLang="en-US" dirty="0" smtClean="0">
                <a:solidFill>
                  <a:srgbClr val="C0C0C0"/>
                </a:solidFill>
              </a:rPr>
              <a:t>ショート</a:t>
            </a:r>
            <a:r>
              <a:rPr lang="ja-JP" altLang="en-US" dirty="0">
                <a:solidFill>
                  <a:srgbClr val="C0C0C0"/>
                </a:solidFill>
              </a:rPr>
              <a:t>デモ</a:t>
            </a:r>
            <a:endParaRPr lang="en-US" altLang="ja-JP" dirty="0">
              <a:solidFill>
                <a:srgbClr val="C0C0C0"/>
              </a:solidFill>
            </a:endParaRPr>
          </a:p>
          <a:p>
            <a:pPr>
              <a:buNone/>
            </a:pPr>
            <a:r>
              <a:rPr lang="ja-JP" altLang="en-US" dirty="0" smtClean="0">
                <a:solidFill>
                  <a:srgbClr val="C0C0C0"/>
                </a:solidFill>
              </a:rPr>
              <a:t>  </a:t>
            </a:r>
            <a:r>
              <a:rPr kumimoji="1" lang="en-US" altLang="ja-JP" dirty="0" smtClean="0">
                <a:solidFill>
                  <a:srgbClr val="C0C0C0"/>
                </a:solidFill>
              </a:rPr>
              <a:t>Step2. </a:t>
            </a:r>
            <a:r>
              <a:rPr kumimoji="1" lang="ja-JP" altLang="en-US" dirty="0" smtClean="0">
                <a:solidFill>
                  <a:srgbClr val="C0C0C0"/>
                </a:solidFill>
              </a:rPr>
              <a:t>その他</a:t>
            </a:r>
            <a:r>
              <a:rPr lang="ja-JP" altLang="en-US" dirty="0" smtClean="0">
                <a:solidFill>
                  <a:srgbClr val="C0C0C0"/>
                </a:solidFill>
              </a:rPr>
              <a:t>オブジェクトへの光の伝播</a:t>
            </a:r>
            <a:endParaRPr lang="en-US" altLang="ja-JP" dirty="0" smtClean="0">
              <a:solidFill>
                <a:srgbClr val="C0C0C0"/>
              </a:solidFill>
            </a:endParaRPr>
          </a:p>
          <a:p>
            <a:pPr>
              <a:buNone/>
            </a:pPr>
            <a:r>
              <a:rPr lang="en-US" altLang="ja-JP" dirty="0" smtClean="0">
                <a:solidFill>
                  <a:srgbClr val="C0C0C0"/>
                </a:solidFill>
              </a:rPr>
              <a:t>  Step3. </a:t>
            </a:r>
            <a:r>
              <a:rPr lang="ja-JP" altLang="en-US" dirty="0" smtClean="0">
                <a:solidFill>
                  <a:srgbClr val="C0C0C0"/>
                </a:solidFill>
              </a:rPr>
              <a:t>デモ及び考察</a:t>
            </a:r>
            <a:endParaRPr lang="en-US" altLang="ja-JP" dirty="0" smtClean="0">
              <a:solidFill>
                <a:srgbClr val="C0C0C0"/>
              </a:solidFill>
            </a:endParaRPr>
          </a:p>
        </p:txBody>
      </p:sp>
      <p:sp>
        <p:nvSpPr>
          <p:cNvPr id="22" name="タイトル 1"/>
          <p:cNvSpPr>
            <a:spLocks noGrp="1"/>
          </p:cNvSpPr>
          <p:nvPr>
            <p:ph type="title"/>
          </p:nvPr>
        </p:nvSpPr>
        <p:spPr>
          <a:xfrm>
            <a:off x="611560" y="260648"/>
            <a:ext cx="6624736" cy="792088"/>
          </a:xfrm>
        </p:spPr>
        <p:txBody>
          <a:bodyPr/>
          <a:lstStyle/>
          <a:p>
            <a:r>
              <a:rPr kumimoji="1" lang="ja-JP" altLang="en-US" dirty="0" smtClean="0"/>
              <a:t>間接光計算の解説</a:t>
            </a:r>
            <a:r>
              <a:rPr lang="ja-JP" altLang="en-US" dirty="0" smtClean="0"/>
              <a:t>手順</a:t>
            </a:r>
            <a:endParaRPr kumimoji="1" lang="ja-JP" altLang="en-US" dirty="0"/>
          </a:p>
        </p:txBody>
      </p:sp>
    </p:spTree>
    <p:extLst>
      <p:ext uri="{BB962C8B-B14F-4D97-AF65-F5344CB8AC3E}">
        <p14:creationId xmlns:p14="http://schemas.microsoft.com/office/powerpoint/2010/main" val="94863964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 dirty="0" smtClean="0"/>
              <a:t>間接光計算の考え方</a:t>
            </a:r>
            <a:endParaRPr kumimoji="1" lang="ja-JP" altLang="en-US" dirty="0"/>
          </a:p>
        </p:txBody>
      </p:sp>
      <p:sp>
        <p:nvSpPr>
          <p:cNvPr id="3" name="コンテンツ プレースホル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ja-JP" altLang="en-US" dirty="0" smtClean="0"/>
              <a:t>背景オブジェクトの間接光はメッシュ頂点で計算</a:t>
            </a:r>
            <a:endParaRPr lang="en-US" altLang="ja-JP" dirty="0" smtClean="0"/>
          </a:p>
          <a:p>
            <a:pPr marL="0" indent="0">
              <a:buNone/>
            </a:pPr>
            <a:endParaRPr lang="en-US" altLang="ja-JP" dirty="0" smtClean="0"/>
          </a:p>
          <a:p>
            <a:pPr marL="0" indent="0">
              <a:buNone/>
            </a:pPr>
            <a:endParaRPr lang="en-US" altLang="ja-JP" sz="600" dirty="0" smtClean="0"/>
          </a:p>
        </p:txBody>
      </p:sp>
      <p:pic>
        <p:nvPicPr>
          <p:cNvPr id="24" name="図 2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32250" y="4005064"/>
            <a:ext cx="2267542" cy="2267542"/>
          </a:xfrm>
          <a:prstGeom prst="rect">
            <a:avLst/>
          </a:prstGeom>
        </p:spPr>
      </p:pic>
      <p:pic>
        <p:nvPicPr>
          <p:cNvPr id="25" name="図 24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867516" y="4770231"/>
            <a:ext cx="1457400" cy="1457400"/>
          </a:xfrm>
          <a:prstGeom prst="rect">
            <a:avLst/>
          </a:prstGeom>
        </p:spPr>
      </p:pic>
      <p:pic>
        <p:nvPicPr>
          <p:cNvPr id="26" name="図 25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516216" y="2061144"/>
            <a:ext cx="2160000" cy="2160000"/>
          </a:xfrm>
          <a:prstGeom prst="rect">
            <a:avLst/>
          </a:prstGeom>
        </p:spPr>
      </p:pic>
      <p:pic>
        <p:nvPicPr>
          <p:cNvPr id="27" name="図 26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627156" y="4770231"/>
            <a:ext cx="1457400" cy="1457400"/>
          </a:xfrm>
          <a:prstGeom prst="rect">
            <a:avLst/>
          </a:prstGeom>
        </p:spPr>
      </p:pic>
      <p:pic>
        <p:nvPicPr>
          <p:cNvPr id="28" name="図 27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75856" y="2060848"/>
            <a:ext cx="2160000" cy="2160000"/>
          </a:xfrm>
          <a:prstGeom prst="rect">
            <a:avLst/>
          </a:prstGeom>
        </p:spPr>
      </p:pic>
      <p:sp>
        <p:nvSpPr>
          <p:cNvPr id="29" name="テキスト ボックス 28"/>
          <p:cNvSpPr txBox="1"/>
          <p:nvPr/>
        </p:nvSpPr>
        <p:spPr>
          <a:xfrm>
            <a:off x="6984148" y="5805320"/>
            <a:ext cx="1224136" cy="338554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r>
              <a:rPr kumimoji="1" lang="ja-JP" altLang="en-US" sz="1600" b="0" dirty="0" smtClean="0">
                <a:solidFill>
                  <a:schemeClr val="accent3"/>
                </a:solidFill>
              </a:rPr>
              <a:t>直接光</a:t>
            </a:r>
            <a:endParaRPr kumimoji="1" lang="ja-JP" altLang="en-US" sz="1600" b="0" dirty="0">
              <a:solidFill>
                <a:schemeClr val="accent3"/>
              </a:solidFill>
            </a:endParaRPr>
          </a:p>
        </p:txBody>
      </p:sp>
      <p:sp>
        <p:nvSpPr>
          <p:cNvPr id="30" name="テキスト ボックス 29"/>
          <p:cNvSpPr txBox="1"/>
          <p:nvPr/>
        </p:nvSpPr>
        <p:spPr>
          <a:xfrm>
            <a:off x="668328" y="5826750"/>
            <a:ext cx="1795385" cy="338554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r>
              <a:rPr kumimoji="1" lang="ja-JP" altLang="en-US" sz="1600" b="0" dirty="0" smtClean="0">
                <a:solidFill>
                  <a:schemeClr val="accent3"/>
                </a:solidFill>
              </a:rPr>
              <a:t>直接光 </a:t>
            </a:r>
            <a:r>
              <a:rPr kumimoji="1" lang="en-US" altLang="ja-JP" sz="1600" b="0" dirty="0" smtClean="0">
                <a:solidFill>
                  <a:schemeClr val="accent3"/>
                </a:solidFill>
              </a:rPr>
              <a:t>+ </a:t>
            </a:r>
            <a:r>
              <a:rPr kumimoji="1" lang="ja-JP" altLang="en-US" sz="1600" b="0" dirty="0" smtClean="0">
                <a:solidFill>
                  <a:schemeClr val="accent3"/>
                </a:solidFill>
              </a:rPr>
              <a:t>間接光</a:t>
            </a:r>
            <a:endParaRPr kumimoji="1" lang="ja-JP" altLang="en-US" sz="1600" b="0" dirty="0">
              <a:solidFill>
                <a:schemeClr val="accent3"/>
              </a:solidFill>
            </a:endParaRPr>
          </a:p>
        </p:txBody>
      </p:sp>
      <p:sp>
        <p:nvSpPr>
          <p:cNvPr id="31" name="テキスト ボックス 30"/>
          <p:cNvSpPr txBox="1"/>
          <p:nvPr/>
        </p:nvSpPr>
        <p:spPr>
          <a:xfrm>
            <a:off x="3743788" y="5805320"/>
            <a:ext cx="1224136" cy="338554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r>
              <a:rPr kumimoji="1" lang="ja-JP" altLang="en-US" sz="1600" b="0" dirty="0" smtClean="0">
                <a:solidFill>
                  <a:schemeClr val="accent3"/>
                </a:solidFill>
              </a:rPr>
              <a:t>間接光</a:t>
            </a:r>
            <a:endParaRPr kumimoji="1" lang="ja-JP" altLang="en-US" sz="1600" b="0" dirty="0">
              <a:solidFill>
                <a:schemeClr val="accent3"/>
              </a:solidFill>
            </a:endParaRPr>
          </a:p>
        </p:txBody>
      </p:sp>
      <p:sp>
        <p:nvSpPr>
          <p:cNvPr id="32" name="上矢印 31"/>
          <p:cNvSpPr/>
          <p:nvPr/>
        </p:nvSpPr>
        <p:spPr bwMode="auto">
          <a:xfrm>
            <a:off x="7488204" y="4221144"/>
            <a:ext cx="216024" cy="504056"/>
          </a:xfrm>
          <a:prstGeom prst="upArrow">
            <a:avLst/>
          </a:prstGeom>
          <a:solidFill>
            <a:srgbClr val="EEF7F8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1" lang="ja-JP" altLang="en-US" sz="1800" b="1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charset="0"/>
              <a:ea typeface="ＭＳ Ｐゴシック" pitchFamily="50" charset="-128"/>
            </a:endParaRPr>
          </a:p>
        </p:txBody>
      </p:sp>
      <p:sp>
        <p:nvSpPr>
          <p:cNvPr id="33" name="上矢印 32"/>
          <p:cNvSpPr/>
          <p:nvPr/>
        </p:nvSpPr>
        <p:spPr bwMode="auto">
          <a:xfrm rot="16200000">
            <a:off x="5827549" y="2649773"/>
            <a:ext cx="252148" cy="981174"/>
          </a:xfrm>
          <a:prstGeom prst="upArrow">
            <a:avLst/>
          </a:prstGeom>
          <a:solidFill>
            <a:srgbClr val="E06A6A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1" lang="ja-JP" altLang="en-US" sz="1800" b="1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charset="0"/>
              <a:ea typeface="ＭＳ Ｐゴシック" pitchFamily="50" charset="-128"/>
            </a:endParaRPr>
          </a:p>
        </p:txBody>
      </p:sp>
      <p:sp>
        <p:nvSpPr>
          <p:cNvPr id="34" name="上矢印 33"/>
          <p:cNvSpPr/>
          <p:nvPr/>
        </p:nvSpPr>
        <p:spPr bwMode="auto">
          <a:xfrm rot="10800000">
            <a:off x="4247845" y="4221144"/>
            <a:ext cx="216024" cy="504056"/>
          </a:xfrm>
          <a:prstGeom prst="upArrow">
            <a:avLst/>
          </a:prstGeom>
          <a:solidFill>
            <a:srgbClr val="EEF7F8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1" lang="ja-JP" altLang="en-US" sz="1800" b="1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charset="0"/>
              <a:ea typeface="ＭＳ Ｐゴシック" pitchFamily="50" charset="-128"/>
            </a:endParaRPr>
          </a:p>
        </p:txBody>
      </p:sp>
      <p:sp>
        <p:nvSpPr>
          <p:cNvPr id="35" name="テキスト ボックス 34"/>
          <p:cNvSpPr txBox="1"/>
          <p:nvPr/>
        </p:nvSpPr>
        <p:spPr>
          <a:xfrm>
            <a:off x="5629587" y="5052653"/>
            <a:ext cx="648072" cy="89255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en-US" altLang="ja-JP" sz="5200" b="0" dirty="0" smtClean="0"/>
              <a:t>+</a:t>
            </a:r>
            <a:endParaRPr kumimoji="1" lang="ja-JP" altLang="en-US" sz="5200" b="0" dirty="0"/>
          </a:p>
        </p:txBody>
      </p:sp>
      <p:sp>
        <p:nvSpPr>
          <p:cNvPr id="36" name="テキスト ボックス 35"/>
          <p:cNvSpPr txBox="1"/>
          <p:nvPr/>
        </p:nvSpPr>
        <p:spPr>
          <a:xfrm>
            <a:off x="2839438" y="5083431"/>
            <a:ext cx="648072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en-US" altLang="ja-JP" sz="4800" b="0" dirty="0" smtClean="0"/>
              <a:t>=</a:t>
            </a:r>
            <a:endParaRPr kumimoji="1" lang="ja-JP" altLang="en-US" sz="4800" b="0" dirty="0"/>
          </a:p>
        </p:txBody>
      </p:sp>
      <p:sp>
        <p:nvSpPr>
          <p:cNvPr id="37" name="テキスト ボックス 36"/>
          <p:cNvSpPr txBox="1"/>
          <p:nvPr/>
        </p:nvSpPr>
        <p:spPr>
          <a:xfrm>
            <a:off x="7791955" y="4237726"/>
            <a:ext cx="1235004" cy="492443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r>
              <a:rPr lang="ja-JP" altLang="en-US" sz="1300" b="0" dirty="0" smtClean="0"/>
              <a:t>頂点の</a:t>
            </a:r>
            <a:r>
              <a:rPr lang="en-US" altLang="ja-JP" sz="1300" b="0" dirty="0" smtClean="0"/>
              <a:t/>
            </a:r>
            <a:br>
              <a:rPr lang="en-US" altLang="ja-JP" sz="1300" b="0" dirty="0" smtClean="0"/>
            </a:br>
            <a:r>
              <a:rPr lang="ja-JP" altLang="en-US" sz="1300" b="0" dirty="0" smtClean="0"/>
              <a:t>情報のみ抽出</a:t>
            </a:r>
            <a:endParaRPr kumimoji="1" lang="ja-JP" altLang="en-US" sz="1300" b="0" dirty="0"/>
          </a:p>
        </p:txBody>
      </p:sp>
      <p:sp>
        <p:nvSpPr>
          <p:cNvPr id="38" name="テキスト ボックス 37"/>
          <p:cNvSpPr txBox="1"/>
          <p:nvPr/>
        </p:nvSpPr>
        <p:spPr>
          <a:xfrm>
            <a:off x="3599611" y="4337753"/>
            <a:ext cx="562833" cy="292388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r>
              <a:rPr kumimoji="1" lang="ja-JP" altLang="en-US" sz="1300" b="0" dirty="0" smtClean="0"/>
              <a:t>補間</a:t>
            </a:r>
            <a:endParaRPr kumimoji="1" lang="ja-JP" altLang="en-US" sz="1300" b="0" dirty="0"/>
          </a:p>
        </p:txBody>
      </p:sp>
      <p:sp>
        <p:nvSpPr>
          <p:cNvPr id="39" name="テキスト ボックス 38"/>
          <p:cNvSpPr txBox="1"/>
          <p:nvPr/>
        </p:nvSpPr>
        <p:spPr>
          <a:xfrm>
            <a:off x="5444489" y="3348281"/>
            <a:ext cx="1030715" cy="584775"/>
          </a:xfrm>
          <a:prstGeom prst="rect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r>
              <a:rPr kumimoji="1" lang="ja-JP" altLang="en-US" sz="1600" b="0" dirty="0" smtClean="0">
                <a:solidFill>
                  <a:srgbClr val="48A858"/>
                </a:solidFill>
              </a:rPr>
              <a:t>間接光</a:t>
            </a:r>
            <a:r>
              <a:rPr kumimoji="1" lang="en-US" altLang="ja-JP" sz="1600" b="0" dirty="0" smtClean="0">
                <a:solidFill>
                  <a:srgbClr val="48A858"/>
                </a:solidFill>
              </a:rPr>
              <a:t/>
            </a:r>
            <a:br>
              <a:rPr kumimoji="1" lang="en-US" altLang="ja-JP" sz="1600" b="0" dirty="0" smtClean="0">
                <a:solidFill>
                  <a:srgbClr val="48A858"/>
                </a:solidFill>
              </a:rPr>
            </a:br>
            <a:r>
              <a:rPr kumimoji="1" lang="ja-JP" altLang="en-US" sz="1600" b="0" dirty="0" smtClean="0">
                <a:solidFill>
                  <a:srgbClr val="48A858"/>
                </a:solidFill>
              </a:rPr>
              <a:t>変換処理</a:t>
            </a:r>
            <a:endParaRPr kumimoji="1" lang="en-US" altLang="ja-JP" sz="1600" b="0" dirty="0" smtClean="0">
              <a:solidFill>
                <a:srgbClr val="48A858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5698482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5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25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25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25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25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25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25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0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25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3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25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" fill="hold">
                      <p:stCondLst>
                        <p:cond delay="indefinite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0" dur="25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3" dur="25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6" dur="25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9" dur="25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0" grpId="0"/>
      <p:bldP spid="32" grpId="0" animBg="1"/>
      <p:bldP spid="33" grpId="0" animBg="1"/>
      <p:bldP spid="34" grpId="0" animBg="1"/>
      <p:bldP spid="35" grpId="0"/>
      <p:bldP spid="36" grpId="0"/>
      <p:bldP spid="37" grpId="0" animBg="1"/>
      <p:bldP spid="38" grpId="0" animBg="1"/>
      <p:bldP spid="39" grpId="0" animBg="1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図 4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5536" y="1944416"/>
            <a:ext cx="4436912" cy="4436912"/>
          </a:xfrm>
          <a:prstGeom prst="rect">
            <a:avLst/>
          </a:prstGeom>
        </p:spPr>
      </p:pic>
      <p:pic>
        <p:nvPicPr>
          <p:cNvPr id="24" name="図 23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5536" y="1944416"/>
            <a:ext cx="4436912" cy="4436912"/>
          </a:xfrm>
          <a:prstGeom prst="rect">
            <a:avLst/>
          </a:prstGeom>
        </p:spPr>
      </p:pic>
      <p:pic>
        <p:nvPicPr>
          <p:cNvPr id="25" name="図 24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5536" y="1944416"/>
            <a:ext cx="4436912" cy="4436912"/>
          </a:xfrm>
          <a:prstGeom prst="rect">
            <a:avLst/>
          </a:prstGeom>
        </p:spPr>
      </p:pic>
      <p:pic>
        <p:nvPicPr>
          <p:cNvPr id="26" name="図 25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5536" y="1944416"/>
            <a:ext cx="4436912" cy="4436912"/>
          </a:xfrm>
          <a:prstGeom prst="rect">
            <a:avLst/>
          </a:prstGeom>
        </p:spPr>
      </p:pic>
      <p:sp>
        <p:nvSpPr>
          <p:cNvPr id="35" name="角丸四角形 34"/>
          <p:cNvSpPr/>
          <p:nvPr/>
        </p:nvSpPr>
        <p:spPr bwMode="auto">
          <a:xfrm>
            <a:off x="5614671" y="2420888"/>
            <a:ext cx="2510684" cy="443062"/>
          </a:xfrm>
          <a:prstGeom prst="roundRect">
            <a:avLst/>
          </a:prstGeom>
          <a:noFill/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1" lang="ja-JP" altLang="en-US" sz="1800" b="1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charset="0"/>
              <a:ea typeface="ＭＳ Ｐゴシック" pitchFamily="50" charset="-128"/>
            </a:endParaRPr>
          </a:p>
        </p:txBody>
      </p:sp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 dirty="0"/>
              <a:t>間接光計算の考え方</a:t>
            </a:r>
            <a:endParaRPr kumimoji="1" lang="ja-JP" altLang="en-US" dirty="0"/>
          </a:p>
        </p:txBody>
      </p:sp>
      <p:sp>
        <p:nvSpPr>
          <p:cNvPr id="3" name="コンテンツ プレースホル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ja-JP" altLang="en-US" dirty="0" smtClean="0"/>
              <a:t>メッシュ頂点のライティング状態をベクトルで表記</a:t>
            </a:r>
            <a:endParaRPr lang="en-US" altLang="ja-JP" sz="600" dirty="0" smtClean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6" name="テキスト ボックス 5"/>
              <p:cNvSpPr txBox="1"/>
              <p:nvPr/>
            </p:nvSpPr>
            <p:spPr>
              <a:xfrm>
                <a:off x="6084168" y="5013176"/>
                <a:ext cx="1574702" cy="311367"/>
              </a:xfrm>
              <a:prstGeom prst="rect">
                <a:avLst/>
              </a:prstGeom>
              <a:solidFill>
                <a:schemeClr val="bg1"/>
              </a:solidFill>
              <a:ln w="6350">
                <a:solidFill>
                  <a:schemeClr val="tx1"/>
                </a:solidFill>
              </a:ln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m:rPr>
                          <m:brk m:alnAt="7"/>
                        </m:rPr>
                        <a:rPr lang="en-US" altLang="ja-JP" sz="1400" smtClean="0">
                          <a:latin typeface="Cambria Math"/>
                        </a:rPr>
                        <m:t>𝐒</m:t>
                      </m:r>
                      <m:r>
                        <m:rPr>
                          <m:brk m:alnAt="7"/>
                        </m:rPr>
                        <a:rPr lang="en-US" altLang="ja-JP" sz="1400" i="1">
                          <a:latin typeface="Cambria Math"/>
                        </a:rPr>
                        <m:t>:</m:t>
                      </m:r>
                      <m:r>
                        <m:rPr>
                          <m:brk m:alnAt="7"/>
                        </m:rPr>
                        <a:rPr lang="ja-JP" altLang="en-US" sz="1400" i="1">
                          <a:latin typeface="Cambria Math"/>
                        </a:rPr>
                        <m:t>シ</m:t>
                      </m:r>
                      <m:r>
                        <a:rPr lang="ja-JP" altLang="en-US" sz="1400" i="1">
                          <a:latin typeface="Cambria Math"/>
                        </a:rPr>
                        <m:t>ーンの頂点数</m:t>
                      </m:r>
                    </m:oMath>
                  </m:oMathPara>
                </a14:m>
                <a:endParaRPr kumimoji="1" lang="en-US" altLang="ja-JP" sz="1400" dirty="0" smtClean="0"/>
              </a:p>
            </p:txBody>
          </p:sp>
        </mc:Choice>
        <mc:Fallback xmlns="">
          <p:sp>
            <p:nvSpPr>
              <p:cNvPr id="6" name="テキスト ボックス 5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084168" y="5013176"/>
                <a:ext cx="1574702" cy="311367"/>
              </a:xfrm>
              <a:prstGeom prst="rect">
                <a:avLst/>
              </a:prstGeom>
              <a:blipFill rotWithShape="1">
                <a:blip r:embed="rId6"/>
                <a:stretch>
                  <a:fillRect/>
                </a:stretch>
              </a:blipFill>
              <a:ln w="6350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ja-JP" alt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7" name="角丸四角形 6"/>
          <p:cNvSpPr/>
          <p:nvPr/>
        </p:nvSpPr>
        <p:spPr bwMode="auto">
          <a:xfrm>
            <a:off x="5868144" y="3006432"/>
            <a:ext cx="1976957" cy="1862728"/>
          </a:xfrm>
          <a:prstGeom prst="roundRect">
            <a:avLst/>
          </a:prstGeom>
          <a:solidFill>
            <a:srgbClr val="EEF7F8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1" lang="ja-JP" altLang="en-US" sz="1800" b="1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charset="0"/>
              <a:ea typeface="ＭＳ Ｐゴシック" pitchFamily="50" charset="-128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9" name="テキスト ボックス 8"/>
              <p:cNvSpPr txBox="1"/>
              <p:nvPr/>
            </p:nvSpPr>
            <p:spPr>
              <a:xfrm>
                <a:off x="6260926" y="3099700"/>
                <a:ext cx="1483980" cy="1697452"/>
              </a:xfrm>
              <a:prstGeom prst="rect">
                <a:avLst/>
              </a:prstGeom>
              <a:noFill/>
              <a:ln w="6350">
                <a:noFill/>
              </a:ln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altLang="ja-JP" sz="2800" smtClean="0">
                          <a:latin typeface="Cambria Math"/>
                        </a:rPr>
                        <m:t>𝐒</m:t>
                      </m:r>
                      <m:r>
                        <a:rPr lang="ja-JP" altLang="en-US" sz="2800" i="1">
                          <a:latin typeface="Cambria Math"/>
                        </a:rPr>
                        <m:t>行</m:t>
                      </m:r>
                      <m:r>
                        <a:rPr lang="en-US" altLang="ja-JP" sz="2800" b="1" i="1" smtClean="0">
                          <a:latin typeface="Cambria Math"/>
                        </a:rPr>
                        <m:t>    </m:t>
                      </m:r>
                      <m:d>
                        <m:dPr>
                          <m:begChr m:val="["/>
                          <m:endChr m:val="]"/>
                          <m:ctrlPr>
                            <a:rPr lang="en-US" altLang="ja-JP" sz="2800" i="1">
                              <a:latin typeface="Cambria Math"/>
                            </a:rPr>
                          </m:ctrlPr>
                        </m:dPr>
                        <m:e>
                          <m:m>
                            <m:mPr>
                              <m:mcs>
                                <m:mc>
                                  <m:mcPr>
                                    <m:count m:val="1"/>
                                    <m:mcJc m:val="center"/>
                                  </m:mcPr>
                                </m:mc>
                              </m:mcs>
                              <m:ctrlPr>
                                <a:rPr lang="en-US" altLang="ja-JP" sz="2800" i="1" smtClean="0">
                                  <a:latin typeface="Cambria Math"/>
                                </a:rPr>
                              </m:ctrlPr>
                            </m:mPr>
                            <m:mr>
                              <m:e>
                                <m:m>
                                  <m:mPr>
                                    <m:mcs>
                                      <m:mc>
                                        <m:mcPr>
                                          <m:count m:val="1"/>
                                          <m:mcJc m:val="center"/>
                                        </m:mcPr>
                                      </m:mc>
                                    </m:mcs>
                                    <m:ctrlPr>
                                      <a:rPr lang="en-US" altLang="ja-JP" sz="2800" i="1" smtClean="0">
                                        <a:latin typeface="Cambria Math"/>
                                      </a:rPr>
                                    </m:ctrlPr>
                                  </m:mPr>
                                  <m:mr>
                                    <m:e>
                                      <m:sSub>
                                        <m:sSubPr>
                                          <m:ctrlPr>
                                            <a:rPr lang="en-US" altLang="ja-JP" sz="2800" i="1">
                                              <a:latin typeface="Cambria Math"/>
                                            </a:rPr>
                                          </m:ctrlPr>
                                        </m:sSubPr>
                                        <m:e>
                                          <m:r>
                                            <a:rPr lang="en-US" altLang="ja-JP" sz="2800" b="1" i="1">
                                              <a:latin typeface="Cambria Math"/>
                                            </a:rPr>
                                            <m:t>𝒍</m:t>
                                          </m:r>
                                        </m:e>
                                        <m:sub>
                                          <m:r>
                                            <a:rPr lang="en-US" altLang="ja-JP" sz="2800" b="1" i="1">
                                              <a:latin typeface="Cambria Math"/>
                                            </a:rPr>
                                            <m:t>𝟏</m:t>
                                          </m:r>
                                        </m:sub>
                                      </m:sSub>
                                    </m:e>
                                  </m:mr>
                                  <m:mr>
                                    <m:e>
                                      <m:sSub>
                                        <m:sSubPr>
                                          <m:ctrlPr>
                                            <a:rPr lang="en-US" altLang="ja-JP" sz="2800" i="1">
                                              <a:latin typeface="Cambria Math"/>
                                            </a:rPr>
                                          </m:ctrlPr>
                                        </m:sSubPr>
                                        <m:e>
                                          <m:r>
                                            <a:rPr lang="en-US" altLang="ja-JP" sz="2800" b="1" i="1">
                                              <a:latin typeface="Cambria Math"/>
                                            </a:rPr>
                                            <m:t>𝒍</m:t>
                                          </m:r>
                                        </m:e>
                                        <m:sub>
                                          <m:r>
                                            <a:rPr lang="en-US" altLang="ja-JP" sz="2800" b="1" i="1" smtClean="0">
                                              <a:latin typeface="Cambria Math"/>
                                            </a:rPr>
                                            <m:t>𝟐</m:t>
                                          </m:r>
                                        </m:sub>
                                      </m:sSub>
                                    </m:e>
                                  </m:mr>
                                </m:m>
                              </m:e>
                            </m:mr>
                            <m:mr>
                              <m:e>
                                <m:m>
                                  <m:mPr>
                                    <m:mcs>
                                      <m:mc>
                                        <m:mcPr>
                                          <m:count m:val="1"/>
                                          <m:mcJc m:val="center"/>
                                        </m:mcPr>
                                      </m:mc>
                                    </m:mcs>
                                    <m:ctrlPr>
                                      <a:rPr lang="en-US" altLang="ja-JP" sz="2800" i="1" smtClean="0">
                                        <a:latin typeface="Cambria Math"/>
                                      </a:rPr>
                                    </m:ctrlPr>
                                  </m:mPr>
                                  <m:mr>
                                    <m:e>
                                      <m:sSub>
                                        <m:sSubPr>
                                          <m:ctrlPr>
                                            <a:rPr lang="en-US" altLang="ja-JP" sz="2800" i="1">
                                              <a:latin typeface="Cambria Math"/>
                                            </a:rPr>
                                          </m:ctrlPr>
                                        </m:sSubPr>
                                        <m:e>
                                          <m:r>
                                            <a:rPr lang="en-US" altLang="ja-JP" sz="2800" b="1" i="1">
                                              <a:latin typeface="Cambria Math"/>
                                            </a:rPr>
                                            <m:t>𝒍</m:t>
                                          </m:r>
                                        </m:e>
                                        <m:sub>
                                          <m:r>
                                            <a:rPr lang="en-US" altLang="ja-JP" sz="2800" b="1" i="1" smtClean="0">
                                              <a:latin typeface="Cambria Math"/>
                                            </a:rPr>
                                            <m:t>𝟑</m:t>
                                          </m:r>
                                        </m:sub>
                                      </m:sSub>
                                    </m:e>
                                  </m:mr>
                                  <m:mr>
                                    <m:e>
                                      <m:r>
                                        <a:rPr lang="en-US" altLang="ja-JP" sz="2800" b="1" i="1" smtClean="0">
                                          <a:latin typeface="Cambria Math"/>
                                        </a:rPr>
                                        <m:t>⋮</m:t>
                                      </m:r>
                                    </m:e>
                                  </m:mr>
                                </m:m>
                              </m:e>
                            </m:mr>
                          </m:m>
                        </m:e>
                      </m:d>
                      <m:r>
                        <a:rPr lang="ja-JP" altLang="en-US" sz="2800" i="1">
                          <a:latin typeface="Cambria Math"/>
                        </a:rPr>
                        <m:t>　</m:t>
                      </m:r>
                    </m:oMath>
                  </m:oMathPara>
                </a14:m>
                <a:endParaRPr kumimoji="1" lang="en-US" altLang="ja-JP" sz="2800" b="1" dirty="0" smtClean="0"/>
              </a:p>
            </p:txBody>
          </p:sp>
        </mc:Choice>
        <mc:Fallback xmlns="">
          <p:sp>
            <p:nvSpPr>
              <p:cNvPr id="9" name="テキスト ボックス 8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260926" y="3099700"/>
                <a:ext cx="1483980" cy="1697452"/>
              </a:xfrm>
              <a:prstGeom prst="rect">
                <a:avLst/>
              </a:prstGeom>
              <a:blipFill rotWithShape="1">
                <a:blip r:embed="rId7"/>
                <a:stretch>
                  <a:fillRect l="-13580"/>
                </a:stretch>
              </a:blipFill>
              <a:ln w="6350">
                <a:noFill/>
              </a:ln>
            </p:spPr>
            <p:txBody>
              <a:bodyPr/>
              <a:lstStyle/>
              <a:p>
                <a:r>
                  <a:rPr lang="ja-JP" alt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5" name="テキスト ボックス 14"/>
          <p:cNvSpPr txBox="1"/>
          <p:nvPr/>
        </p:nvSpPr>
        <p:spPr>
          <a:xfrm>
            <a:off x="6675648" y="3135591"/>
            <a:ext cx="309467" cy="430887"/>
          </a:xfrm>
          <a:prstGeom prst="rect">
            <a:avLst/>
          </a:prstGeom>
          <a:noFill/>
          <a:ln w="6350">
            <a:noFill/>
          </a:ln>
        </p:spPr>
        <p:txBody>
          <a:bodyPr wrap="square" rtlCol="0">
            <a:spAutoFit/>
          </a:bodyPr>
          <a:lstStyle/>
          <a:p>
            <a:r>
              <a:rPr kumimoji="1" lang="en-US" altLang="ja-JP" sz="2200" b="1" dirty="0" smtClean="0"/>
              <a:t>1</a:t>
            </a:r>
          </a:p>
        </p:txBody>
      </p:sp>
      <p:sp>
        <p:nvSpPr>
          <p:cNvPr id="17" name="正方形/長方形 16"/>
          <p:cNvSpPr/>
          <p:nvPr/>
        </p:nvSpPr>
        <p:spPr bwMode="auto">
          <a:xfrm>
            <a:off x="7125711" y="3190868"/>
            <a:ext cx="325061" cy="390532"/>
          </a:xfrm>
          <a:prstGeom prst="rect">
            <a:avLst/>
          </a:prstGeom>
          <a:solidFill>
            <a:srgbClr val="EEF7F8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1" lang="ja-JP" altLang="en-US" sz="1800" b="1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charset="0"/>
              <a:ea typeface="ＭＳ Ｐゴシック" pitchFamily="50" charset="-128"/>
            </a:endParaRPr>
          </a:p>
        </p:txBody>
      </p:sp>
      <p:sp>
        <p:nvSpPr>
          <p:cNvPr id="23" name="正方形/長方形 22"/>
          <p:cNvSpPr/>
          <p:nvPr/>
        </p:nvSpPr>
        <p:spPr bwMode="auto">
          <a:xfrm>
            <a:off x="7130982" y="3602574"/>
            <a:ext cx="319790" cy="397926"/>
          </a:xfrm>
          <a:prstGeom prst="rect">
            <a:avLst/>
          </a:prstGeom>
          <a:solidFill>
            <a:srgbClr val="EEF7F8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1" lang="ja-JP" altLang="en-US" sz="1800" b="1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charset="0"/>
              <a:ea typeface="ＭＳ Ｐゴシック" pitchFamily="50" charset="-128"/>
            </a:endParaRPr>
          </a:p>
        </p:txBody>
      </p:sp>
      <p:sp>
        <p:nvSpPr>
          <p:cNvPr id="34" name="テキスト ボックス 33"/>
          <p:cNvSpPr txBox="1"/>
          <p:nvPr/>
        </p:nvSpPr>
        <p:spPr>
          <a:xfrm>
            <a:off x="5480519" y="2433061"/>
            <a:ext cx="2841303" cy="4308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sz="2200" b="0" dirty="0" smtClean="0"/>
              <a:t>ライティングベクトル</a:t>
            </a:r>
            <a:endParaRPr kumimoji="1" lang="ja-JP" altLang="en-US" sz="2200" b="0" i="1" dirty="0">
              <a:latin typeface="Cambria Math" pitchFamily="18" charset="0"/>
            </a:endParaRPr>
          </a:p>
        </p:txBody>
      </p:sp>
      <p:sp>
        <p:nvSpPr>
          <p:cNvPr id="38" name="正方形/長方形 37"/>
          <p:cNvSpPr/>
          <p:nvPr/>
        </p:nvSpPr>
        <p:spPr bwMode="auto">
          <a:xfrm>
            <a:off x="7061500" y="4037212"/>
            <a:ext cx="364657" cy="378034"/>
          </a:xfrm>
          <a:prstGeom prst="rect">
            <a:avLst/>
          </a:prstGeom>
          <a:solidFill>
            <a:srgbClr val="EEF7F8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1" lang="ja-JP" altLang="en-US" sz="1800" b="1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charset="0"/>
              <a:ea typeface="ＭＳ Ｐゴシック" pitchFamily="50" charset="-128"/>
            </a:endParaRPr>
          </a:p>
        </p:txBody>
      </p:sp>
      <p:sp>
        <p:nvSpPr>
          <p:cNvPr id="39" name="正方形/長方形 38"/>
          <p:cNvSpPr/>
          <p:nvPr/>
        </p:nvSpPr>
        <p:spPr bwMode="auto">
          <a:xfrm>
            <a:off x="7212567" y="4494584"/>
            <a:ext cx="180933" cy="299485"/>
          </a:xfrm>
          <a:prstGeom prst="rect">
            <a:avLst/>
          </a:prstGeom>
          <a:solidFill>
            <a:srgbClr val="EEF7F8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1" lang="ja-JP" altLang="en-US" sz="1800" b="1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charset="0"/>
              <a:ea typeface="ＭＳ Ｐゴシック" pitchFamily="50" charset="-128"/>
            </a:endParaRPr>
          </a:p>
        </p:txBody>
      </p:sp>
      <p:sp>
        <p:nvSpPr>
          <p:cNvPr id="36" name="Rectangle 10"/>
          <p:cNvSpPr>
            <a:spLocks noChangeArrowheads="1"/>
          </p:cNvSpPr>
          <p:nvPr/>
        </p:nvSpPr>
        <p:spPr bwMode="auto">
          <a:xfrm>
            <a:off x="4572000" y="5542592"/>
            <a:ext cx="4367049" cy="766728"/>
          </a:xfrm>
          <a:prstGeom prst="rect">
            <a:avLst/>
          </a:prstGeom>
          <a:solidFill>
            <a:schemeClr val="bg1"/>
          </a:solidFill>
          <a:ln w="19050">
            <a:solidFill>
              <a:srgbClr val="CC3300"/>
            </a:solidFill>
            <a:miter lim="800000"/>
            <a:headEnd/>
            <a:tailEnd/>
          </a:ln>
          <a:effectLst/>
        </p:spPr>
        <p:txBody>
          <a:bodyPr/>
          <a:lstStyle/>
          <a:p>
            <a:pPr marL="342900" indent="-342900">
              <a:spcBef>
                <a:spcPct val="20000"/>
              </a:spcBef>
              <a:defRPr/>
            </a:pPr>
            <a:r>
              <a:rPr lang="ja-JP" altLang="en-US" sz="2000" b="0" dirty="0" smtClean="0">
                <a:solidFill>
                  <a:srgbClr val="CC33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ea typeface="ＭＳ Ｐゴシック" pitchFamily="50" charset="-128"/>
              </a:rPr>
              <a:t>今後スライド中でライティング状態を</a:t>
            </a:r>
            <a:endParaRPr lang="en-US" altLang="ja-JP" sz="2000" b="0" dirty="0" smtClean="0">
              <a:solidFill>
                <a:srgbClr val="CC3300"/>
              </a:solidFill>
              <a:effectLst>
                <a:outerShdw blurRad="38100" dist="38100" dir="2700000" algn="tl">
                  <a:srgbClr val="C0C0C0"/>
                </a:outerShdw>
              </a:effectLst>
              <a:ea typeface="ＭＳ Ｐゴシック" pitchFamily="50" charset="-128"/>
            </a:endParaRPr>
          </a:p>
          <a:p>
            <a:pPr marL="342900" indent="-342900">
              <a:spcBef>
                <a:spcPct val="20000"/>
              </a:spcBef>
              <a:defRPr/>
            </a:pPr>
            <a:r>
              <a:rPr lang="ja-JP" altLang="en-US" sz="2000" b="0" dirty="0" smtClean="0">
                <a:solidFill>
                  <a:srgbClr val="CC33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ea typeface="ＭＳ Ｐゴシック" pitchFamily="50" charset="-128"/>
              </a:rPr>
              <a:t>絵で示してもベクトルで表記しても等価</a:t>
            </a:r>
            <a:endParaRPr lang="en-US" altLang="ja-JP" sz="2000" b="0" dirty="0">
              <a:solidFill>
                <a:srgbClr val="CC3300"/>
              </a:solidFill>
              <a:effectLst>
                <a:outerShdw blurRad="38100" dist="38100" dir="2700000" algn="tl">
                  <a:srgbClr val="C0C0C0"/>
                </a:outerShdw>
              </a:effectLst>
              <a:ea typeface="ＭＳ Ｐゴシック" pitchFamily="50" charset="-128"/>
            </a:endParaRPr>
          </a:p>
        </p:txBody>
      </p:sp>
      <p:sp>
        <p:nvSpPr>
          <p:cNvPr id="42" name="テキスト ボックス 41"/>
          <p:cNvSpPr txBox="1"/>
          <p:nvPr/>
        </p:nvSpPr>
        <p:spPr>
          <a:xfrm>
            <a:off x="6675648" y="3560642"/>
            <a:ext cx="309467" cy="430887"/>
          </a:xfrm>
          <a:prstGeom prst="rect">
            <a:avLst/>
          </a:prstGeom>
          <a:noFill/>
          <a:ln w="6350">
            <a:noFill/>
          </a:ln>
        </p:spPr>
        <p:txBody>
          <a:bodyPr wrap="square" rtlCol="0">
            <a:spAutoFit/>
          </a:bodyPr>
          <a:lstStyle/>
          <a:p>
            <a:r>
              <a:rPr kumimoji="1" lang="en-US" altLang="ja-JP" sz="2200" b="1" dirty="0" smtClean="0"/>
              <a:t>2</a:t>
            </a:r>
          </a:p>
        </p:txBody>
      </p:sp>
      <p:sp>
        <p:nvSpPr>
          <p:cNvPr id="43" name="テキスト ボックス 42"/>
          <p:cNvSpPr txBox="1"/>
          <p:nvPr/>
        </p:nvSpPr>
        <p:spPr>
          <a:xfrm>
            <a:off x="6674227" y="3985693"/>
            <a:ext cx="309467" cy="430887"/>
          </a:xfrm>
          <a:prstGeom prst="rect">
            <a:avLst/>
          </a:prstGeom>
          <a:noFill/>
          <a:ln w="6350">
            <a:noFill/>
          </a:ln>
        </p:spPr>
        <p:txBody>
          <a:bodyPr wrap="square" rtlCol="0">
            <a:spAutoFit/>
          </a:bodyPr>
          <a:lstStyle/>
          <a:p>
            <a:r>
              <a:rPr kumimoji="1" lang="en-US" altLang="ja-JP" sz="2200" b="1" dirty="0" smtClean="0"/>
              <a:t>3</a:t>
            </a:r>
          </a:p>
        </p:txBody>
      </p:sp>
      <p:cxnSp>
        <p:nvCxnSpPr>
          <p:cNvPr id="47" name="カギ線コネクタ 46"/>
          <p:cNvCxnSpPr>
            <a:endCxn id="15" idx="1"/>
          </p:cNvCxnSpPr>
          <p:nvPr/>
        </p:nvCxnSpPr>
        <p:spPr bwMode="auto">
          <a:xfrm>
            <a:off x="1442434" y="3123127"/>
            <a:ext cx="5233214" cy="227908"/>
          </a:xfrm>
          <a:prstGeom prst="bentConnector3">
            <a:avLst>
              <a:gd name="adj1" fmla="val 411"/>
            </a:avLst>
          </a:prstGeom>
          <a:solidFill>
            <a:schemeClr val="accent1"/>
          </a:solidFill>
          <a:ln w="50800" cap="flat" cmpd="sng" algn="ctr">
            <a:solidFill>
              <a:srgbClr val="E06A6A"/>
            </a:solidFill>
            <a:prstDash val="solid"/>
            <a:miter lim="800000"/>
            <a:headEnd type="none" w="med" len="med"/>
            <a:tailEnd type="triangle" w="lg" len="lg"/>
          </a:ln>
          <a:effectLst/>
        </p:spPr>
      </p:cxnSp>
      <p:sp>
        <p:nvSpPr>
          <p:cNvPr id="21" name="角丸四角形 20"/>
          <p:cNvSpPr/>
          <p:nvPr/>
        </p:nvSpPr>
        <p:spPr bwMode="auto">
          <a:xfrm>
            <a:off x="6671677" y="3122023"/>
            <a:ext cx="1002834" cy="437606"/>
          </a:xfrm>
          <a:prstGeom prst="roundRect">
            <a:avLst/>
          </a:prstGeom>
          <a:noFill/>
          <a:ln w="38100" cap="flat" cmpd="sng" algn="ctr">
            <a:solidFill>
              <a:srgbClr val="E06A6A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1" lang="ja-JP" altLang="en-US" sz="1800" b="1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charset="0"/>
              <a:ea typeface="ＭＳ Ｐゴシック" pitchFamily="50" charset="-128"/>
            </a:endParaRPr>
          </a:p>
        </p:txBody>
      </p:sp>
      <p:cxnSp>
        <p:nvCxnSpPr>
          <p:cNvPr id="79" name="カギ線コネクタ 78"/>
          <p:cNvCxnSpPr>
            <a:endCxn id="42" idx="1"/>
          </p:cNvCxnSpPr>
          <p:nvPr/>
        </p:nvCxnSpPr>
        <p:spPr bwMode="auto">
          <a:xfrm>
            <a:off x="1891862" y="3118419"/>
            <a:ext cx="4783786" cy="657667"/>
          </a:xfrm>
          <a:prstGeom prst="bentConnector3">
            <a:avLst>
              <a:gd name="adj1" fmla="val 500"/>
            </a:avLst>
          </a:prstGeom>
          <a:solidFill>
            <a:schemeClr val="accent1"/>
          </a:solidFill>
          <a:ln w="50800" cap="flat" cmpd="sng" algn="ctr">
            <a:solidFill>
              <a:srgbClr val="E06A6A"/>
            </a:solidFill>
            <a:prstDash val="solid"/>
            <a:miter lim="800000"/>
            <a:headEnd type="none" w="med" len="med"/>
            <a:tailEnd type="triangle" w="lg" len="lg"/>
          </a:ln>
          <a:effectLst/>
        </p:spPr>
      </p:cxnSp>
      <p:sp>
        <p:nvSpPr>
          <p:cNvPr id="20" name="角丸四角形 19"/>
          <p:cNvSpPr/>
          <p:nvPr/>
        </p:nvSpPr>
        <p:spPr bwMode="auto">
          <a:xfrm>
            <a:off x="6676572" y="3566160"/>
            <a:ext cx="997634" cy="424543"/>
          </a:xfrm>
          <a:prstGeom prst="roundRect">
            <a:avLst/>
          </a:prstGeom>
          <a:noFill/>
          <a:ln w="38100" cap="flat" cmpd="sng" algn="ctr">
            <a:solidFill>
              <a:srgbClr val="E06A6A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1" lang="ja-JP" altLang="en-US" sz="1800" b="1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charset="0"/>
              <a:ea typeface="ＭＳ Ｐゴシック" pitchFamily="50" charset="-128"/>
            </a:endParaRPr>
          </a:p>
        </p:txBody>
      </p:sp>
      <p:cxnSp>
        <p:nvCxnSpPr>
          <p:cNvPr id="84" name="カギ線コネクタ 83"/>
          <p:cNvCxnSpPr>
            <a:endCxn id="43" idx="1"/>
          </p:cNvCxnSpPr>
          <p:nvPr/>
        </p:nvCxnSpPr>
        <p:spPr bwMode="auto">
          <a:xfrm>
            <a:off x="2355368" y="3121572"/>
            <a:ext cx="4318859" cy="1079565"/>
          </a:xfrm>
          <a:prstGeom prst="bentConnector3">
            <a:avLst>
              <a:gd name="adj1" fmla="val 574"/>
            </a:avLst>
          </a:prstGeom>
          <a:solidFill>
            <a:schemeClr val="accent1"/>
          </a:solidFill>
          <a:ln w="50800" cap="flat" cmpd="sng" algn="ctr">
            <a:solidFill>
              <a:srgbClr val="E06A6A"/>
            </a:solidFill>
            <a:prstDash val="solid"/>
            <a:miter lim="800000"/>
            <a:headEnd type="none" w="med" len="med"/>
            <a:tailEnd type="triangle" w="lg" len="lg"/>
          </a:ln>
          <a:effectLst/>
        </p:spPr>
      </p:cxnSp>
      <p:sp>
        <p:nvSpPr>
          <p:cNvPr id="95" name="角丸四角形 94"/>
          <p:cNvSpPr/>
          <p:nvPr/>
        </p:nvSpPr>
        <p:spPr bwMode="auto">
          <a:xfrm>
            <a:off x="6674226" y="4003765"/>
            <a:ext cx="1000125" cy="411481"/>
          </a:xfrm>
          <a:prstGeom prst="roundRect">
            <a:avLst/>
          </a:prstGeom>
          <a:noFill/>
          <a:ln w="38100" cap="flat" cmpd="sng" algn="ctr">
            <a:solidFill>
              <a:srgbClr val="E06A6A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1" lang="ja-JP" altLang="en-US" sz="1800" b="1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charset="0"/>
              <a:ea typeface="ＭＳ Ｐゴシック" pitchFamily="50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272037968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5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25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25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25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25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" dur="250"/>
                                        <p:tgtEl>
                                          <p:spTgt spid="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25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6" dur="25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10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40" dur="25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249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2" fill="hold">
                      <p:stCondLst>
                        <p:cond delay="indefinite"/>
                      </p:stCondLst>
                      <p:childTnLst>
                        <p:par>
                          <p:cTn id="43" fill="hold">
                            <p:stCondLst>
                              <p:cond delay="0"/>
                            </p:stCondLst>
                            <p:childTnLst>
                              <p:par>
                                <p:cTn id="44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6" dur="250"/>
                                        <p:tgtEl>
                                          <p:spTgt spid="7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9" dur="25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0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51" dur="25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249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3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54" dur="250"/>
                                        <p:tgtEl>
                                          <p:spTgt spid="4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249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8" dur="25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9" presetID="10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0" dur="25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249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2" fill="hold">
                      <p:stCondLst>
                        <p:cond delay="indefinite"/>
                      </p:stCondLst>
                      <p:childTnLst>
                        <p:par>
                          <p:cTn id="63" fill="hold">
                            <p:stCondLst>
                              <p:cond delay="0"/>
                            </p:stCondLst>
                            <p:childTnLst>
                              <p:par>
                                <p:cTn id="64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6" dur="250"/>
                                        <p:tgtEl>
                                          <p:spTgt spid="8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9" dur="25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0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71" dur="25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249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3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74" dur="250"/>
                                        <p:tgtEl>
                                          <p:spTgt spid="7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5" dur="1" fill="hold">
                                          <p:stCondLst>
                                            <p:cond delay="249"/>
                                          </p:stCondLst>
                                        </p:cTn>
                                        <p:tgtEl>
                                          <p:spTgt spid="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8" dur="250"/>
                                        <p:tgtEl>
                                          <p:spTgt spid="9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9" presetID="10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80" dur="25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81" dur="1" fill="hold">
                                          <p:stCondLst>
                                            <p:cond delay="249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2" fill="hold">
                      <p:stCondLst>
                        <p:cond delay="indefinite"/>
                      </p:stCondLst>
                      <p:childTnLst>
                        <p:par>
                          <p:cTn id="83" fill="hold">
                            <p:stCondLst>
                              <p:cond delay="0"/>
                            </p:stCondLst>
                            <p:childTnLst>
                              <p:par>
                                <p:cTn id="84" presetID="10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85" dur="25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249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7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88" dur="250"/>
                                        <p:tgtEl>
                                          <p:spTgt spid="9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89" dur="1" fill="hold">
                                          <p:stCondLst>
                                            <p:cond delay="249"/>
                                          </p:stCondLst>
                                        </p:cTn>
                                        <p:tgtEl>
                                          <p:spTgt spid="9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0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91" dur="250"/>
                                        <p:tgtEl>
                                          <p:spTgt spid="8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92" dur="1" fill="hold">
                                          <p:stCondLst>
                                            <p:cond delay="249"/>
                                          </p:stCondLst>
                                        </p:cTn>
                                        <p:tgtEl>
                                          <p:spTgt spid="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3" fill="hold">
                      <p:stCondLst>
                        <p:cond delay="indefinite"/>
                      </p:stCondLst>
                      <p:childTnLst>
                        <p:par>
                          <p:cTn id="94" fill="hold">
                            <p:stCondLst>
                              <p:cond delay="0"/>
                            </p:stCondLst>
                            <p:childTnLst>
                              <p:par>
                                <p:cTn id="9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7" dur="25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  <p:bldP spid="9" grpId="0"/>
      <p:bldP spid="15" grpId="0"/>
      <p:bldP spid="17" grpId="0" animBg="1"/>
      <p:bldP spid="23" grpId="0" animBg="1"/>
      <p:bldP spid="38" grpId="0" animBg="1"/>
      <p:bldP spid="39" grpId="0" animBg="1"/>
      <p:bldP spid="36" grpId="0" animBg="1"/>
      <p:bldP spid="42" grpId="0"/>
      <p:bldP spid="43" grpId="0"/>
      <p:bldP spid="21" grpId="0" animBg="1"/>
      <p:bldP spid="21" grpId="1" animBg="1"/>
      <p:bldP spid="20" grpId="0" animBg="1"/>
      <p:bldP spid="20" grpId="1" animBg="1"/>
      <p:bldP spid="95" grpId="0" animBg="1"/>
      <p:bldP spid="95" grpId="1" animBg="1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 dirty="0" smtClean="0"/>
              <a:t>間接光計算の考え方</a:t>
            </a:r>
            <a:endParaRPr kumimoji="1" lang="ja-JP" altLang="en-US" dirty="0"/>
          </a:p>
        </p:txBody>
      </p:sp>
      <p:sp>
        <p:nvSpPr>
          <p:cNvPr id="3" name="コンテンツ プレースホル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ja-JP" altLang="en-US" dirty="0" smtClean="0"/>
              <a:t>光の変換行列</a:t>
            </a:r>
            <a:r>
              <a:rPr lang="en-US" altLang="ja-JP" dirty="0" smtClean="0">
                <a:latin typeface="Cambria Math" pitchFamily="18" charset="0"/>
                <a:ea typeface="Cambria Math" pitchFamily="18" charset="0"/>
              </a:rPr>
              <a:t>F</a:t>
            </a:r>
            <a:r>
              <a:rPr lang="ja-JP" altLang="en-US" dirty="0" smtClean="0"/>
              <a:t>を用いた間接光計算</a:t>
            </a:r>
            <a:endParaRPr lang="en-US" altLang="ja-JP" dirty="0" smtClean="0"/>
          </a:p>
          <a:p>
            <a:pPr marL="0" indent="0">
              <a:buNone/>
            </a:pPr>
            <a:endParaRPr lang="en-US" altLang="ja-JP" sz="600" dirty="0" smtClean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2" name="テキスト ボックス 31"/>
              <p:cNvSpPr txBox="1"/>
              <p:nvPr/>
            </p:nvSpPr>
            <p:spPr>
              <a:xfrm>
                <a:off x="370067" y="2169433"/>
                <a:ext cx="2604977" cy="783612"/>
              </a:xfrm>
              <a:prstGeom prst="rect">
                <a:avLst/>
              </a:prstGeom>
              <a:solidFill>
                <a:schemeClr val="bg1"/>
              </a:solidFill>
              <a:ln w="6350">
                <a:solidFill>
                  <a:schemeClr val="tx1"/>
                </a:solidFill>
              </a:ln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eqArr>
                        <m:eqArrPr>
                          <m:ctrlPr>
                            <a:rPr lang="en-US" altLang="ja-JP" sz="1400" i="1" smtClean="0">
                              <a:latin typeface="Cambria Math"/>
                            </a:rPr>
                          </m:ctrlPr>
                        </m:eqArrPr>
                        <m:e>
                          <m:r>
                            <a:rPr lang="en-US" altLang="ja-JP" sz="1400" b="1" i="0" smtClean="0">
                              <a:latin typeface="Cambria Math"/>
                            </a:rPr>
                            <m:t>𝐒</m:t>
                          </m:r>
                          <m:r>
                            <m:rPr>
                              <m:brk m:alnAt="7"/>
                            </m:rPr>
                            <a:rPr lang="en-US" altLang="ja-JP" sz="1400" i="1">
                              <a:latin typeface="Cambria Math"/>
                            </a:rPr>
                            <m:t>:</m:t>
                          </m:r>
                          <m:r>
                            <m:rPr>
                              <m:brk m:alnAt="7"/>
                            </m:rPr>
                            <a:rPr lang="ja-JP" altLang="en-US" sz="1400" i="1">
                              <a:latin typeface="Cambria Math"/>
                            </a:rPr>
                            <m:t>シ</m:t>
                          </m:r>
                          <m:r>
                            <a:rPr lang="ja-JP" altLang="en-US" sz="1400" i="1">
                              <a:latin typeface="Cambria Math"/>
                            </a:rPr>
                            <m:t>ーン</m:t>
                          </m:r>
                          <m:r>
                            <m:rPr>
                              <m:brk m:alnAt="7"/>
                            </m:rPr>
                            <a:rPr lang="ja-JP" altLang="en-US" sz="1400" b="1" i="1" smtClean="0">
                              <a:latin typeface="Cambria Math"/>
                            </a:rPr>
                            <m:t>の</m:t>
                          </m:r>
                          <m:r>
                            <m:rPr>
                              <m:brk m:alnAt="7"/>
                            </m:rPr>
                            <a:rPr lang="ja-JP" altLang="en-US" sz="1400" i="1">
                              <a:latin typeface="Cambria Math"/>
                            </a:rPr>
                            <m:t>頂</m:t>
                          </m:r>
                          <m:r>
                            <a:rPr lang="ja-JP" altLang="en-US" sz="1400" i="1">
                              <a:latin typeface="Cambria Math"/>
                            </a:rPr>
                            <m:t>点数</m:t>
                          </m:r>
                        </m:e>
                        <m:e>
                          <m:sSub>
                            <m:sSubPr>
                              <m:ctrlPr>
                                <a:rPr lang="en-US" altLang="ja-JP" sz="1400" b="1" i="1" smtClean="0">
                                  <a:latin typeface="Cambria Math"/>
                                </a:rPr>
                              </m:ctrlPr>
                            </m:sSubPr>
                            <m:e>
                              <m:r>
                                <a:rPr lang="en-US" altLang="ja-JP" sz="1400" b="1" i="1" smtClean="0">
                                  <a:latin typeface="Cambria Math"/>
                                </a:rPr>
                                <m:t>𝒍</m:t>
                              </m:r>
                            </m:e>
                            <m:sub>
                              <m:r>
                                <a:rPr lang="en-US" altLang="ja-JP" sz="1400" b="1" i="1" smtClean="0">
                                  <a:latin typeface="Cambria Math"/>
                                </a:rPr>
                                <m:t>𝒅</m:t>
                              </m:r>
                            </m:sub>
                          </m:sSub>
                          <m:r>
                            <a:rPr lang="en-US" altLang="ja-JP" sz="1400" i="1">
                              <a:latin typeface="Cambria Math"/>
                            </a:rPr>
                            <m:t>:</m:t>
                          </m:r>
                          <m:r>
                            <a:rPr lang="ja-JP" altLang="en-US" sz="1400" i="1">
                              <a:latin typeface="Cambria Math"/>
                            </a:rPr>
                            <m:t>サンプル点の直接光成分</m:t>
                          </m:r>
                        </m:e>
                        <m:e>
                          <m:sSub>
                            <m:sSubPr>
                              <m:ctrlPr>
                                <a:rPr lang="en-US" altLang="ja-JP" sz="1400" b="1" i="1" smtClean="0">
                                  <a:latin typeface="Cambria Math"/>
                                </a:rPr>
                              </m:ctrlPr>
                            </m:sSubPr>
                            <m:e>
                              <m:r>
                                <a:rPr lang="en-US" altLang="ja-JP" sz="1400" b="1" i="1" smtClean="0">
                                  <a:latin typeface="Cambria Math"/>
                                </a:rPr>
                                <m:t>𝒍</m:t>
                              </m:r>
                            </m:e>
                            <m:sub>
                              <m:r>
                                <a:rPr lang="en-US" altLang="ja-JP" sz="1400" b="1" i="1" smtClean="0">
                                  <a:latin typeface="Cambria Math"/>
                                </a:rPr>
                                <m:t>𝒊𝒏𝒅</m:t>
                              </m:r>
                            </m:sub>
                          </m:sSub>
                          <m:r>
                            <a:rPr lang="en-US" altLang="ja-JP" sz="1400" i="1">
                              <a:latin typeface="Cambria Math"/>
                            </a:rPr>
                            <m:t>:</m:t>
                          </m:r>
                          <m:r>
                            <a:rPr lang="ja-JP" altLang="en-US" sz="1400" i="1">
                              <a:latin typeface="Cambria Math"/>
                            </a:rPr>
                            <m:t>サンプル点の</m:t>
                          </m:r>
                          <m:r>
                            <a:rPr lang="ja-JP" altLang="en-US" sz="1400" i="1" smtClean="0">
                              <a:latin typeface="Cambria Math"/>
                            </a:rPr>
                            <m:t>間接光</m:t>
                          </m:r>
                          <m:r>
                            <a:rPr lang="ja-JP" altLang="en-US" sz="1400" i="1">
                              <a:latin typeface="Cambria Math"/>
                            </a:rPr>
                            <m:t>成分</m:t>
                          </m:r>
                        </m:e>
                      </m:eqArr>
                    </m:oMath>
                  </m:oMathPara>
                </a14:m>
                <a:endParaRPr kumimoji="1" lang="en-US" altLang="ja-JP" sz="1400" dirty="0" smtClean="0"/>
              </a:p>
            </p:txBody>
          </p:sp>
        </mc:Choice>
        <mc:Fallback xmlns="">
          <p:sp>
            <p:nvSpPr>
              <p:cNvPr id="32" name="テキスト ボックス 31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70067" y="2169433"/>
                <a:ext cx="2604977" cy="783612"/>
              </a:xfrm>
              <a:prstGeom prst="rect">
                <a:avLst/>
              </a:prstGeom>
              <a:blipFill rotWithShape="1">
                <a:blip r:embed="rId3"/>
                <a:stretch>
                  <a:fillRect/>
                </a:stretch>
              </a:blipFill>
              <a:ln w="6350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ja-JP" altLang="en-US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34" name="図 33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32250" y="4005064"/>
            <a:ext cx="2267542" cy="2267542"/>
          </a:xfrm>
          <a:prstGeom prst="rect">
            <a:avLst/>
          </a:prstGeom>
        </p:spPr>
      </p:pic>
      <p:pic>
        <p:nvPicPr>
          <p:cNvPr id="35" name="図 34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867516" y="4770231"/>
            <a:ext cx="1457400" cy="1457400"/>
          </a:xfrm>
          <a:prstGeom prst="rect">
            <a:avLst/>
          </a:prstGeom>
        </p:spPr>
      </p:pic>
      <p:pic>
        <p:nvPicPr>
          <p:cNvPr id="36" name="図 35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516216" y="2061144"/>
            <a:ext cx="2160000" cy="2160000"/>
          </a:xfrm>
          <a:prstGeom prst="rect">
            <a:avLst/>
          </a:prstGeom>
        </p:spPr>
      </p:pic>
      <p:pic>
        <p:nvPicPr>
          <p:cNvPr id="37" name="図 36"/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627156" y="4770231"/>
            <a:ext cx="1457400" cy="1457400"/>
          </a:xfrm>
          <a:prstGeom prst="rect">
            <a:avLst/>
          </a:prstGeom>
        </p:spPr>
      </p:pic>
      <p:pic>
        <p:nvPicPr>
          <p:cNvPr id="38" name="図 37"/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75856" y="2060848"/>
            <a:ext cx="2160000" cy="2160000"/>
          </a:xfrm>
          <a:prstGeom prst="rect">
            <a:avLst/>
          </a:prstGeom>
        </p:spPr>
      </p:pic>
      <p:sp>
        <p:nvSpPr>
          <p:cNvPr id="39" name="テキスト ボックス 38"/>
          <p:cNvSpPr txBox="1"/>
          <p:nvPr/>
        </p:nvSpPr>
        <p:spPr>
          <a:xfrm>
            <a:off x="6984148" y="5805320"/>
            <a:ext cx="1224136" cy="338554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r>
              <a:rPr kumimoji="1" lang="ja-JP" altLang="en-US" sz="1600" b="0" dirty="0" smtClean="0">
                <a:solidFill>
                  <a:schemeClr val="accent3"/>
                </a:solidFill>
              </a:rPr>
              <a:t>直接光</a:t>
            </a:r>
            <a:endParaRPr kumimoji="1" lang="ja-JP" altLang="en-US" sz="1600" b="0" dirty="0">
              <a:solidFill>
                <a:schemeClr val="accent3"/>
              </a:solidFill>
            </a:endParaRPr>
          </a:p>
        </p:txBody>
      </p:sp>
      <p:sp>
        <p:nvSpPr>
          <p:cNvPr id="40" name="テキスト ボックス 39"/>
          <p:cNvSpPr txBox="1"/>
          <p:nvPr/>
        </p:nvSpPr>
        <p:spPr>
          <a:xfrm>
            <a:off x="668328" y="5826750"/>
            <a:ext cx="1795385" cy="338554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r>
              <a:rPr kumimoji="1" lang="ja-JP" altLang="en-US" sz="1600" b="0" dirty="0" smtClean="0">
                <a:solidFill>
                  <a:schemeClr val="accent3"/>
                </a:solidFill>
              </a:rPr>
              <a:t>直接光 </a:t>
            </a:r>
            <a:r>
              <a:rPr kumimoji="1" lang="en-US" altLang="ja-JP" sz="1600" b="0" dirty="0" smtClean="0">
                <a:solidFill>
                  <a:schemeClr val="accent3"/>
                </a:solidFill>
              </a:rPr>
              <a:t>+ </a:t>
            </a:r>
            <a:r>
              <a:rPr kumimoji="1" lang="ja-JP" altLang="en-US" sz="1600" b="0" dirty="0" smtClean="0">
                <a:solidFill>
                  <a:schemeClr val="accent3"/>
                </a:solidFill>
              </a:rPr>
              <a:t>間接光</a:t>
            </a:r>
            <a:endParaRPr kumimoji="1" lang="ja-JP" altLang="en-US" sz="1600" b="0" dirty="0">
              <a:solidFill>
                <a:schemeClr val="accent3"/>
              </a:solidFill>
            </a:endParaRPr>
          </a:p>
        </p:txBody>
      </p:sp>
      <p:sp>
        <p:nvSpPr>
          <p:cNvPr id="41" name="テキスト ボックス 40"/>
          <p:cNvSpPr txBox="1"/>
          <p:nvPr/>
        </p:nvSpPr>
        <p:spPr>
          <a:xfrm>
            <a:off x="3743788" y="5805320"/>
            <a:ext cx="1224136" cy="338554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r>
              <a:rPr kumimoji="1" lang="ja-JP" altLang="en-US" sz="1600" b="0" dirty="0" smtClean="0">
                <a:solidFill>
                  <a:schemeClr val="accent3"/>
                </a:solidFill>
              </a:rPr>
              <a:t>間接光</a:t>
            </a:r>
            <a:endParaRPr kumimoji="1" lang="ja-JP" altLang="en-US" sz="1600" b="0" dirty="0">
              <a:solidFill>
                <a:schemeClr val="accent3"/>
              </a:solidFill>
            </a:endParaRPr>
          </a:p>
        </p:txBody>
      </p:sp>
      <p:sp>
        <p:nvSpPr>
          <p:cNvPr id="42" name="上矢印 41"/>
          <p:cNvSpPr/>
          <p:nvPr/>
        </p:nvSpPr>
        <p:spPr bwMode="auto">
          <a:xfrm>
            <a:off x="7488204" y="4221144"/>
            <a:ext cx="216024" cy="504056"/>
          </a:xfrm>
          <a:prstGeom prst="upArrow">
            <a:avLst/>
          </a:prstGeom>
          <a:solidFill>
            <a:srgbClr val="EEF7F8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1" lang="ja-JP" altLang="en-US" sz="1800" b="1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charset="0"/>
              <a:ea typeface="ＭＳ Ｐゴシック" pitchFamily="50" charset="-128"/>
            </a:endParaRPr>
          </a:p>
        </p:txBody>
      </p:sp>
      <p:sp>
        <p:nvSpPr>
          <p:cNvPr id="43" name="上矢印 42"/>
          <p:cNvSpPr/>
          <p:nvPr/>
        </p:nvSpPr>
        <p:spPr bwMode="auto">
          <a:xfrm rot="16200000">
            <a:off x="5827549" y="2649773"/>
            <a:ext cx="252148" cy="981174"/>
          </a:xfrm>
          <a:prstGeom prst="upArrow">
            <a:avLst/>
          </a:prstGeom>
          <a:solidFill>
            <a:srgbClr val="E06A6A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1" lang="ja-JP" altLang="en-US" sz="1800" b="1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charset="0"/>
              <a:ea typeface="ＭＳ Ｐゴシック" pitchFamily="50" charset="-128"/>
            </a:endParaRPr>
          </a:p>
        </p:txBody>
      </p:sp>
      <p:sp>
        <p:nvSpPr>
          <p:cNvPr id="44" name="上矢印 43"/>
          <p:cNvSpPr/>
          <p:nvPr/>
        </p:nvSpPr>
        <p:spPr bwMode="auto">
          <a:xfrm rot="10800000">
            <a:off x="4247845" y="4221144"/>
            <a:ext cx="216024" cy="504056"/>
          </a:xfrm>
          <a:prstGeom prst="upArrow">
            <a:avLst/>
          </a:prstGeom>
          <a:solidFill>
            <a:srgbClr val="EEF7F8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1" lang="ja-JP" altLang="en-US" sz="1800" b="1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charset="0"/>
              <a:ea typeface="ＭＳ Ｐゴシック" pitchFamily="50" charset="-128"/>
            </a:endParaRPr>
          </a:p>
        </p:txBody>
      </p:sp>
      <p:sp>
        <p:nvSpPr>
          <p:cNvPr id="45" name="テキスト ボックス 44"/>
          <p:cNvSpPr txBox="1"/>
          <p:nvPr/>
        </p:nvSpPr>
        <p:spPr>
          <a:xfrm>
            <a:off x="5629587" y="5052653"/>
            <a:ext cx="648072" cy="89255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en-US" altLang="ja-JP" sz="5200" b="0" dirty="0" smtClean="0"/>
              <a:t>+</a:t>
            </a:r>
            <a:endParaRPr kumimoji="1" lang="ja-JP" altLang="en-US" sz="5200" b="0" dirty="0"/>
          </a:p>
        </p:txBody>
      </p:sp>
      <p:sp>
        <p:nvSpPr>
          <p:cNvPr id="46" name="テキスト ボックス 45"/>
          <p:cNvSpPr txBox="1"/>
          <p:nvPr/>
        </p:nvSpPr>
        <p:spPr>
          <a:xfrm>
            <a:off x="2839438" y="5083431"/>
            <a:ext cx="648072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en-US" altLang="ja-JP" sz="4800" b="0" dirty="0" smtClean="0"/>
              <a:t>=</a:t>
            </a:r>
            <a:endParaRPr kumimoji="1" lang="ja-JP" altLang="en-US" sz="4800" b="0" dirty="0"/>
          </a:p>
        </p:txBody>
      </p:sp>
      <p:sp>
        <p:nvSpPr>
          <p:cNvPr id="47" name="テキスト ボックス 46"/>
          <p:cNvSpPr txBox="1"/>
          <p:nvPr/>
        </p:nvSpPr>
        <p:spPr>
          <a:xfrm>
            <a:off x="7791955" y="4237726"/>
            <a:ext cx="1235004" cy="492443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r>
              <a:rPr lang="ja-JP" altLang="en-US" sz="1300" b="0" dirty="0" smtClean="0"/>
              <a:t>頂点の</a:t>
            </a:r>
            <a:r>
              <a:rPr lang="en-US" altLang="ja-JP" sz="1300" b="0" dirty="0" smtClean="0"/>
              <a:t/>
            </a:r>
            <a:br>
              <a:rPr lang="en-US" altLang="ja-JP" sz="1300" b="0" dirty="0" smtClean="0"/>
            </a:br>
            <a:r>
              <a:rPr lang="ja-JP" altLang="en-US" sz="1300" b="0" dirty="0" smtClean="0"/>
              <a:t>情報のみ抽出</a:t>
            </a:r>
            <a:endParaRPr kumimoji="1" lang="ja-JP" altLang="en-US" sz="1300" b="0" dirty="0"/>
          </a:p>
        </p:txBody>
      </p:sp>
      <p:sp>
        <p:nvSpPr>
          <p:cNvPr id="48" name="テキスト ボックス 47"/>
          <p:cNvSpPr txBox="1"/>
          <p:nvPr/>
        </p:nvSpPr>
        <p:spPr>
          <a:xfrm>
            <a:off x="3599611" y="4337753"/>
            <a:ext cx="562833" cy="292388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r>
              <a:rPr kumimoji="1" lang="ja-JP" altLang="en-US" sz="1300" b="0" dirty="0" smtClean="0"/>
              <a:t>補間</a:t>
            </a:r>
            <a:endParaRPr kumimoji="1" lang="ja-JP" altLang="en-US" sz="1300" b="0" dirty="0"/>
          </a:p>
        </p:txBody>
      </p:sp>
      <p:sp>
        <p:nvSpPr>
          <p:cNvPr id="49" name="テキスト ボックス 48"/>
          <p:cNvSpPr txBox="1"/>
          <p:nvPr/>
        </p:nvSpPr>
        <p:spPr>
          <a:xfrm>
            <a:off x="5444489" y="3348281"/>
            <a:ext cx="1030715" cy="584775"/>
          </a:xfrm>
          <a:prstGeom prst="rect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r>
              <a:rPr kumimoji="1" lang="ja-JP" altLang="en-US" sz="1600" b="0" dirty="0" smtClean="0">
                <a:solidFill>
                  <a:srgbClr val="48A858"/>
                </a:solidFill>
              </a:rPr>
              <a:t>間接光</a:t>
            </a:r>
            <a:r>
              <a:rPr kumimoji="1" lang="en-US" altLang="ja-JP" sz="1600" b="0" dirty="0" smtClean="0">
                <a:solidFill>
                  <a:srgbClr val="48A858"/>
                </a:solidFill>
              </a:rPr>
              <a:t/>
            </a:r>
            <a:br>
              <a:rPr kumimoji="1" lang="en-US" altLang="ja-JP" sz="1600" b="0" dirty="0" smtClean="0">
                <a:solidFill>
                  <a:srgbClr val="48A858"/>
                </a:solidFill>
              </a:rPr>
            </a:br>
            <a:r>
              <a:rPr kumimoji="1" lang="ja-JP" altLang="en-US" sz="1600" b="0" dirty="0" smtClean="0">
                <a:solidFill>
                  <a:srgbClr val="48A858"/>
                </a:solidFill>
              </a:rPr>
              <a:t>変換処理</a:t>
            </a:r>
            <a:endParaRPr kumimoji="1" lang="en-US" altLang="ja-JP" sz="1600" b="0" dirty="0" smtClean="0">
              <a:solidFill>
                <a:srgbClr val="48A858"/>
              </a:solidFill>
            </a:endParaRPr>
          </a:p>
        </p:txBody>
      </p:sp>
      <p:sp>
        <p:nvSpPr>
          <p:cNvPr id="23" name="角丸四角形 22"/>
          <p:cNvSpPr/>
          <p:nvPr/>
        </p:nvSpPr>
        <p:spPr bwMode="auto">
          <a:xfrm>
            <a:off x="3712410" y="2166077"/>
            <a:ext cx="4451875" cy="1948724"/>
          </a:xfrm>
          <a:prstGeom prst="roundRect">
            <a:avLst/>
          </a:prstGeom>
          <a:solidFill>
            <a:schemeClr val="accent3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1" lang="ja-JP" altLang="en-US" sz="1800" b="1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charset="0"/>
              <a:ea typeface="ＭＳ Ｐゴシック" pitchFamily="50" charset="-128"/>
            </a:endParaRPr>
          </a:p>
        </p:txBody>
      </p:sp>
      <p:sp>
        <p:nvSpPr>
          <p:cNvPr id="27" name="テキスト ボックス 26"/>
          <p:cNvSpPr txBox="1"/>
          <p:nvPr/>
        </p:nvSpPr>
        <p:spPr>
          <a:xfrm>
            <a:off x="5522080" y="2301840"/>
            <a:ext cx="1138152" cy="1631216"/>
          </a:xfrm>
          <a:prstGeom prst="rect">
            <a:avLst/>
          </a:prstGeom>
          <a:noFill/>
          <a:ln w="12700" cmpd="sng">
            <a:noFill/>
            <a:round/>
          </a:ln>
        </p:spPr>
        <p:txBody>
          <a:bodyPr wrap="square" rtlCol="0">
            <a:spAutoFit/>
          </a:bodyPr>
          <a:lstStyle/>
          <a:p>
            <a:r>
              <a:rPr kumimoji="1" lang="en-US" altLang="ja-JP" sz="10000" b="0" dirty="0" smtClean="0">
                <a:latin typeface="Cambria Math" pitchFamily="18" charset="0"/>
                <a:ea typeface="Cambria Math" pitchFamily="18" charset="0"/>
              </a:rPr>
              <a:t>F</a:t>
            </a:r>
          </a:p>
        </p:txBody>
      </p:sp>
      <p:sp>
        <p:nvSpPr>
          <p:cNvPr id="24" name="角丸四角形 23"/>
          <p:cNvSpPr/>
          <p:nvPr/>
        </p:nvSpPr>
        <p:spPr bwMode="auto">
          <a:xfrm>
            <a:off x="7223760" y="2268102"/>
            <a:ext cx="757646" cy="1746487"/>
          </a:xfrm>
          <a:prstGeom prst="roundRect">
            <a:avLst/>
          </a:prstGeom>
          <a:solidFill>
            <a:srgbClr val="EFE8FE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1" lang="ja-JP" altLang="en-US" sz="1800" b="1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charset="0"/>
              <a:ea typeface="ＭＳ Ｐゴシック" pitchFamily="50" charset="-128"/>
            </a:endParaRPr>
          </a:p>
        </p:txBody>
      </p:sp>
      <p:sp>
        <p:nvSpPr>
          <p:cNvPr id="28" name="角丸四角形 27"/>
          <p:cNvSpPr/>
          <p:nvPr/>
        </p:nvSpPr>
        <p:spPr bwMode="auto">
          <a:xfrm>
            <a:off x="3892731" y="2270340"/>
            <a:ext cx="943384" cy="1746488"/>
          </a:xfrm>
          <a:prstGeom prst="roundRect">
            <a:avLst/>
          </a:prstGeom>
          <a:solidFill>
            <a:srgbClr val="FFF3E7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1" lang="ja-JP" altLang="en-US" sz="1800" b="1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charset="0"/>
              <a:ea typeface="ＭＳ Ｐゴシック" pitchFamily="50" charset="-128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29" name="テキスト ボックス 28"/>
              <p:cNvSpPr txBox="1"/>
              <p:nvPr/>
            </p:nvSpPr>
            <p:spPr>
              <a:xfrm>
                <a:off x="4044571" y="2270340"/>
                <a:ext cx="720080" cy="1744517"/>
              </a:xfrm>
              <a:prstGeom prst="rect">
                <a:avLst/>
              </a:prstGeom>
              <a:noFill/>
              <a:ln w="6350">
                <a:noFill/>
              </a:ln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d>
                        <m:dPr>
                          <m:begChr m:val="["/>
                          <m:endChr m:val="]"/>
                          <m:ctrlPr>
                            <a:rPr kumimoji="1" lang="en-US" altLang="ja-JP" sz="2200" i="1" smtClean="0">
                              <a:latin typeface="Cambria Math"/>
                            </a:rPr>
                          </m:ctrlPr>
                        </m:dPr>
                        <m:e>
                          <m:m>
                            <m:mPr>
                              <m:mcs>
                                <m:mc>
                                  <m:mcPr>
                                    <m:count m:val="1"/>
                                    <m:mcJc m:val="center"/>
                                  </m:mcPr>
                                </m:mc>
                              </m:mcs>
                              <m:ctrlPr>
                                <a:rPr kumimoji="1" lang="en-US" altLang="ja-JP" sz="2200" i="1" smtClean="0">
                                  <a:latin typeface="Cambria Math"/>
                                </a:rPr>
                              </m:ctrlPr>
                            </m:mPr>
                            <m:mr>
                              <m:e>
                                <m:m>
                                  <m:mPr>
                                    <m:mcs>
                                      <m:mc>
                                        <m:mcPr>
                                          <m:count m:val="1"/>
                                          <m:mcJc m:val="center"/>
                                        </m:mcPr>
                                      </m:mc>
                                    </m:mcs>
                                    <m:ctrlPr>
                                      <a:rPr kumimoji="1" lang="en-US" altLang="ja-JP" sz="2200" i="1" smtClean="0">
                                        <a:latin typeface="Cambria Math"/>
                                      </a:rPr>
                                    </m:ctrlPr>
                                  </m:mPr>
                                  <m:mr>
                                    <m:e>
                                      <m:sSub>
                                        <m:sSubPr>
                                          <m:ctrlPr>
                                            <a:rPr kumimoji="1" lang="en-US" altLang="ja-JP" sz="2200" i="1" smtClean="0">
                                              <a:latin typeface="Cambria Math"/>
                                            </a:rPr>
                                          </m:ctrlPr>
                                        </m:sSubPr>
                                        <m:e>
                                          <m:r>
                                            <a:rPr kumimoji="1" lang="en-US" altLang="ja-JP" sz="2200" b="1" i="1" smtClean="0">
                                              <a:latin typeface="Cambria Math"/>
                                            </a:rPr>
                                            <m:t>𝒍</m:t>
                                          </m:r>
                                        </m:e>
                                        <m:sub>
                                          <m:r>
                                            <a:rPr kumimoji="1" lang="en-US" altLang="ja-JP" sz="2200" b="1" i="1" smtClean="0">
                                              <a:latin typeface="Cambria Math"/>
                                            </a:rPr>
                                            <m:t>𝒊𝒏𝒅</m:t>
                                          </m:r>
                                          <m:r>
                                            <a:rPr kumimoji="1" lang="en-US" altLang="ja-JP" sz="2200" b="1" i="1" smtClean="0">
                                              <a:latin typeface="Cambria Math"/>
                                            </a:rPr>
                                            <m:t> </m:t>
                                          </m:r>
                                          <m:r>
                                            <a:rPr kumimoji="1" lang="en-US" altLang="ja-JP" sz="2200" b="1" i="1" smtClean="0">
                                              <a:latin typeface="Cambria Math"/>
                                            </a:rPr>
                                            <m:t>𝟏</m:t>
                                          </m:r>
                                        </m:sub>
                                      </m:sSub>
                                    </m:e>
                                  </m:mr>
                                  <m:mr>
                                    <m:e>
                                      <m:sSub>
                                        <m:sSubPr>
                                          <m:ctrlPr>
                                            <a:rPr lang="en-US" altLang="ja-JP" sz="2200" i="1">
                                              <a:latin typeface="Cambria Math"/>
                                            </a:rPr>
                                          </m:ctrlPr>
                                        </m:sSubPr>
                                        <m:e>
                                          <m:r>
                                            <a:rPr lang="en-US" altLang="ja-JP" sz="2200" i="1">
                                              <a:latin typeface="Cambria Math"/>
                                            </a:rPr>
                                            <m:t>𝒍</m:t>
                                          </m:r>
                                        </m:e>
                                        <m:sub>
                                          <m:r>
                                            <a:rPr lang="en-US" altLang="ja-JP" sz="2200" i="1">
                                              <a:latin typeface="Cambria Math"/>
                                            </a:rPr>
                                            <m:t>𝒊𝒏𝒅</m:t>
                                          </m:r>
                                          <m:r>
                                            <a:rPr lang="en-US" altLang="ja-JP" sz="2200" i="1">
                                              <a:latin typeface="Cambria Math"/>
                                            </a:rPr>
                                            <m:t> </m:t>
                                          </m:r>
                                          <m:r>
                                            <a:rPr lang="en-US" altLang="ja-JP" sz="2200" b="1" i="1" smtClean="0">
                                              <a:latin typeface="Cambria Math"/>
                                            </a:rPr>
                                            <m:t>𝟐</m:t>
                                          </m:r>
                                        </m:sub>
                                      </m:sSub>
                                    </m:e>
                                  </m:mr>
                                </m:m>
                              </m:e>
                            </m:mr>
                            <m:mr>
                              <m:e>
                                <m:m>
                                  <m:mPr>
                                    <m:mcs>
                                      <m:mc>
                                        <m:mcPr>
                                          <m:count m:val="1"/>
                                          <m:mcJc m:val="center"/>
                                        </m:mcPr>
                                      </m:mc>
                                    </m:mcs>
                                    <m:ctrlPr>
                                      <a:rPr kumimoji="1" lang="en-US" altLang="ja-JP" sz="2200" i="1" smtClean="0">
                                        <a:latin typeface="Cambria Math"/>
                                      </a:rPr>
                                    </m:ctrlPr>
                                  </m:mPr>
                                  <m:mr>
                                    <m:e>
                                      <m:sSub>
                                        <m:sSubPr>
                                          <m:ctrlPr>
                                            <a:rPr lang="en-US" altLang="ja-JP" sz="2200" i="1">
                                              <a:latin typeface="Cambria Math"/>
                                            </a:rPr>
                                          </m:ctrlPr>
                                        </m:sSubPr>
                                        <m:e>
                                          <m:r>
                                            <a:rPr lang="en-US" altLang="ja-JP" sz="2200" i="1">
                                              <a:latin typeface="Cambria Math"/>
                                            </a:rPr>
                                            <m:t>𝒍</m:t>
                                          </m:r>
                                        </m:e>
                                        <m:sub>
                                          <m:r>
                                            <a:rPr lang="en-US" altLang="ja-JP" sz="2200" i="1">
                                              <a:latin typeface="Cambria Math"/>
                                            </a:rPr>
                                            <m:t>𝒊𝒏𝒅</m:t>
                                          </m:r>
                                          <m:r>
                                            <a:rPr lang="en-US" altLang="ja-JP" sz="2200" i="1">
                                              <a:latin typeface="Cambria Math"/>
                                            </a:rPr>
                                            <m:t> </m:t>
                                          </m:r>
                                          <m:r>
                                            <a:rPr lang="en-US" altLang="ja-JP" sz="2200" b="1" i="1" smtClean="0">
                                              <a:latin typeface="Cambria Math"/>
                                            </a:rPr>
                                            <m:t>𝟑</m:t>
                                          </m:r>
                                        </m:sub>
                                      </m:sSub>
                                    </m:e>
                                  </m:mr>
                                  <m:mr>
                                    <m:e>
                                      <m:r>
                                        <a:rPr kumimoji="1" lang="en-US" altLang="ja-JP" sz="2200" i="1" smtClean="0">
                                          <a:latin typeface="Cambria Math"/>
                                        </a:rPr>
                                        <m:t>⋮</m:t>
                                      </m:r>
                                    </m:e>
                                  </m:mr>
                                  <m:mr>
                                    <m:e>
                                      <m:sSub>
                                        <m:sSubPr>
                                          <m:ctrlPr>
                                            <a:rPr lang="en-US" altLang="ja-JP" sz="2200" i="1">
                                              <a:latin typeface="Cambria Math"/>
                                            </a:rPr>
                                          </m:ctrlPr>
                                        </m:sSubPr>
                                        <m:e>
                                          <m:r>
                                            <a:rPr lang="en-US" altLang="ja-JP" sz="2200" i="1">
                                              <a:latin typeface="Cambria Math"/>
                                            </a:rPr>
                                            <m:t>𝒍</m:t>
                                          </m:r>
                                        </m:e>
                                        <m:sub>
                                          <m:r>
                                            <a:rPr lang="en-US" altLang="ja-JP" sz="2200" i="1">
                                              <a:latin typeface="Cambria Math"/>
                                            </a:rPr>
                                            <m:t>𝒊𝒏𝒅</m:t>
                                          </m:r>
                                          <m:r>
                                            <a:rPr lang="en-US" altLang="ja-JP" sz="2200" i="1">
                                              <a:latin typeface="Cambria Math"/>
                                            </a:rPr>
                                            <m:t> </m:t>
                                          </m:r>
                                          <m:r>
                                            <a:rPr lang="en-US" altLang="ja-JP" sz="2200" b="1" i="1" smtClean="0">
                                              <a:latin typeface="Cambria Math"/>
                                            </a:rPr>
                                            <m:t>𝑺</m:t>
                                          </m:r>
                                        </m:sub>
                                      </m:sSub>
                                    </m:e>
                                  </m:mr>
                                </m:m>
                              </m:e>
                            </m:mr>
                          </m:m>
                        </m:e>
                      </m:d>
                    </m:oMath>
                  </m:oMathPara>
                </a14:m>
                <a:endParaRPr kumimoji="1" lang="en-US" altLang="ja-JP" sz="2200" dirty="0" smtClean="0"/>
              </a:p>
            </p:txBody>
          </p:sp>
        </mc:Choice>
        <mc:Fallback xmlns="">
          <p:sp>
            <p:nvSpPr>
              <p:cNvPr id="29" name="テキスト ボックス 28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044571" y="2270340"/>
                <a:ext cx="720080" cy="1744517"/>
              </a:xfrm>
              <a:prstGeom prst="rect">
                <a:avLst/>
              </a:prstGeom>
              <a:blipFill rotWithShape="1">
                <a:blip r:embed="rId9"/>
                <a:stretch>
                  <a:fillRect l="-10924" r="-840"/>
                </a:stretch>
              </a:blipFill>
              <a:ln w="6350">
                <a:noFill/>
              </a:ln>
            </p:spPr>
            <p:txBody>
              <a:bodyPr/>
              <a:lstStyle/>
              <a:p>
                <a:r>
                  <a:rPr lang="ja-JP" alt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0" name="テキスト ボックス 29"/>
              <p:cNvSpPr txBox="1"/>
              <p:nvPr/>
            </p:nvSpPr>
            <p:spPr>
              <a:xfrm>
                <a:off x="6928669" y="2909529"/>
                <a:ext cx="360040" cy="461665"/>
              </a:xfrm>
              <a:prstGeom prst="rect">
                <a:avLst/>
              </a:prstGeom>
              <a:noFill/>
              <a:ln w="6350">
                <a:noFill/>
              </a:ln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kumimoji="1" lang="en-US" altLang="ja-JP" sz="2400" i="1" smtClean="0">
                          <a:latin typeface="Cambria Math"/>
                          <a:ea typeface="Cambria Math"/>
                        </a:rPr>
                        <m:t>×</m:t>
                      </m:r>
                    </m:oMath>
                  </m:oMathPara>
                </a14:m>
                <a:endParaRPr kumimoji="1" lang="en-US" altLang="ja-JP" sz="2400" dirty="0" smtClean="0"/>
              </a:p>
            </p:txBody>
          </p:sp>
        </mc:Choice>
        <mc:Fallback xmlns="">
          <p:sp>
            <p:nvSpPr>
              <p:cNvPr id="30" name="テキスト ボックス 29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928669" y="2909529"/>
                <a:ext cx="360040" cy="461665"/>
              </a:xfrm>
              <a:prstGeom prst="rect">
                <a:avLst/>
              </a:prstGeom>
              <a:blipFill rotWithShape="1">
                <a:blip r:embed="rId10"/>
                <a:stretch>
                  <a:fillRect l="-16949"/>
                </a:stretch>
              </a:blipFill>
              <a:ln w="6350">
                <a:noFill/>
              </a:ln>
            </p:spPr>
            <p:txBody>
              <a:bodyPr/>
              <a:lstStyle/>
              <a:p>
                <a:r>
                  <a:rPr lang="ja-JP" alt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1" name="テキスト ボックス 30"/>
              <p:cNvSpPr txBox="1"/>
              <p:nvPr/>
            </p:nvSpPr>
            <p:spPr>
              <a:xfrm>
                <a:off x="4866564" y="2909529"/>
                <a:ext cx="360040" cy="461665"/>
              </a:xfrm>
              <a:prstGeom prst="rect">
                <a:avLst/>
              </a:prstGeom>
              <a:noFill/>
              <a:ln w="6350">
                <a:noFill/>
              </a:ln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kumimoji="1" lang="en-US" altLang="ja-JP" sz="2400" i="1" smtClean="0">
                          <a:latin typeface="Cambria Math"/>
                          <a:ea typeface="Cambria Math"/>
                        </a:rPr>
                        <m:t>=</m:t>
                      </m:r>
                    </m:oMath>
                  </m:oMathPara>
                </a14:m>
                <a:endParaRPr kumimoji="1" lang="en-US" altLang="ja-JP" sz="2400" dirty="0" smtClean="0"/>
              </a:p>
            </p:txBody>
          </p:sp>
        </mc:Choice>
        <mc:Fallback xmlns="">
          <p:sp>
            <p:nvSpPr>
              <p:cNvPr id="31" name="テキスト ボックス 30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866564" y="2909529"/>
                <a:ext cx="360040" cy="461665"/>
              </a:xfrm>
              <a:prstGeom prst="rect">
                <a:avLst/>
              </a:prstGeom>
              <a:blipFill rotWithShape="1">
                <a:blip r:embed="rId11"/>
                <a:stretch>
                  <a:fillRect l="-10169"/>
                </a:stretch>
              </a:blipFill>
              <a:ln w="6350">
                <a:noFill/>
              </a:ln>
            </p:spPr>
            <p:txBody>
              <a:bodyPr/>
              <a:lstStyle/>
              <a:p>
                <a:r>
                  <a:rPr lang="ja-JP" alt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3" name="テキスト ボックス 32"/>
              <p:cNvSpPr txBox="1"/>
              <p:nvPr/>
            </p:nvSpPr>
            <p:spPr>
              <a:xfrm>
                <a:off x="7278731" y="2268102"/>
                <a:ext cx="720080" cy="1744517"/>
              </a:xfrm>
              <a:prstGeom prst="rect">
                <a:avLst/>
              </a:prstGeom>
              <a:noFill/>
              <a:ln w="6350">
                <a:noFill/>
              </a:ln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d>
                        <m:dPr>
                          <m:begChr m:val="["/>
                          <m:endChr m:val="]"/>
                          <m:ctrlPr>
                            <a:rPr kumimoji="1" lang="en-US" altLang="ja-JP" sz="2200" i="1" smtClean="0">
                              <a:latin typeface="Cambria Math"/>
                            </a:rPr>
                          </m:ctrlPr>
                        </m:dPr>
                        <m:e>
                          <m:m>
                            <m:mPr>
                              <m:mcs>
                                <m:mc>
                                  <m:mcPr>
                                    <m:count m:val="1"/>
                                    <m:mcJc m:val="center"/>
                                  </m:mcPr>
                                </m:mc>
                              </m:mcs>
                              <m:ctrlPr>
                                <a:rPr kumimoji="1" lang="en-US" altLang="ja-JP" sz="2200" i="1" smtClean="0">
                                  <a:latin typeface="Cambria Math"/>
                                </a:rPr>
                              </m:ctrlPr>
                            </m:mPr>
                            <m:mr>
                              <m:e>
                                <m:m>
                                  <m:mPr>
                                    <m:mcs>
                                      <m:mc>
                                        <m:mcPr>
                                          <m:count m:val="1"/>
                                          <m:mcJc m:val="center"/>
                                        </m:mcPr>
                                      </m:mc>
                                    </m:mcs>
                                    <m:ctrlPr>
                                      <a:rPr kumimoji="1" lang="en-US" altLang="ja-JP" sz="2200" i="1" smtClean="0">
                                        <a:latin typeface="Cambria Math"/>
                                      </a:rPr>
                                    </m:ctrlPr>
                                  </m:mPr>
                                  <m:mr>
                                    <m:e>
                                      <m:sSub>
                                        <m:sSubPr>
                                          <m:ctrlPr>
                                            <a:rPr kumimoji="1" lang="en-US" altLang="ja-JP" sz="2200" i="1" smtClean="0">
                                              <a:latin typeface="Cambria Math"/>
                                            </a:rPr>
                                          </m:ctrlPr>
                                        </m:sSubPr>
                                        <m:e>
                                          <m:r>
                                            <a:rPr kumimoji="1" lang="en-US" altLang="ja-JP" sz="2200" b="1" i="1" smtClean="0">
                                              <a:latin typeface="Cambria Math"/>
                                            </a:rPr>
                                            <m:t>𝒍</m:t>
                                          </m:r>
                                        </m:e>
                                        <m:sub>
                                          <m:r>
                                            <a:rPr kumimoji="1" lang="en-US" altLang="ja-JP" sz="2200" b="1" i="1" smtClean="0">
                                              <a:latin typeface="Cambria Math"/>
                                            </a:rPr>
                                            <m:t>𝒅</m:t>
                                          </m:r>
                                          <m:r>
                                            <a:rPr kumimoji="1" lang="en-US" altLang="ja-JP" sz="2200" b="1" i="1" smtClean="0">
                                              <a:latin typeface="Cambria Math"/>
                                            </a:rPr>
                                            <m:t> </m:t>
                                          </m:r>
                                          <m:r>
                                            <a:rPr kumimoji="1" lang="en-US" altLang="ja-JP" sz="2200" b="1" i="1" smtClean="0">
                                              <a:latin typeface="Cambria Math"/>
                                            </a:rPr>
                                            <m:t>𝟏</m:t>
                                          </m:r>
                                        </m:sub>
                                      </m:sSub>
                                    </m:e>
                                  </m:mr>
                                  <m:mr>
                                    <m:e>
                                      <m:sSub>
                                        <m:sSubPr>
                                          <m:ctrlPr>
                                            <a:rPr lang="en-US" altLang="ja-JP" sz="2200" i="1">
                                              <a:latin typeface="Cambria Math"/>
                                            </a:rPr>
                                          </m:ctrlPr>
                                        </m:sSubPr>
                                        <m:e>
                                          <m:r>
                                            <a:rPr lang="en-US" altLang="ja-JP" sz="2200" i="1">
                                              <a:latin typeface="Cambria Math"/>
                                            </a:rPr>
                                            <m:t>𝒍</m:t>
                                          </m:r>
                                        </m:e>
                                        <m:sub>
                                          <m:r>
                                            <a:rPr lang="en-US" altLang="ja-JP" sz="2200" i="1">
                                              <a:latin typeface="Cambria Math"/>
                                            </a:rPr>
                                            <m:t>𝒅</m:t>
                                          </m:r>
                                          <m:r>
                                            <a:rPr lang="en-US" altLang="ja-JP" sz="2200" i="1">
                                              <a:latin typeface="Cambria Math"/>
                                            </a:rPr>
                                            <m:t> </m:t>
                                          </m:r>
                                          <m:r>
                                            <a:rPr lang="en-US" altLang="ja-JP" sz="2200" b="1" i="1" smtClean="0">
                                              <a:latin typeface="Cambria Math"/>
                                            </a:rPr>
                                            <m:t>𝟐</m:t>
                                          </m:r>
                                        </m:sub>
                                      </m:sSub>
                                    </m:e>
                                  </m:mr>
                                </m:m>
                              </m:e>
                            </m:mr>
                            <m:mr>
                              <m:e>
                                <m:m>
                                  <m:mPr>
                                    <m:mcs>
                                      <m:mc>
                                        <m:mcPr>
                                          <m:count m:val="1"/>
                                          <m:mcJc m:val="center"/>
                                        </m:mcPr>
                                      </m:mc>
                                    </m:mcs>
                                    <m:ctrlPr>
                                      <a:rPr kumimoji="1" lang="en-US" altLang="ja-JP" sz="2200" i="1" smtClean="0">
                                        <a:latin typeface="Cambria Math"/>
                                      </a:rPr>
                                    </m:ctrlPr>
                                  </m:mPr>
                                  <m:mr>
                                    <m:e>
                                      <m:sSub>
                                        <m:sSubPr>
                                          <m:ctrlPr>
                                            <a:rPr lang="en-US" altLang="ja-JP" sz="2200" i="1">
                                              <a:latin typeface="Cambria Math"/>
                                            </a:rPr>
                                          </m:ctrlPr>
                                        </m:sSubPr>
                                        <m:e>
                                          <m:r>
                                            <a:rPr lang="en-US" altLang="ja-JP" sz="2200" i="1">
                                              <a:latin typeface="Cambria Math"/>
                                            </a:rPr>
                                            <m:t>𝒍</m:t>
                                          </m:r>
                                        </m:e>
                                        <m:sub>
                                          <m:r>
                                            <a:rPr lang="en-US" altLang="ja-JP" sz="2200" i="1">
                                              <a:latin typeface="Cambria Math"/>
                                            </a:rPr>
                                            <m:t>𝒅</m:t>
                                          </m:r>
                                          <m:r>
                                            <a:rPr lang="en-US" altLang="ja-JP" sz="2200" i="1">
                                              <a:latin typeface="Cambria Math"/>
                                            </a:rPr>
                                            <m:t> </m:t>
                                          </m:r>
                                          <m:r>
                                            <a:rPr lang="en-US" altLang="ja-JP" sz="2200" b="1" i="1" smtClean="0">
                                              <a:latin typeface="Cambria Math"/>
                                            </a:rPr>
                                            <m:t>𝟑</m:t>
                                          </m:r>
                                        </m:sub>
                                      </m:sSub>
                                    </m:e>
                                  </m:mr>
                                  <m:mr>
                                    <m:e>
                                      <m:r>
                                        <a:rPr kumimoji="1" lang="en-US" altLang="ja-JP" sz="2200" i="1" smtClean="0">
                                          <a:latin typeface="Cambria Math"/>
                                        </a:rPr>
                                        <m:t>⋮</m:t>
                                      </m:r>
                                    </m:e>
                                  </m:mr>
                                  <m:mr>
                                    <m:e>
                                      <m:sSub>
                                        <m:sSubPr>
                                          <m:ctrlPr>
                                            <a:rPr lang="en-US" altLang="ja-JP" sz="2200" i="1">
                                              <a:latin typeface="Cambria Math"/>
                                            </a:rPr>
                                          </m:ctrlPr>
                                        </m:sSubPr>
                                        <m:e>
                                          <m:r>
                                            <a:rPr lang="en-US" altLang="ja-JP" sz="2200" i="1">
                                              <a:latin typeface="Cambria Math"/>
                                            </a:rPr>
                                            <m:t>𝒍</m:t>
                                          </m:r>
                                        </m:e>
                                        <m:sub>
                                          <m:r>
                                            <a:rPr lang="en-US" altLang="ja-JP" sz="2200" i="1">
                                              <a:latin typeface="Cambria Math"/>
                                            </a:rPr>
                                            <m:t>𝒅</m:t>
                                          </m:r>
                                          <m:r>
                                            <a:rPr lang="en-US" altLang="ja-JP" sz="2200" i="1">
                                              <a:latin typeface="Cambria Math"/>
                                            </a:rPr>
                                            <m:t> </m:t>
                                          </m:r>
                                          <m:r>
                                            <a:rPr lang="en-US" altLang="ja-JP" sz="2200" b="1" i="1" smtClean="0">
                                              <a:latin typeface="Cambria Math"/>
                                            </a:rPr>
                                            <m:t>𝑺</m:t>
                                          </m:r>
                                        </m:sub>
                                      </m:sSub>
                                    </m:e>
                                  </m:mr>
                                </m:m>
                              </m:e>
                            </m:mr>
                          </m:m>
                        </m:e>
                      </m:d>
                    </m:oMath>
                  </m:oMathPara>
                </a14:m>
                <a:endParaRPr kumimoji="1" lang="en-US" altLang="ja-JP" sz="2200" dirty="0" smtClean="0"/>
              </a:p>
            </p:txBody>
          </p:sp>
        </mc:Choice>
        <mc:Fallback xmlns="">
          <p:sp>
            <p:nvSpPr>
              <p:cNvPr id="33" name="テキスト ボックス 32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278731" y="2268102"/>
                <a:ext cx="720080" cy="1744517"/>
              </a:xfrm>
              <a:prstGeom prst="rect">
                <a:avLst/>
              </a:prstGeom>
              <a:blipFill rotWithShape="1">
                <a:blip r:embed="rId12"/>
                <a:stretch>
                  <a:fillRect/>
                </a:stretch>
              </a:blipFill>
              <a:ln w="6350">
                <a:noFill/>
              </a:ln>
            </p:spPr>
            <p:txBody>
              <a:bodyPr/>
              <a:lstStyle/>
              <a:p>
                <a:r>
                  <a:rPr lang="ja-JP" alt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50" name="テキスト ボックス 49"/>
              <p:cNvSpPr txBox="1"/>
              <p:nvPr/>
            </p:nvSpPr>
            <p:spPr>
              <a:xfrm>
                <a:off x="5049930" y="2297832"/>
                <a:ext cx="2068657" cy="1712264"/>
              </a:xfrm>
              <a:prstGeom prst="rect">
                <a:avLst/>
              </a:prstGeom>
              <a:noFill/>
              <a:ln w="6350">
                <a:noFill/>
              </a:ln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d>
                        <m:dPr>
                          <m:begChr m:val="["/>
                          <m:endChr m:val="]"/>
                          <m:ctrlPr>
                            <a:rPr kumimoji="1" lang="en-US" altLang="ja-JP" sz="2200" i="1" smtClean="0">
                              <a:latin typeface="Cambria Math"/>
                            </a:rPr>
                          </m:ctrlPr>
                        </m:dPr>
                        <m:e>
                          <m:m>
                            <m:mPr>
                              <m:mcs>
                                <m:mc>
                                  <m:mcPr>
                                    <m:count m:val="3"/>
                                    <m:mcJc m:val="center"/>
                                  </m:mcPr>
                                </m:mc>
                              </m:mcs>
                              <m:ctrlPr>
                                <a:rPr kumimoji="1" lang="en-US" altLang="ja-JP" sz="2200" i="1" smtClean="0">
                                  <a:latin typeface="Cambria Math"/>
                                </a:rPr>
                              </m:ctrlPr>
                            </m:mPr>
                            <m:mr>
                              <m:e/>
                              <m:e/>
                              <m:e/>
                            </m:mr>
                            <m:mr>
                              <m:e/>
                              <m:e/>
                              <m:e/>
                            </m:mr>
                            <m:mr>
                              <m:e>
                                <m:m>
                                  <m:mPr>
                                    <m:mcs>
                                      <m:mc>
                                        <m:mcPr>
                                          <m:count m:val="1"/>
                                          <m:mcJc m:val="center"/>
                                        </m:mcPr>
                                      </m:mc>
                                    </m:mcs>
                                    <m:ctrlPr>
                                      <a:rPr kumimoji="1" lang="en-US" altLang="ja-JP" sz="2200" i="1" smtClean="0">
                                        <a:latin typeface="Cambria Math"/>
                                      </a:rPr>
                                    </m:ctrlPr>
                                  </m:mPr>
                                  <m:mr>
                                    <m:e/>
                                  </m:mr>
                                  <m:mr>
                                    <m:e/>
                                  </m:mr>
                                  <m:mr>
                                    <m:e>
                                      <m:sSub>
                                        <m:sSubPr>
                                          <m:ctrlPr>
                                            <a:rPr kumimoji="1" lang="en-US" altLang="ja-JP" sz="2200" i="1" smtClean="0">
                                              <a:latin typeface="Cambria Math"/>
                                            </a:rPr>
                                          </m:ctrlPr>
                                        </m:sSubPr>
                                        <m:e/>
                                        <m:sub/>
                                      </m:sSub>
                                    </m:e>
                                  </m:mr>
                                </m:m>
                              </m:e>
                              <m:e/>
                              <m:e/>
                            </m:mr>
                          </m:m>
                        </m:e>
                      </m:d>
                    </m:oMath>
                  </m:oMathPara>
                </a14:m>
                <a:endParaRPr kumimoji="1" lang="en-US" altLang="ja-JP" sz="2200" dirty="0" smtClean="0"/>
              </a:p>
            </p:txBody>
          </p:sp>
        </mc:Choice>
        <mc:Fallback xmlns="">
          <p:sp>
            <p:nvSpPr>
              <p:cNvPr id="50" name="テキスト ボックス 49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049930" y="2297832"/>
                <a:ext cx="2068657" cy="1712264"/>
              </a:xfrm>
              <a:prstGeom prst="rect">
                <a:avLst/>
              </a:prstGeom>
              <a:blipFill rotWithShape="1">
                <a:blip r:embed="rId13"/>
                <a:stretch>
                  <a:fillRect/>
                </a:stretch>
              </a:blipFill>
              <a:ln w="6350">
                <a:noFill/>
              </a:ln>
            </p:spPr>
            <p:txBody>
              <a:bodyPr/>
              <a:lstStyle/>
              <a:p>
                <a:r>
                  <a:rPr lang="ja-JP" alt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157906143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5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25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25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25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25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25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25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0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25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25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8" dur="250"/>
                                        <p:tgtEl>
                                          <p:spTgt spid="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2" grpId="0" animBg="1"/>
      <p:bldP spid="23" grpId="0" animBg="1"/>
      <p:bldP spid="27" grpId="0"/>
      <p:bldP spid="24" grpId="0" animBg="1"/>
      <p:bldP spid="28" grpId="0" animBg="1"/>
      <p:bldP spid="29" grpId="0"/>
      <p:bldP spid="30" grpId="0"/>
      <p:bldP spid="31" grpId="0"/>
      <p:bldP spid="33" grpId="0"/>
      <p:bldP spid="50" grpId="0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2" name="図 4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5536" y="1944416"/>
            <a:ext cx="4436912" cy="4436912"/>
          </a:xfrm>
          <a:prstGeom prst="rect">
            <a:avLst/>
          </a:prstGeom>
        </p:spPr>
      </p:pic>
      <p:pic>
        <p:nvPicPr>
          <p:cNvPr id="28" name="図 27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5536" y="1944416"/>
            <a:ext cx="4436912" cy="4436912"/>
          </a:xfrm>
          <a:prstGeom prst="rect">
            <a:avLst/>
          </a:prstGeom>
        </p:spPr>
      </p:pic>
      <p:pic>
        <p:nvPicPr>
          <p:cNvPr id="29" name="図 28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5536" y="1944416"/>
            <a:ext cx="4436912" cy="4436912"/>
          </a:xfrm>
          <a:prstGeom prst="rect">
            <a:avLst/>
          </a:prstGeom>
        </p:spPr>
      </p:pic>
      <p:pic>
        <p:nvPicPr>
          <p:cNvPr id="32" name="図 31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5536" y="1944416"/>
            <a:ext cx="4436912" cy="4436912"/>
          </a:xfrm>
          <a:prstGeom prst="rect">
            <a:avLst/>
          </a:prstGeom>
        </p:spPr>
      </p:pic>
      <p:pic>
        <p:nvPicPr>
          <p:cNvPr id="41" name="図 40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5536" y="1944416"/>
            <a:ext cx="4436912" cy="4436912"/>
          </a:xfrm>
          <a:prstGeom prst="rect">
            <a:avLst/>
          </a:prstGeom>
        </p:spPr>
      </p:pic>
      <p:sp>
        <p:nvSpPr>
          <p:cNvPr id="35" name="角丸四角形 34"/>
          <p:cNvSpPr/>
          <p:nvPr/>
        </p:nvSpPr>
        <p:spPr bwMode="auto">
          <a:xfrm>
            <a:off x="5934745" y="2215078"/>
            <a:ext cx="2093639" cy="404372"/>
          </a:xfrm>
          <a:prstGeom prst="roundRect">
            <a:avLst/>
          </a:prstGeom>
          <a:noFill/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1" lang="ja-JP" altLang="en-US" sz="1800" b="1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charset="0"/>
              <a:ea typeface="ＭＳ Ｐゴシック" pitchFamily="50" charset="-128"/>
            </a:endParaRPr>
          </a:p>
        </p:txBody>
      </p:sp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 dirty="0"/>
              <a:t>間接光計算の考え方</a:t>
            </a:r>
            <a:endParaRPr kumimoji="1" lang="ja-JP" altLang="en-US" dirty="0"/>
          </a:p>
        </p:txBody>
      </p:sp>
      <p:sp>
        <p:nvSpPr>
          <p:cNvPr id="3" name="コンテンツ プレースホル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ja-JP" altLang="en-US" dirty="0" smtClean="0"/>
              <a:t>光の変換行列</a:t>
            </a:r>
            <a:r>
              <a:rPr lang="en-US" altLang="ja-JP" dirty="0" smtClean="0">
                <a:latin typeface="Cambria Math" pitchFamily="18" charset="0"/>
                <a:ea typeface="Cambria Math" pitchFamily="18" charset="0"/>
              </a:rPr>
              <a:t>F</a:t>
            </a:r>
            <a:r>
              <a:rPr lang="ja-JP" altLang="en-US" dirty="0" smtClean="0"/>
              <a:t>の計算</a:t>
            </a:r>
            <a:endParaRPr lang="en-US" altLang="ja-JP" dirty="0" smtClean="0"/>
          </a:p>
          <a:p>
            <a:pPr marL="0" indent="0">
              <a:buNone/>
            </a:pPr>
            <a:endParaRPr lang="en-US" altLang="ja-JP" sz="600" dirty="0" smtClean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6" name="テキスト ボックス 5"/>
              <p:cNvSpPr txBox="1"/>
              <p:nvPr/>
            </p:nvSpPr>
            <p:spPr>
              <a:xfrm>
                <a:off x="6105616" y="5100424"/>
                <a:ext cx="1673862" cy="311367"/>
              </a:xfrm>
              <a:prstGeom prst="rect">
                <a:avLst/>
              </a:prstGeom>
              <a:solidFill>
                <a:schemeClr val="bg1"/>
              </a:solidFill>
              <a:ln w="6350">
                <a:solidFill>
                  <a:schemeClr val="tx1"/>
                </a:solidFill>
              </a:ln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m:rPr>
                          <m:brk m:alnAt="7"/>
                        </m:rPr>
                        <a:rPr lang="en-US" altLang="ja-JP" sz="1400">
                          <a:latin typeface="Cambria Math"/>
                        </a:rPr>
                        <m:t>𝐒</m:t>
                      </m:r>
                      <m:r>
                        <m:rPr>
                          <m:brk m:alnAt="7"/>
                        </m:rPr>
                        <a:rPr lang="en-US" altLang="ja-JP" sz="1400" i="1">
                          <a:latin typeface="Cambria Math"/>
                        </a:rPr>
                        <m:t>:</m:t>
                      </m:r>
                      <m:r>
                        <m:rPr>
                          <m:brk m:alnAt="7"/>
                        </m:rPr>
                        <a:rPr lang="ja-JP" altLang="en-US" sz="1400" i="1">
                          <a:latin typeface="Cambria Math"/>
                        </a:rPr>
                        <m:t>シ</m:t>
                      </m:r>
                      <m:r>
                        <a:rPr lang="ja-JP" altLang="en-US" sz="1400" i="1">
                          <a:latin typeface="Cambria Math"/>
                        </a:rPr>
                        <m:t>ーンの頂点数</m:t>
                      </m:r>
                    </m:oMath>
                  </m:oMathPara>
                </a14:m>
                <a:endParaRPr kumimoji="1" lang="en-US" altLang="ja-JP" sz="1400" dirty="0" smtClean="0"/>
              </a:p>
            </p:txBody>
          </p:sp>
        </mc:Choice>
        <mc:Fallback xmlns="">
          <p:sp>
            <p:nvSpPr>
              <p:cNvPr id="6" name="テキスト ボックス 5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105616" y="5100424"/>
                <a:ext cx="1673862" cy="311367"/>
              </a:xfrm>
              <a:prstGeom prst="rect">
                <a:avLst/>
              </a:prstGeom>
              <a:blipFill rotWithShape="1">
                <a:blip r:embed="rId11"/>
                <a:stretch>
                  <a:fillRect/>
                </a:stretch>
              </a:blipFill>
              <a:ln w="6350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ja-JP" alt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7" name="角丸四角形 6"/>
          <p:cNvSpPr/>
          <p:nvPr/>
        </p:nvSpPr>
        <p:spPr bwMode="auto">
          <a:xfrm>
            <a:off x="4932040" y="2783905"/>
            <a:ext cx="3988024" cy="2160240"/>
          </a:xfrm>
          <a:prstGeom prst="roundRect">
            <a:avLst/>
          </a:prstGeom>
          <a:solidFill>
            <a:srgbClr val="EEF7F8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1" lang="ja-JP" altLang="en-US" sz="1800" b="1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charset="0"/>
              <a:ea typeface="ＭＳ Ｐゴシック" pitchFamily="50" charset="-128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9" name="テキスト ボックス 8"/>
              <p:cNvSpPr txBox="1"/>
              <p:nvPr/>
            </p:nvSpPr>
            <p:spPr>
              <a:xfrm>
                <a:off x="5031633" y="2783905"/>
                <a:ext cx="3762500" cy="2125262"/>
              </a:xfrm>
              <a:prstGeom prst="rect">
                <a:avLst/>
              </a:prstGeom>
              <a:noFill/>
              <a:ln w="6350">
                <a:noFill/>
              </a:ln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m>
                        <m:mPr>
                          <m:mcs>
                            <m:mc>
                              <m:mcPr>
                                <m:count m:val="1"/>
                                <m:mcJc m:val="center"/>
                              </m:mcPr>
                            </m:mc>
                          </m:mcs>
                          <m:ctrlPr>
                            <a:rPr lang="en-US" altLang="ja-JP" sz="2000" i="1" smtClean="0">
                              <a:latin typeface="Cambria Math"/>
                            </a:rPr>
                          </m:ctrlPr>
                        </m:mPr>
                        <m:mr>
                          <m:e>
                            <m:m>
                              <m:mPr>
                                <m:mcs>
                                  <m:mc>
                                    <m:mcPr>
                                      <m:count m:val="1"/>
                                      <m:mcJc m:val="center"/>
                                    </m:mcPr>
                                  </m:mc>
                                </m:mcs>
                                <m:ctrlPr>
                                  <a:rPr lang="en-US" altLang="ja-JP" sz="2000" i="1" smtClean="0">
                                    <a:latin typeface="Cambria Math"/>
                                  </a:rPr>
                                </m:ctrlPr>
                              </m:mPr>
                              <m:mr>
                                <m:e/>
                              </m:mr>
                              <m:mr>
                                <m:e/>
                              </m:mr>
                            </m:m>
                          </m:e>
                        </m:mr>
                        <m:mr>
                          <m:e>
                            <m:r>
                              <a:rPr lang="en-US" altLang="ja-JP" sz="2000">
                                <a:latin typeface="Cambria Math"/>
                              </a:rPr>
                              <m:t> </m:t>
                            </m:r>
                            <m:r>
                              <a:rPr lang="en-US" altLang="ja-JP" sz="2000" b="1" i="0" smtClean="0">
                                <a:latin typeface="Cambria Math"/>
                              </a:rPr>
                              <m:t>𝐒</m:t>
                            </m:r>
                            <m:r>
                              <a:rPr lang="ja-JP" altLang="en-US" sz="2000" i="1">
                                <a:latin typeface="Cambria Math"/>
                              </a:rPr>
                              <m:t>行</m:t>
                            </m:r>
                            <m:r>
                              <a:rPr lang="ja-JP" altLang="en-US" sz="2000" b="1" i="1" smtClean="0">
                                <a:latin typeface="Cambria Math"/>
                              </a:rPr>
                              <m:t>　　</m:t>
                            </m:r>
                          </m:e>
                        </m:mr>
                      </m:m>
                      <m:m>
                        <m:mPr>
                          <m:mcs>
                            <m:mc>
                              <m:mcPr>
                                <m:count m:val="1"/>
                                <m:mcJc m:val="center"/>
                              </m:mcPr>
                            </m:mc>
                          </m:mcs>
                          <m:ctrlPr>
                            <a:rPr lang="en-US" altLang="ja-JP" sz="2000" i="1">
                              <a:latin typeface="Cambria Math"/>
                            </a:rPr>
                          </m:ctrlPr>
                        </m:mPr>
                        <m:mr>
                          <m:e>
                            <m:eqArr>
                              <m:eqArrPr>
                                <m:ctrlPr>
                                  <a:rPr lang="en-US" altLang="ja-JP" sz="2000" i="1">
                                    <a:latin typeface="Cambria Math"/>
                                  </a:rPr>
                                </m:ctrlPr>
                              </m:eqArrPr>
                              <m:e>
                                <m:r>
                                  <a:rPr lang="en-US" altLang="ja-JP" sz="2000" b="1" i="0" smtClean="0">
                                    <a:latin typeface="Cambria Math"/>
                                  </a:rPr>
                                  <m:t>𝐒</m:t>
                                </m:r>
                                <m:r>
                                  <a:rPr lang="ja-JP" altLang="en-US" sz="2000" i="1">
                                    <a:latin typeface="Cambria Math"/>
                                  </a:rPr>
                                  <m:t>列</m:t>
                                </m:r>
                              </m:e>
                              <m:e/>
                            </m:eqArr>
                          </m:e>
                        </m:mr>
                        <m:mr>
                          <m:e>
                            <m:d>
                              <m:dPr>
                                <m:begChr m:val="["/>
                                <m:endChr m:val="]"/>
                                <m:ctrlPr>
                                  <a:rPr lang="en-US" altLang="ja-JP" sz="2000" i="1">
                                    <a:latin typeface="Cambria Math"/>
                                  </a:rPr>
                                </m:ctrlPr>
                              </m:dPr>
                              <m:e>
                                <m:m>
                                  <m:mPr>
                                    <m:mcs>
                                      <m:mc>
                                        <m:mcPr>
                                          <m:count m:val="3"/>
                                          <m:mcJc m:val="center"/>
                                        </m:mcPr>
                                      </m:mc>
                                    </m:mcs>
                                    <m:ctrlPr>
                                      <a:rPr lang="en-US" altLang="ja-JP" sz="2000" i="1">
                                        <a:latin typeface="Cambria Math"/>
                                      </a:rPr>
                                    </m:ctrlPr>
                                  </m:mPr>
                                  <m:mr>
                                    <m:e>
                                      <m:m>
                                        <m:mPr>
                                          <m:mcs>
                                            <m:mc>
                                              <m:mcPr>
                                                <m:count m:val="2"/>
                                                <m:mcJc m:val="center"/>
                                              </m:mcPr>
                                            </m:mc>
                                          </m:mcs>
                                          <m:ctrlPr>
                                            <a:rPr lang="en-US" altLang="ja-JP" sz="2000" i="1">
                                              <a:latin typeface="Cambria Math"/>
                                            </a:rPr>
                                          </m:ctrlPr>
                                        </m:mPr>
                                        <m:mr>
                                          <m:e/>
                                          <m:e/>
                                        </m:mr>
                                        <m:mr>
                                          <m:e>
                                            <m:r>
                                              <a:rPr lang="en-US" altLang="ja-JP" sz="2000" i="1">
                                                <a:latin typeface="Cambria Math"/>
                                              </a:rPr>
                                              <m:t>⋯</m:t>
                                            </m:r>
                                          </m:e>
                                          <m:e>
                                            <m:r>
                                              <a:rPr lang="en-US" altLang="ja-JP" sz="2000" i="1">
                                                <a:latin typeface="Cambria Math"/>
                                              </a:rPr>
                                              <m:t>𝟎</m:t>
                                            </m:r>
                                            <m:r>
                                              <a:rPr lang="en-US" altLang="ja-JP" sz="2000" i="1">
                                                <a:latin typeface="Cambria Math"/>
                                              </a:rPr>
                                              <m:t>.</m:t>
                                            </m:r>
                                            <m:r>
                                              <a:rPr lang="en-US" altLang="ja-JP" sz="2000" b="1" i="1" smtClean="0">
                                                <a:latin typeface="Cambria Math"/>
                                              </a:rPr>
                                              <m:t>𝟎𝟐</m:t>
                                            </m:r>
                                          </m:e>
                                        </m:mr>
                                        <m:mr>
                                          <m:e/>
                                          <m:e/>
                                        </m:mr>
                                      </m:m>
                                    </m:e>
                                    <m:e>
                                      <m:m>
                                        <m:mPr>
                                          <m:mcs>
                                            <m:mc>
                                              <m:mcPr>
                                                <m:count m:val="2"/>
                                                <m:mcJc m:val="center"/>
                                              </m:mcPr>
                                            </m:mc>
                                          </m:mcs>
                                          <m:ctrlPr>
                                            <a:rPr lang="en-US" altLang="ja-JP" sz="2000" i="1">
                                              <a:latin typeface="Cambria Math"/>
                                            </a:rPr>
                                          </m:ctrlPr>
                                        </m:mPr>
                                        <m:mr>
                                          <m:e/>
                                          <m:e/>
                                        </m:mr>
                                        <m:mr>
                                          <m:e>
                                            <m:r>
                                              <a:rPr lang="en-US" altLang="ja-JP" sz="2000" i="1" smtClean="0">
                                                <a:latin typeface="Cambria Math"/>
                                              </a:rPr>
                                              <m:t>⋯</m:t>
                                            </m:r>
                                          </m:e>
                                          <m:e>
                                            <m:r>
                                              <a:rPr lang="en-US" altLang="ja-JP" sz="2000" b="1" i="1" smtClean="0">
                                                <a:latin typeface="Cambria Math"/>
                                              </a:rPr>
                                              <m:t>𝟎</m:t>
                                            </m:r>
                                            <m:r>
                                              <a:rPr lang="en-US" altLang="ja-JP" sz="2000" b="1" i="1" smtClean="0">
                                                <a:latin typeface="Cambria Math"/>
                                              </a:rPr>
                                              <m:t>.</m:t>
                                            </m:r>
                                            <m:r>
                                              <a:rPr lang="en-US" altLang="ja-JP" sz="2000" b="1" i="1" smtClean="0">
                                                <a:latin typeface="Cambria Math"/>
                                              </a:rPr>
                                              <m:t>𝟎𝟏</m:t>
                                            </m:r>
                                          </m:e>
                                        </m:mr>
                                        <m:mr>
                                          <m:e/>
                                          <m:e/>
                                        </m:mr>
                                      </m:m>
                                    </m:e>
                                    <m:e>
                                      <m:m>
                                        <m:mPr>
                                          <m:mcs>
                                            <m:mc>
                                              <m:mcPr>
                                                <m:count m:val="1"/>
                                                <m:mcJc m:val="center"/>
                                              </m:mcPr>
                                            </m:mc>
                                          </m:mcs>
                                          <m:ctrlPr>
                                            <a:rPr lang="en-US" altLang="ja-JP" sz="2000" i="1" smtClean="0">
                                              <a:latin typeface="Cambria Math"/>
                                            </a:rPr>
                                          </m:ctrlPr>
                                        </m:mPr>
                                        <m:mr>
                                          <m:e/>
                                        </m:mr>
                                        <m:mr>
                                          <m:e>
                                            <m:r>
                                              <a:rPr lang="en-US" altLang="ja-JP" sz="2000" i="1">
                                                <a:latin typeface="Cambria Math"/>
                                              </a:rPr>
                                              <m:t>⋯</m:t>
                                            </m:r>
                                          </m:e>
                                        </m:mr>
                                        <m:mr>
                                          <m:e/>
                                        </m:mr>
                                      </m:m>
                                    </m:e>
                                  </m:mr>
                                  <m:mr>
                                    <m:e>
                                      <m:m>
                                        <m:mPr>
                                          <m:mcs>
                                            <m:mc>
                                              <m:mcPr>
                                                <m:count m:val="2"/>
                                                <m:mcJc m:val="center"/>
                                              </m:mcPr>
                                            </m:mc>
                                          </m:mcs>
                                          <m:ctrlPr>
                                            <a:rPr lang="en-US" altLang="ja-JP" sz="2000" i="1">
                                              <a:latin typeface="Cambria Math"/>
                                            </a:rPr>
                                          </m:ctrlPr>
                                        </m:mPr>
                                        <m:mr>
                                          <m:e>
                                            <m:r>
                                              <m:rPr>
                                                <m:brk m:alnAt="7"/>
                                              </m:rPr>
                                              <a:rPr lang="en-US" altLang="ja-JP" sz="2000" i="1">
                                                <a:latin typeface="Cambria Math"/>
                                              </a:rPr>
                                              <m:t>⋯</m:t>
                                            </m:r>
                                          </m:e>
                                          <m:e>
                                            <m:r>
                                              <a:rPr lang="en-US" altLang="ja-JP" sz="2000" i="1">
                                                <a:latin typeface="Cambria Math"/>
                                              </a:rPr>
                                              <m:t>𝟎</m:t>
                                            </m:r>
                                            <m:r>
                                              <a:rPr lang="en-US" altLang="ja-JP" sz="2000" i="1">
                                                <a:latin typeface="Cambria Math"/>
                                              </a:rPr>
                                              <m:t>.</m:t>
                                            </m:r>
                                            <m:r>
                                              <a:rPr lang="en-US" altLang="ja-JP" sz="2000" b="1" i="1" smtClean="0">
                                                <a:latin typeface="Cambria Math"/>
                                              </a:rPr>
                                              <m:t>𝟎𝟐</m:t>
                                            </m:r>
                                          </m:e>
                                        </m:mr>
                                        <m:mr>
                                          <m:e/>
                                          <m:e/>
                                        </m:mr>
                                      </m:m>
                                    </m:e>
                                    <m:e>
                                      <m:m>
                                        <m:mPr>
                                          <m:mcs>
                                            <m:mc>
                                              <m:mcPr>
                                                <m:count m:val="2"/>
                                                <m:mcJc m:val="center"/>
                                              </m:mcPr>
                                            </m:mc>
                                          </m:mcs>
                                          <m:ctrlPr>
                                            <a:rPr lang="en-US" altLang="ja-JP" sz="2000" i="1" smtClean="0">
                                              <a:latin typeface="Cambria Math"/>
                                            </a:rPr>
                                          </m:ctrlPr>
                                        </m:mPr>
                                        <m:mr>
                                          <m:e>
                                            <m:r>
                                              <m:rPr>
                                                <m:brk m:alnAt="7"/>
                                              </m:rPr>
                                              <a:rPr lang="en-US" altLang="ja-JP" sz="2000" i="1" smtClean="0">
                                                <a:latin typeface="Cambria Math"/>
                                              </a:rPr>
                                              <m:t>⋯</m:t>
                                            </m:r>
                                          </m:e>
                                          <m:e>
                                            <m:r>
                                              <a:rPr lang="en-US" altLang="ja-JP" sz="2000" b="1" i="1" smtClean="0">
                                                <a:latin typeface="Cambria Math"/>
                                              </a:rPr>
                                              <m:t>𝟎</m:t>
                                            </m:r>
                                            <m:r>
                                              <a:rPr lang="en-US" altLang="ja-JP" sz="2000" b="1" i="1" smtClean="0">
                                                <a:latin typeface="Cambria Math"/>
                                              </a:rPr>
                                              <m:t>.</m:t>
                                            </m:r>
                                            <m:r>
                                              <a:rPr lang="en-US" altLang="ja-JP" sz="2000" b="1" i="1" smtClean="0">
                                                <a:latin typeface="Cambria Math"/>
                                              </a:rPr>
                                              <m:t>𝟎𝟑</m:t>
                                            </m:r>
                                          </m:e>
                                        </m:mr>
                                        <m:mr>
                                          <m:e/>
                                          <m:e/>
                                        </m:mr>
                                      </m:m>
                                    </m:e>
                                    <m:e>
                                      <m:m>
                                        <m:mPr>
                                          <m:mcs>
                                            <m:mc>
                                              <m:mcPr>
                                                <m:count m:val="1"/>
                                                <m:mcJc m:val="center"/>
                                              </m:mcPr>
                                            </m:mc>
                                          </m:mcs>
                                          <m:ctrlPr>
                                            <a:rPr lang="en-US" altLang="ja-JP" sz="2000" i="1" smtClean="0">
                                              <a:latin typeface="Cambria Math"/>
                                            </a:rPr>
                                          </m:ctrlPr>
                                        </m:mPr>
                                        <m:mr>
                                          <m:e/>
                                        </m:mr>
                                        <m:mr>
                                          <m:e/>
                                        </m:mr>
                                      </m:m>
                                    </m:e>
                                  </m:mr>
                                </m:m>
                              </m:e>
                            </m:d>
                          </m:e>
                        </m:mr>
                      </m:m>
                    </m:oMath>
                  </m:oMathPara>
                </a14:m>
                <a:endParaRPr kumimoji="1" lang="en-US" altLang="ja-JP" sz="2000" b="1" dirty="0" smtClean="0"/>
              </a:p>
            </p:txBody>
          </p:sp>
        </mc:Choice>
        <mc:Fallback xmlns="">
          <p:sp>
            <p:nvSpPr>
              <p:cNvPr id="9" name="テキスト ボックス 8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031633" y="2783905"/>
                <a:ext cx="3762500" cy="2125262"/>
              </a:xfrm>
              <a:prstGeom prst="rect">
                <a:avLst/>
              </a:prstGeom>
              <a:blipFill rotWithShape="1">
                <a:blip r:embed="rId14"/>
                <a:stretch>
                  <a:fillRect/>
                </a:stretch>
              </a:blipFill>
              <a:ln w="6350">
                <a:noFill/>
              </a:ln>
            </p:spPr>
            <p:txBody>
              <a:bodyPr/>
              <a:lstStyle/>
              <a:p>
                <a:r>
                  <a:rPr lang="ja-JP" alt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0" name="テキスト ボックス 9"/>
              <p:cNvSpPr txBox="1"/>
              <p:nvPr/>
            </p:nvSpPr>
            <p:spPr>
              <a:xfrm>
                <a:off x="7211962" y="4484933"/>
                <a:ext cx="315172" cy="410369"/>
              </a:xfrm>
              <a:prstGeom prst="rect">
                <a:avLst/>
              </a:prstGeom>
              <a:noFill/>
              <a:ln w="6350">
                <a:noFill/>
              </a:ln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altLang="ja-JP" i="1" smtClean="0">
                          <a:latin typeface="Cambria Math"/>
                        </a:rPr>
                        <m:t>⋮</m:t>
                      </m:r>
                    </m:oMath>
                  </m:oMathPara>
                </a14:m>
                <a:endParaRPr kumimoji="1" lang="en-US" altLang="ja-JP" b="1" dirty="0" smtClean="0"/>
              </a:p>
            </p:txBody>
          </p:sp>
        </mc:Choice>
        <mc:Fallback xmlns="">
          <p:sp>
            <p:nvSpPr>
              <p:cNvPr id="10" name="テキスト ボックス 9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211962" y="4484933"/>
                <a:ext cx="315172" cy="410369"/>
              </a:xfrm>
              <a:prstGeom prst="rect">
                <a:avLst/>
              </a:prstGeom>
              <a:blipFill rotWithShape="1">
                <a:blip r:embed="rId15"/>
                <a:stretch>
                  <a:fillRect/>
                </a:stretch>
              </a:blipFill>
              <a:ln w="6350">
                <a:noFill/>
              </a:ln>
            </p:spPr>
            <p:txBody>
              <a:bodyPr/>
              <a:lstStyle/>
              <a:p>
                <a:r>
                  <a:rPr lang="ja-JP" alt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1" name="テキスト ボックス 10"/>
              <p:cNvSpPr txBox="1"/>
              <p:nvPr/>
            </p:nvSpPr>
            <p:spPr>
              <a:xfrm>
                <a:off x="7211962" y="3969937"/>
                <a:ext cx="315172" cy="410369"/>
              </a:xfrm>
              <a:prstGeom prst="rect">
                <a:avLst/>
              </a:prstGeom>
              <a:noFill/>
              <a:ln w="6350">
                <a:noFill/>
              </a:ln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altLang="ja-JP" i="1" smtClean="0">
                          <a:latin typeface="Cambria Math"/>
                        </a:rPr>
                        <m:t>⋮</m:t>
                      </m:r>
                    </m:oMath>
                  </m:oMathPara>
                </a14:m>
                <a:endParaRPr kumimoji="1" lang="en-US" altLang="ja-JP" b="1" dirty="0" smtClean="0"/>
              </a:p>
            </p:txBody>
          </p:sp>
        </mc:Choice>
        <mc:Fallback xmlns="">
          <p:sp>
            <p:nvSpPr>
              <p:cNvPr id="11" name="テキスト ボックス 10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211962" y="3969937"/>
                <a:ext cx="315172" cy="410369"/>
              </a:xfrm>
              <a:prstGeom prst="rect">
                <a:avLst/>
              </a:prstGeom>
              <a:blipFill rotWithShape="1">
                <a:blip r:embed="rId16"/>
                <a:stretch>
                  <a:fillRect/>
                </a:stretch>
              </a:blipFill>
              <a:ln w="6350">
                <a:noFill/>
              </a:ln>
            </p:spPr>
            <p:txBody>
              <a:bodyPr/>
              <a:lstStyle/>
              <a:p>
                <a:r>
                  <a:rPr lang="ja-JP" alt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2" name="テキスト ボックス 11"/>
              <p:cNvSpPr txBox="1"/>
              <p:nvPr/>
            </p:nvSpPr>
            <p:spPr>
              <a:xfrm>
                <a:off x="7211962" y="3406968"/>
                <a:ext cx="315172" cy="410369"/>
              </a:xfrm>
              <a:prstGeom prst="rect">
                <a:avLst/>
              </a:prstGeom>
              <a:noFill/>
              <a:ln w="6350">
                <a:noFill/>
              </a:ln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altLang="ja-JP" i="1" smtClean="0">
                          <a:latin typeface="Cambria Math"/>
                        </a:rPr>
                        <m:t>⋮</m:t>
                      </m:r>
                    </m:oMath>
                  </m:oMathPara>
                </a14:m>
                <a:endParaRPr kumimoji="1" lang="en-US" altLang="ja-JP" b="1" dirty="0" smtClean="0"/>
              </a:p>
            </p:txBody>
          </p:sp>
        </mc:Choice>
        <mc:Fallback xmlns="">
          <p:sp>
            <p:nvSpPr>
              <p:cNvPr id="12" name="テキスト ボックス 11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211962" y="3406968"/>
                <a:ext cx="315172" cy="410369"/>
              </a:xfrm>
              <a:prstGeom prst="rect">
                <a:avLst/>
              </a:prstGeom>
              <a:blipFill rotWithShape="1">
                <a:blip r:embed="rId17"/>
                <a:stretch>
                  <a:fillRect/>
                </a:stretch>
              </a:blipFill>
              <a:ln w="6350">
                <a:noFill/>
              </a:ln>
            </p:spPr>
            <p:txBody>
              <a:bodyPr/>
              <a:lstStyle/>
              <a:p>
                <a:r>
                  <a:rPr lang="ja-JP" alt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3" name="テキスト ボックス 12"/>
          <p:cNvSpPr txBox="1"/>
          <p:nvPr/>
        </p:nvSpPr>
        <p:spPr>
          <a:xfrm>
            <a:off x="6392819" y="3092509"/>
            <a:ext cx="440003" cy="338554"/>
          </a:xfrm>
          <a:prstGeom prst="rect">
            <a:avLst/>
          </a:prstGeom>
          <a:noFill/>
          <a:ln w="6350">
            <a:noFill/>
          </a:ln>
        </p:spPr>
        <p:txBody>
          <a:bodyPr wrap="square" rtlCol="0">
            <a:spAutoFit/>
          </a:bodyPr>
          <a:lstStyle/>
          <a:p>
            <a:r>
              <a:rPr kumimoji="1" lang="en-US" altLang="ja-JP" sz="1600" b="1" dirty="0" smtClean="0"/>
              <a:t>25</a:t>
            </a:r>
          </a:p>
        </p:txBody>
      </p:sp>
      <p:sp>
        <p:nvSpPr>
          <p:cNvPr id="14" name="テキスト ボックス 13"/>
          <p:cNvSpPr txBox="1"/>
          <p:nvPr/>
        </p:nvSpPr>
        <p:spPr>
          <a:xfrm>
            <a:off x="7688963" y="3092509"/>
            <a:ext cx="439013" cy="338554"/>
          </a:xfrm>
          <a:prstGeom prst="rect">
            <a:avLst/>
          </a:prstGeom>
          <a:noFill/>
          <a:ln w="6350">
            <a:noFill/>
          </a:ln>
        </p:spPr>
        <p:txBody>
          <a:bodyPr wrap="square" rtlCol="0">
            <a:spAutoFit/>
          </a:bodyPr>
          <a:lstStyle/>
          <a:p>
            <a:r>
              <a:rPr kumimoji="1" lang="en-US" altLang="ja-JP" sz="1600" b="1" dirty="0" smtClean="0"/>
              <a:t>82</a:t>
            </a:r>
          </a:p>
        </p:txBody>
      </p:sp>
      <p:sp>
        <p:nvSpPr>
          <p:cNvPr id="15" name="テキスト ボックス 14"/>
          <p:cNvSpPr txBox="1"/>
          <p:nvPr/>
        </p:nvSpPr>
        <p:spPr>
          <a:xfrm>
            <a:off x="5386934" y="3684091"/>
            <a:ext cx="453483" cy="338554"/>
          </a:xfrm>
          <a:prstGeom prst="rect">
            <a:avLst/>
          </a:prstGeom>
          <a:noFill/>
          <a:ln w="6350">
            <a:noFill/>
          </a:ln>
        </p:spPr>
        <p:txBody>
          <a:bodyPr wrap="square" rtlCol="0">
            <a:spAutoFit/>
          </a:bodyPr>
          <a:lstStyle/>
          <a:p>
            <a:r>
              <a:rPr kumimoji="1" lang="en-US" altLang="ja-JP" sz="1600" b="1" dirty="0" smtClean="0"/>
              <a:t>20</a:t>
            </a:r>
          </a:p>
        </p:txBody>
      </p:sp>
      <p:sp>
        <p:nvSpPr>
          <p:cNvPr id="16" name="テキスト ボックス 15"/>
          <p:cNvSpPr txBox="1"/>
          <p:nvPr/>
        </p:nvSpPr>
        <p:spPr>
          <a:xfrm>
            <a:off x="5386934" y="4247218"/>
            <a:ext cx="452138" cy="338554"/>
          </a:xfrm>
          <a:prstGeom prst="rect">
            <a:avLst/>
          </a:prstGeom>
          <a:noFill/>
          <a:ln w="6350">
            <a:noFill/>
          </a:ln>
        </p:spPr>
        <p:txBody>
          <a:bodyPr wrap="square" rtlCol="0">
            <a:spAutoFit/>
          </a:bodyPr>
          <a:lstStyle/>
          <a:p>
            <a:r>
              <a:rPr kumimoji="1" lang="en-US" altLang="ja-JP" sz="1600" b="1" dirty="0" smtClean="0"/>
              <a:t>50</a:t>
            </a:r>
          </a:p>
        </p:txBody>
      </p:sp>
      <p:sp>
        <p:nvSpPr>
          <p:cNvPr id="17" name="正方形/長方形 16"/>
          <p:cNvSpPr/>
          <p:nvPr/>
        </p:nvSpPr>
        <p:spPr bwMode="auto">
          <a:xfrm>
            <a:off x="7608680" y="4313009"/>
            <a:ext cx="666139" cy="222055"/>
          </a:xfrm>
          <a:prstGeom prst="rect">
            <a:avLst/>
          </a:prstGeom>
          <a:solidFill>
            <a:srgbClr val="EEF7F8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1" lang="ja-JP" altLang="en-US" sz="1800" b="1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charset="0"/>
              <a:ea typeface="ＭＳ Ｐゴシック" pitchFamily="50" charset="-128"/>
            </a:endParaRPr>
          </a:p>
        </p:txBody>
      </p:sp>
      <p:sp>
        <p:nvSpPr>
          <p:cNvPr id="18" name="正方形/長方形 17"/>
          <p:cNvSpPr/>
          <p:nvPr/>
        </p:nvSpPr>
        <p:spPr bwMode="auto">
          <a:xfrm>
            <a:off x="7750226" y="3128782"/>
            <a:ext cx="312447" cy="269963"/>
          </a:xfrm>
          <a:prstGeom prst="rect">
            <a:avLst/>
          </a:prstGeom>
          <a:noFill/>
          <a:ln w="31750" cap="flat" cmpd="sng" algn="ctr">
            <a:solidFill>
              <a:schemeClr val="accent2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1" lang="ja-JP" altLang="en-US" sz="1800" b="1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charset="0"/>
              <a:ea typeface="ＭＳ Ｐゴシック" pitchFamily="50" charset="-128"/>
            </a:endParaRPr>
          </a:p>
        </p:txBody>
      </p:sp>
      <p:sp>
        <p:nvSpPr>
          <p:cNvPr id="19" name="正方形/長方形 18"/>
          <p:cNvSpPr/>
          <p:nvPr/>
        </p:nvSpPr>
        <p:spPr bwMode="auto">
          <a:xfrm>
            <a:off x="6460527" y="3127449"/>
            <a:ext cx="315859" cy="269963"/>
          </a:xfrm>
          <a:prstGeom prst="rect">
            <a:avLst/>
          </a:prstGeom>
          <a:noFill/>
          <a:ln w="31750" cap="flat" cmpd="sng" algn="ctr">
            <a:solidFill>
              <a:schemeClr val="accent2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1" lang="ja-JP" altLang="en-US" sz="1800" b="1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charset="0"/>
              <a:ea typeface="ＭＳ Ｐゴシック" pitchFamily="50" charset="-128"/>
            </a:endParaRPr>
          </a:p>
        </p:txBody>
      </p:sp>
      <p:sp>
        <p:nvSpPr>
          <p:cNvPr id="20" name="角丸四角形 19"/>
          <p:cNvSpPr/>
          <p:nvPr/>
        </p:nvSpPr>
        <p:spPr bwMode="auto">
          <a:xfrm>
            <a:off x="5441976" y="3683558"/>
            <a:ext cx="3378200" cy="336885"/>
          </a:xfrm>
          <a:prstGeom prst="roundRect">
            <a:avLst/>
          </a:prstGeom>
          <a:noFill/>
          <a:ln w="38100" cap="flat" cmpd="sng" algn="ctr">
            <a:solidFill>
              <a:srgbClr val="E06A6A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1" lang="ja-JP" altLang="en-US" sz="1800" b="1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charset="0"/>
              <a:ea typeface="ＭＳ Ｐゴシック" pitchFamily="50" charset="-128"/>
            </a:endParaRPr>
          </a:p>
        </p:txBody>
      </p:sp>
      <p:sp>
        <p:nvSpPr>
          <p:cNvPr id="21" name="角丸四角形 20"/>
          <p:cNvSpPr/>
          <p:nvPr/>
        </p:nvSpPr>
        <p:spPr bwMode="auto">
          <a:xfrm>
            <a:off x="5441976" y="4247614"/>
            <a:ext cx="3378199" cy="336885"/>
          </a:xfrm>
          <a:prstGeom prst="roundRect">
            <a:avLst/>
          </a:prstGeom>
          <a:noFill/>
          <a:ln w="38100" cap="flat" cmpd="sng" algn="ctr">
            <a:solidFill>
              <a:srgbClr val="E06A6A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1" lang="ja-JP" altLang="en-US" sz="1800" b="1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charset="0"/>
              <a:ea typeface="ＭＳ Ｐゴシック" pitchFamily="50" charset="-128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22" name="テキスト ボックス 21"/>
              <p:cNvSpPr txBox="1"/>
              <p:nvPr/>
            </p:nvSpPr>
            <p:spPr>
              <a:xfrm>
                <a:off x="8363086" y="4193300"/>
                <a:ext cx="474810" cy="400110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kumimoji="1" lang="ja-JP" altLang="en-US" sz="2000" i="1" smtClean="0">
                          <a:latin typeface="Cambria Math"/>
                        </a:rPr>
                        <m:t>⋯</m:t>
                      </m:r>
                    </m:oMath>
                  </m:oMathPara>
                </a14:m>
                <a:endParaRPr kumimoji="1" lang="ja-JP" altLang="en-US" sz="2000" dirty="0"/>
              </a:p>
            </p:txBody>
          </p:sp>
        </mc:Choice>
        <mc:Fallback xmlns="">
          <p:sp>
            <p:nvSpPr>
              <p:cNvPr id="22" name="テキスト ボックス 21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363086" y="4193300"/>
                <a:ext cx="474810" cy="400110"/>
              </a:xfrm>
              <a:prstGeom prst="rect">
                <a:avLst/>
              </a:prstGeom>
              <a:blipFill rotWithShape="1">
                <a:blip r:embed="rId18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ja-JP" alt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23" name="正方形/長方形 22"/>
          <p:cNvSpPr/>
          <p:nvPr/>
        </p:nvSpPr>
        <p:spPr bwMode="auto">
          <a:xfrm>
            <a:off x="6255768" y="4297048"/>
            <a:ext cx="661741" cy="238016"/>
          </a:xfrm>
          <a:prstGeom prst="rect">
            <a:avLst/>
          </a:prstGeom>
          <a:solidFill>
            <a:srgbClr val="EEF7F8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1" lang="ja-JP" altLang="en-US" sz="1800" b="1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charset="0"/>
              <a:ea typeface="ＭＳ Ｐゴシック" pitchFamily="50" charset="-128"/>
            </a:endParaRPr>
          </a:p>
        </p:txBody>
      </p:sp>
      <p:sp>
        <p:nvSpPr>
          <p:cNvPr id="34" name="テキスト ボックス 33"/>
          <p:cNvSpPr txBox="1"/>
          <p:nvPr/>
        </p:nvSpPr>
        <p:spPr>
          <a:xfrm>
            <a:off x="5898906" y="2183599"/>
            <a:ext cx="2093639" cy="4308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sz="2200" b="0" dirty="0" smtClean="0"/>
              <a:t>光の変換行列</a:t>
            </a:r>
            <a:r>
              <a:rPr kumimoji="1" lang="en-US" altLang="ja-JP" sz="2200" b="0" dirty="0" smtClean="0">
                <a:latin typeface="Cambria Math" pitchFamily="18" charset="0"/>
                <a:ea typeface="Cambria Math" pitchFamily="18" charset="0"/>
              </a:rPr>
              <a:t>F</a:t>
            </a:r>
            <a:endParaRPr kumimoji="1" lang="ja-JP" altLang="en-US" sz="2200" b="0" dirty="0">
              <a:latin typeface="Cambria Math" pitchFamily="18" charset="0"/>
            </a:endParaRPr>
          </a:p>
        </p:txBody>
      </p:sp>
      <p:sp>
        <p:nvSpPr>
          <p:cNvPr id="37" name="正方形/長方形 36"/>
          <p:cNvSpPr/>
          <p:nvPr/>
        </p:nvSpPr>
        <p:spPr bwMode="auto">
          <a:xfrm>
            <a:off x="5871321" y="4297769"/>
            <a:ext cx="352976" cy="222055"/>
          </a:xfrm>
          <a:prstGeom prst="rect">
            <a:avLst/>
          </a:prstGeom>
          <a:solidFill>
            <a:srgbClr val="EEF7F8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1" lang="ja-JP" altLang="en-US" sz="1800" b="1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charset="0"/>
              <a:ea typeface="ＭＳ Ｐゴシック" pitchFamily="50" charset="-128"/>
            </a:endParaRPr>
          </a:p>
        </p:txBody>
      </p:sp>
      <p:sp>
        <p:nvSpPr>
          <p:cNvPr id="38" name="正方形/長方形 37"/>
          <p:cNvSpPr/>
          <p:nvPr/>
        </p:nvSpPr>
        <p:spPr bwMode="auto">
          <a:xfrm>
            <a:off x="7100681" y="4287609"/>
            <a:ext cx="352976" cy="222055"/>
          </a:xfrm>
          <a:prstGeom prst="rect">
            <a:avLst/>
          </a:prstGeom>
          <a:solidFill>
            <a:srgbClr val="EEF7F8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1" lang="ja-JP" altLang="en-US" sz="1800" b="1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charset="0"/>
              <a:ea typeface="ＭＳ Ｐゴシック" pitchFamily="50" charset="-128"/>
            </a:endParaRPr>
          </a:p>
        </p:txBody>
      </p:sp>
      <p:sp>
        <p:nvSpPr>
          <p:cNvPr id="39" name="正方形/長方形 38"/>
          <p:cNvSpPr/>
          <p:nvPr/>
        </p:nvSpPr>
        <p:spPr bwMode="auto">
          <a:xfrm>
            <a:off x="8345281" y="4307929"/>
            <a:ext cx="352976" cy="222055"/>
          </a:xfrm>
          <a:prstGeom prst="rect">
            <a:avLst/>
          </a:prstGeom>
          <a:solidFill>
            <a:srgbClr val="EEF7F8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1" lang="ja-JP" altLang="en-US" sz="1800" b="1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charset="0"/>
              <a:ea typeface="ＭＳ Ｐゴシック" pitchFamily="50" charset="-128"/>
            </a:endParaRPr>
          </a:p>
        </p:txBody>
      </p:sp>
      <p:sp>
        <p:nvSpPr>
          <p:cNvPr id="40" name="正方形/長方形 39"/>
          <p:cNvSpPr/>
          <p:nvPr/>
        </p:nvSpPr>
        <p:spPr bwMode="auto">
          <a:xfrm>
            <a:off x="5820521" y="3723729"/>
            <a:ext cx="2877736" cy="222055"/>
          </a:xfrm>
          <a:prstGeom prst="rect">
            <a:avLst/>
          </a:prstGeom>
          <a:solidFill>
            <a:srgbClr val="EEF7F8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1" lang="ja-JP" altLang="en-US" sz="1800" b="1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charset="0"/>
              <a:ea typeface="ＭＳ Ｐゴシック" pitchFamily="50" charset="-128"/>
            </a:endParaRPr>
          </a:p>
        </p:txBody>
      </p:sp>
      <p:sp>
        <p:nvSpPr>
          <p:cNvPr id="36" name="Rectangle 10"/>
          <p:cNvSpPr>
            <a:spLocks noChangeArrowheads="1"/>
          </p:cNvSpPr>
          <p:nvPr/>
        </p:nvSpPr>
        <p:spPr bwMode="auto">
          <a:xfrm>
            <a:off x="5447211" y="5614600"/>
            <a:ext cx="3004457" cy="733950"/>
          </a:xfrm>
          <a:prstGeom prst="rect">
            <a:avLst/>
          </a:prstGeom>
          <a:solidFill>
            <a:schemeClr val="bg1"/>
          </a:solidFill>
          <a:ln w="19050">
            <a:solidFill>
              <a:srgbClr val="CC3300"/>
            </a:solidFill>
            <a:miter lim="800000"/>
            <a:headEnd/>
            <a:tailEnd/>
          </a:ln>
          <a:effectLst/>
        </p:spPr>
        <p:txBody>
          <a:bodyPr/>
          <a:lstStyle/>
          <a:p>
            <a:pPr marL="342900" indent="-342900">
              <a:spcBef>
                <a:spcPct val="20000"/>
              </a:spcBef>
              <a:defRPr/>
            </a:pPr>
            <a:r>
              <a:rPr lang="ja-JP" altLang="en-US" sz="2000" b="0" dirty="0" smtClean="0">
                <a:solidFill>
                  <a:srgbClr val="CC33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ea typeface="ＭＳ Ｐゴシック" pitchFamily="50" charset="-128"/>
              </a:rPr>
              <a:t>行列</a:t>
            </a:r>
            <a:r>
              <a:rPr lang="en-US" altLang="ja-JP" sz="2000" b="0" dirty="0" smtClean="0">
                <a:solidFill>
                  <a:srgbClr val="CC33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Cambria Math" pitchFamily="18" charset="0"/>
                <a:ea typeface="Cambria Math" pitchFamily="18" charset="0"/>
              </a:rPr>
              <a:t>F</a:t>
            </a:r>
            <a:r>
              <a:rPr lang="ja-JP" altLang="en-US" sz="2000" b="0" dirty="0" smtClean="0">
                <a:solidFill>
                  <a:srgbClr val="CC33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ea typeface="ＭＳ Ｐゴシック" pitchFamily="50" charset="-128"/>
              </a:rPr>
              <a:t>は静的オブジェクト</a:t>
            </a:r>
            <a:r>
              <a:rPr lang="en-US" altLang="ja-JP" sz="2000" b="0" dirty="0" smtClean="0">
                <a:solidFill>
                  <a:srgbClr val="CC33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ea typeface="ＭＳ Ｐゴシック" pitchFamily="50" charset="-128"/>
              </a:rPr>
              <a:t/>
            </a:r>
            <a:br>
              <a:rPr lang="en-US" altLang="ja-JP" sz="2000" b="0" dirty="0" smtClean="0">
                <a:solidFill>
                  <a:srgbClr val="CC33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ea typeface="ＭＳ Ｐゴシック" pitchFamily="50" charset="-128"/>
              </a:rPr>
            </a:br>
            <a:r>
              <a:rPr lang="ja-JP" altLang="en-US" sz="2000" b="0" dirty="0" smtClean="0">
                <a:solidFill>
                  <a:srgbClr val="CC33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ea typeface="ＭＳ Ｐゴシック" pitchFamily="50" charset="-128"/>
              </a:rPr>
              <a:t>なら前計算可能</a:t>
            </a:r>
            <a:endParaRPr lang="en-US" altLang="ja-JP" sz="2000" b="0" dirty="0">
              <a:solidFill>
                <a:srgbClr val="CC3300"/>
              </a:solidFill>
              <a:effectLst>
                <a:outerShdw blurRad="38100" dist="38100" dir="2700000" algn="tl">
                  <a:srgbClr val="C0C0C0"/>
                </a:outerShdw>
              </a:effectLst>
              <a:ea typeface="ＭＳ Ｐゴシック" pitchFamily="50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335512379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5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25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25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25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25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" dur="25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25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4" presetID="10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5" dur="25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249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9" dur="25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0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25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3" presetID="10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44" dur="25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249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6" fill="hold">
                      <p:stCondLst>
                        <p:cond delay="indefinite"/>
                      </p:stCondLst>
                      <p:childTnLst>
                        <p:par>
                          <p:cTn id="47" fill="hold">
                            <p:stCondLst>
                              <p:cond delay="0"/>
                            </p:stCondLst>
                            <p:childTnLst>
                              <p:par>
                                <p:cTn id="48" presetID="10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49" dur="25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249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1" presetID="10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52" dur="25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249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4" presetID="10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55" dur="25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249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7" fill="hold">
                      <p:stCondLst>
                        <p:cond delay="indefinite"/>
                      </p:stCondLst>
                      <p:childTnLst>
                        <p:par>
                          <p:cTn id="58" fill="hold">
                            <p:stCondLst>
                              <p:cond delay="0"/>
                            </p:stCondLst>
                            <p:childTnLst>
                              <p:par>
                                <p:cTn id="59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1" dur="25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2" fill="hold">
                      <p:stCondLst>
                        <p:cond delay="indefinite"/>
                      </p:stCondLst>
                      <p:childTnLst>
                        <p:par>
                          <p:cTn id="63" fill="hold">
                            <p:stCondLst>
                              <p:cond delay="0"/>
                            </p:stCondLst>
                            <p:childTnLst>
                              <p:par>
                                <p:cTn id="64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6" dur="25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9" dur="25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0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71" dur="25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249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3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74" dur="25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5" dur="1" fill="hold">
                                          <p:stCondLst>
                                            <p:cond delay="249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6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77" dur="25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249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9" presetID="10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80" dur="25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81" dur="1" fill="hold">
                                          <p:stCondLst>
                                            <p:cond delay="249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2" fill="hold">
                      <p:stCondLst>
                        <p:cond delay="indefinite"/>
                      </p:stCondLst>
                      <p:childTnLst>
                        <p:par>
                          <p:cTn id="83" fill="hold">
                            <p:stCondLst>
                              <p:cond delay="0"/>
                            </p:stCondLst>
                            <p:childTnLst>
                              <p:par>
                                <p:cTn id="84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6" dur="25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9" dur="25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0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2" dur="25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3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94" dur="25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95" dur="1" fill="hold">
                                          <p:stCondLst>
                                            <p:cond delay="249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6" fill="hold">
                      <p:stCondLst>
                        <p:cond delay="indefinite"/>
                      </p:stCondLst>
                      <p:childTnLst>
                        <p:par>
                          <p:cTn id="97" fill="hold">
                            <p:stCondLst>
                              <p:cond delay="0"/>
                            </p:stCondLst>
                            <p:childTnLst>
                              <p:par>
                                <p:cTn id="98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0" dur="25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/>
      <p:bldP spid="11" grpId="0"/>
      <p:bldP spid="12" grpId="0"/>
      <p:bldP spid="13" grpId="0"/>
      <p:bldP spid="14" grpId="0"/>
      <p:bldP spid="15" grpId="0"/>
      <p:bldP spid="16" grpId="0"/>
      <p:bldP spid="17" grpId="0" animBg="1"/>
      <p:bldP spid="18" grpId="0" animBg="1"/>
      <p:bldP spid="18" grpId="1" animBg="1"/>
      <p:bldP spid="19" grpId="0" animBg="1"/>
      <p:bldP spid="19" grpId="1" animBg="1"/>
      <p:bldP spid="20" grpId="0" animBg="1"/>
      <p:bldP spid="20" grpId="1" animBg="1"/>
      <p:bldP spid="21" grpId="0" animBg="1"/>
      <p:bldP spid="21" grpId="1" animBg="1"/>
      <p:bldP spid="23" grpId="0" animBg="1"/>
      <p:bldP spid="37" grpId="0" animBg="1"/>
      <p:bldP spid="38" grpId="0" animBg="1"/>
      <p:bldP spid="39" grpId="0" animBg="1"/>
      <p:bldP spid="40" grpId="0" animBg="1"/>
      <p:bldP spid="36" grpId="0" animBg="1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 dirty="0" smtClean="0"/>
              <a:t>間接光計算の考え方</a:t>
            </a:r>
            <a:endParaRPr kumimoji="1" lang="ja-JP" altLang="en-US" dirty="0"/>
          </a:p>
        </p:txBody>
      </p:sp>
      <p:sp>
        <p:nvSpPr>
          <p:cNvPr id="3" name="コンテンツ プレースホル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ja-JP" altLang="en-US" dirty="0" smtClean="0"/>
              <a:t>要点</a:t>
            </a:r>
            <a:endParaRPr lang="en-US" altLang="ja-JP" dirty="0" smtClean="0"/>
          </a:p>
          <a:p>
            <a:pPr marL="914400" lvl="1" indent="-514350">
              <a:buFont typeface="+mj-lt"/>
              <a:buAutoNum type="arabicPeriod"/>
            </a:pPr>
            <a:r>
              <a:rPr lang="ja-JP" altLang="en-US" dirty="0" smtClean="0"/>
              <a:t>背景オブジェクトの間接光はメッシュ頂点で計算</a:t>
            </a:r>
            <a:endParaRPr lang="en-US" altLang="ja-JP" dirty="0" smtClean="0"/>
          </a:p>
          <a:p>
            <a:pPr marL="914400" lvl="1" indent="-514350">
              <a:buFont typeface="+mj-lt"/>
              <a:buAutoNum type="arabicPeriod"/>
            </a:pPr>
            <a:r>
              <a:rPr lang="ja-JP" altLang="en-US" dirty="0" smtClean="0"/>
              <a:t>ライティング状態はベクトルで表記可能</a:t>
            </a:r>
            <a:endParaRPr lang="en-US" altLang="ja-JP" dirty="0" smtClean="0"/>
          </a:p>
          <a:p>
            <a:pPr marL="914400" lvl="1" indent="-514350">
              <a:buFont typeface="+mj-lt"/>
              <a:buAutoNum type="arabicPeriod"/>
            </a:pPr>
            <a:r>
              <a:rPr lang="ja-JP" altLang="en-US" dirty="0" smtClean="0"/>
              <a:t>直接光は光の変換行列</a:t>
            </a:r>
            <a:r>
              <a:rPr lang="en-US" altLang="ja-JP" dirty="0" smtClean="0">
                <a:latin typeface="Cambria Math" pitchFamily="18" charset="0"/>
                <a:ea typeface="Cambria Math" pitchFamily="18" charset="0"/>
              </a:rPr>
              <a:t>F</a:t>
            </a:r>
            <a:r>
              <a:rPr lang="ja-JP" altLang="en-US" dirty="0" smtClean="0"/>
              <a:t>を用いて間接光に変換</a:t>
            </a:r>
            <a:endParaRPr lang="en-US" altLang="ja-JP" dirty="0" smtClean="0"/>
          </a:p>
          <a:p>
            <a:pPr marL="914400" lvl="1" indent="-514350">
              <a:buFont typeface="+mj-lt"/>
              <a:buAutoNum type="arabicPeriod"/>
            </a:pPr>
            <a:r>
              <a:rPr lang="ja-JP" altLang="en-US" dirty="0"/>
              <a:t>光</a:t>
            </a:r>
            <a:r>
              <a:rPr lang="ja-JP" altLang="en-US" dirty="0" smtClean="0"/>
              <a:t>の変換行列</a:t>
            </a:r>
            <a:r>
              <a:rPr lang="en-US" altLang="ja-JP" dirty="0" smtClean="0">
                <a:latin typeface="Cambria Math" pitchFamily="18" charset="0"/>
                <a:ea typeface="Cambria Math" pitchFamily="18" charset="0"/>
              </a:rPr>
              <a:t>F</a:t>
            </a:r>
            <a:r>
              <a:rPr lang="ja-JP" altLang="en-US" dirty="0" smtClean="0"/>
              <a:t>は静的オブジェクトなら前計算可能</a:t>
            </a:r>
            <a:r>
              <a:rPr lang="en-US" altLang="ja-JP" dirty="0" smtClean="0"/>
              <a:t/>
            </a:r>
            <a:br>
              <a:rPr lang="en-US" altLang="ja-JP" dirty="0" smtClean="0"/>
            </a:br>
            <a:endParaRPr lang="en-US" altLang="ja-JP" dirty="0" smtClean="0"/>
          </a:p>
          <a:p>
            <a:pPr marL="0" indent="0">
              <a:buNone/>
            </a:pPr>
            <a:endParaRPr lang="en-US" altLang="ja-JP" sz="600" dirty="0" smtClean="0"/>
          </a:p>
        </p:txBody>
      </p:sp>
      <p:pic>
        <p:nvPicPr>
          <p:cNvPr id="33" name="図 32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00402" y="5017587"/>
            <a:ext cx="1435750" cy="1435749"/>
          </a:xfrm>
          <a:prstGeom prst="rect">
            <a:avLst/>
          </a:prstGeom>
        </p:spPr>
      </p:pic>
      <p:pic>
        <p:nvPicPr>
          <p:cNvPr id="34" name="図 33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875049" y="5502071"/>
            <a:ext cx="922789" cy="922788"/>
          </a:xfrm>
          <a:prstGeom prst="rect">
            <a:avLst/>
          </a:prstGeom>
        </p:spPr>
      </p:pic>
      <p:pic>
        <p:nvPicPr>
          <p:cNvPr id="35" name="図 34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652615" y="3786746"/>
            <a:ext cx="1367657" cy="1367657"/>
          </a:xfrm>
          <a:prstGeom prst="rect">
            <a:avLst/>
          </a:prstGeom>
        </p:spPr>
      </p:pic>
      <p:pic>
        <p:nvPicPr>
          <p:cNvPr id="36" name="図 35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23335" y="5502071"/>
            <a:ext cx="922789" cy="922788"/>
          </a:xfrm>
          <a:prstGeom prst="rect">
            <a:avLst/>
          </a:prstGeom>
        </p:spPr>
      </p:pic>
      <p:pic>
        <p:nvPicPr>
          <p:cNvPr id="37" name="図 36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600901" y="3786559"/>
            <a:ext cx="1367657" cy="1367657"/>
          </a:xfrm>
          <a:prstGeom prst="rect">
            <a:avLst/>
          </a:prstGeom>
        </p:spPr>
      </p:pic>
      <p:sp>
        <p:nvSpPr>
          <p:cNvPr id="41" name="上矢印 40"/>
          <p:cNvSpPr/>
          <p:nvPr/>
        </p:nvSpPr>
        <p:spPr bwMode="auto">
          <a:xfrm>
            <a:off x="6268053" y="5154403"/>
            <a:ext cx="136781" cy="319155"/>
          </a:xfrm>
          <a:prstGeom prst="upArrow">
            <a:avLst/>
          </a:prstGeom>
          <a:solidFill>
            <a:srgbClr val="EEF7F8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1" lang="ja-JP" altLang="en-US" sz="1800" b="1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charset="0"/>
              <a:ea typeface="ＭＳ Ｐゴシック" pitchFamily="50" charset="-128"/>
            </a:endParaRPr>
          </a:p>
        </p:txBody>
      </p:sp>
      <p:sp>
        <p:nvSpPr>
          <p:cNvPr id="43" name="上矢印 42"/>
          <p:cNvSpPr/>
          <p:nvPr/>
        </p:nvSpPr>
        <p:spPr bwMode="auto">
          <a:xfrm rot="10800000">
            <a:off x="4216340" y="5154403"/>
            <a:ext cx="136781" cy="319155"/>
          </a:xfrm>
          <a:prstGeom prst="upArrow">
            <a:avLst/>
          </a:prstGeom>
          <a:solidFill>
            <a:srgbClr val="EEF7F8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1" lang="ja-JP" altLang="en-US" sz="1800" b="1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charset="0"/>
              <a:ea typeface="ＭＳ Ｐゴシック" pitchFamily="50" charset="-128"/>
            </a:endParaRPr>
          </a:p>
        </p:txBody>
      </p:sp>
      <p:sp>
        <p:nvSpPr>
          <p:cNvPr id="44" name="テキスト ボックス 43"/>
          <p:cNvSpPr txBox="1"/>
          <p:nvPr/>
        </p:nvSpPr>
        <p:spPr>
          <a:xfrm>
            <a:off x="5091224" y="5680893"/>
            <a:ext cx="410343" cy="49244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en-US" altLang="ja-JP" sz="2600" b="0" dirty="0" smtClean="0"/>
              <a:t>+</a:t>
            </a:r>
            <a:endParaRPr kumimoji="1" lang="ja-JP" altLang="en-US" sz="2600" b="0" dirty="0"/>
          </a:p>
        </p:txBody>
      </p:sp>
      <p:sp>
        <p:nvSpPr>
          <p:cNvPr id="45" name="テキスト ボックス 44"/>
          <p:cNvSpPr txBox="1"/>
          <p:nvPr/>
        </p:nvSpPr>
        <p:spPr>
          <a:xfrm>
            <a:off x="3324572" y="5700381"/>
            <a:ext cx="410343" cy="49244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en-US" altLang="ja-JP" sz="2600" b="0" dirty="0" smtClean="0"/>
              <a:t>=</a:t>
            </a:r>
            <a:endParaRPr kumimoji="1" lang="ja-JP" altLang="en-US" sz="2600" b="0" dirty="0"/>
          </a:p>
        </p:txBody>
      </p:sp>
      <p:sp>
        <p:nvSpPr>
          <p:cNvPr id="49" name="角丸四角形 48"/>
          <p:cNvSpPr/>
          <p:nvPr/>
        </p:nvSpPr>
        <p:spPr bwMode="auto">
          <a:xfrm>
            <a:off x="3877316" y="3853187"/>
            <a:ext cx="2818814" cy="1233882"/>
          </a:xfrm>
          <a:prstGeom prst="roundRect">
            <a:avLst/>
          </a:prstGeom>
          <a:solidFill>
            <a:schemeClr val="accent3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1" lang="ja-JP" altLang="en-US" sz="1800" b="1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charset="0"/>
              <a:ea typeface="ＭＳ Ｐゴシック" pitchFamily="50" charset="-128"/>
            </a:endParaRPr>
          </a:p>
        </p:txBody>
      </p:sp>
      <p:sp>
        <p:nvSpPr>
          <p:cNvPr id="50" name="テキスト ボックス 49"/>
          <p:cNvSpPr txBox="1"/>
          <p:nvPr/>
        </p:nvSpPr>
        <p:spPr>
          <a:xfrm>
            <a:off x="5004048" y="3945681"/>
            <a:ext cx="720649" cy="1032844"/>
          </a:xfrm>
          <a:prstGeom prst="rect">
            <a:avLst/>
          </a:prstGeom>
          <a:noFill/>
          <a:ln w="12700" cmpd="sng">
            <a:noFill/>
            <a:round/>
          </a:ln>
        </p:spPr>
        <p:txBody>
          <a:bodyPr wrap="square" rtlCol="0">
            <a:spAutoFit/>
          </a:bodyPr>
          <a:lstStyle/>
          <a:p>
            <a:r>
              <a:rPr kumimoji="1" lang="en-US" altLang="ja-JP" sz="6000" b="0" dirty="0" smtClean="0">
                <a:latin typeface="Cambria Math" pitchFamily="18" charset="0"/>
                <a:ea typeface="Cambria Math" pitchFamily="18" charset="0"/>
              </a:rPr>
              <a:t>F</a:t>
            </a:r>
          </a:p>
        </p:txBody>
      </p:sp>
      <p:sp>
        <p:nvSpPr>
          <p:cNvPr id="51" name="角丸四角形 50"/>
          <p:cNvSpPr/>
          <p:nvPr/>
        </p:nvSpPr>
        <p:spPr bwMode="auto">
          <a:xfrm>
            <a:off x="6100614" y="3917787"/>
            <a:ext cx="479722" cy="1105831"/>
          </a:xfrm>
          <a:prstGeom prst="roundRect">
            <a:avLst/>
          </a:prstGeom>
          <a:solidFill>
            <a:srgbClr val="EFE8FE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1" lang="ja-JP" altLang="en-US" sz="1800" b="1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charset="0"/>
              <a:ea typeface="ＭＳ Ｐゴシック" pitchFamily="50" charset="-128"/>
            </a:endParaRPr>
          </a:p>
        </p:txBody>
      </p:sp>
      <p:sp>
        <p:nvSpPr>
          <p:cNvPr id="52" name="角丸四角形 51"/>
          <p:cNvSpPr/>
          <p:nvPr/>
        </p:nvSpPr>
        <p:spPr bwMode="auto">
          <a:xfrm>
            <a:off x="3991491" y="3919204"/>
            <a:ext cx="597327" cy="1105831"/>
          </a:xfrm>
          <a:prstGeom prst="roundRect">
            <a:avLst/>
          </a:prstGeom>
          <a:solidFill>
            <a:srgbClr val="FFF3E7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1" lang="ja-JP" altLang="en-US" sz="1800" b="1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charset="0"/>
              <a:ea typeface="ＭＳ Ｐゴシック" pitchFamily="50" charset="-128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53" name="テキスト ボックス 52"/>
              <p:cNvSpPr txBox="1"/>
              <p:nvPr/>
            </p:nvSpPr>
            <p:spPr>
              <a:xfrm>
                <a:off x="4087632" y="3919204"/>
                <a:ext cx="455936" cy="1106265"/>
              </a:xfrm>
              <a:prstGeom prst="rect">
                <a:avLst/>
              </a:prstGeom>
              <a:noFill/>
              <a:ln w="6350">
                <a:noFill/>
              </a:ln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d>
                        <m:dPr>
                          <m:begChr m:val="["/>
                          <m:endChr m:val="]"/>
                          <m:ctrlPr>
                            <a:rPr kumimoji="1" lang="en-US" altLang="ja-JP" sz="1350" i="1" smtClean="0">
                              <a:latin typeface="Cambria Math"/>
                            </a:rPr>
                          </m:ctrlPr>
                        </m:dPr>
                        <m:e>
                          <m:m>
                            <m:mPr>
                              <m:mcs>
                                <m:mc>
                                  <m:mcPr>
                                    <m:count m:val="1"/>
                                    <m:mcJc m:val="center"/>
                                  </m:mcPr>
                                </m:mc>
                              </m:mcs>
                              <m:ctrlPr>
                                <a:rPr kumimoji="1" lang="en-US" altLang="ja-JP" sz="1350" i="1" smtClean="0">
                                  <a:latin typeface="Cambria Math"/>
                                </a:rPr>
                              </m:ctrlPr>
                            </m:mPr>
                            <m:mr>
                              <m:e>
                                <m:m>
                                  <m:mPr>
                                    <m:mcs>
                                      <m:mc>
                                        <m:mcPr>
                                          <m:count m:val="1"/>
                                          <m:mcJc m:val="center"/>
                                        </m:mcPr>
                                      </m:mc>
                                    </m:mcs>
                                    <m:ctrlPr>
                                      <a:rPr kumimoji="1" lang="en-US" altLang="ja-JP" sz="1350" i="1" smtClean="0">
                                        <a:latin typeface="Cambria Math"/>
                                      </a:rPr>
                                    </m:ctrlPr>
                                  </m:mPr>
                                  <m:mr>
                                    <m:e>
                                      <m:sSub>
                                        <m:sSubPr>
                                          <m:ctrlPr>
                                            <a:rPr kumimoji="1" lang="en-US" altLang="ja-JP" sz="1350" i="1" smtClean="0">
                                              <a:latin typeface="Cambria Math"/>
                                            </a:rPr>
                                          </m:ctrlPr>
                                        </m:sSubPr>
                                        <m:e>
                                          <m:r>
                                            <a:rPr kumimoji="1" lang="en-US" altLang="ja-JP" sz="1350" b="1" i="1" smtClean="0">
                                              <a:latin typeface="Cambria Math"/>
                                            </a:rPr>
                                            <m:t>𝒍</m:t>
                                          </m:r>
                                        </m:e>
                                        <m:sub>
                                          <m:r>
                                            <a:rPr kumimoji="1" lang="en-US" altLang="ja-JP" sz="1350" b="1" i="1" smtClean="0">
                                              <a:latin typeface="Cambria Math"/>
                                            </a:rPr>
                                            <m:t>𝒊𝒏𝒅</m:t>
                                          </m:r>
                                          <m:r>
                                            <a:rPr kumimoji="1" lang="en-US" altLang="ja-JP" sz="1350" b="1" i="1" smtClean="0">
                                              <a:latin typeface="Cambria Math"/>
                                            </a:rPr>
                                            <m:t> </m:t>
                                          </m:r>
                                          <m:r>
                                            <a:rPr kumimoji="1" lang="en-US" altLang="ja-JP" sz="1350" b="1" i="1" smtClean="0">
                                              <a:latin typeface="Cambria Math"/>
                                            </a:rPr>
                                            <m:t>𝟏</m:t>
                                          </m:r>
                                        </m:sub>
                                      </m:sSub>
                                    </m:e>
                                  </m:mr>
                                  <m:mr>
                                    <m:e>
                                      <m:sSub>
                                        <m:sSubPr>
                                          <m:ctrlPr>
                                            <a:rPr lang="en-US" altLang="ja-JP" sz="1350" i="1">
                                              <a:latin typeface="Cambria Math"/>
                                            </a:rPr>
                                          </m:ctrlPr>
                                        </m:sSubPr>
                                        <m:e>
                                          <m:r>
                                            <a:rPr lang="en-US" altLang="ja-JP" sz="1350" i="1">
                                              <a:latin typeface="Cambria Math"/>
                                            </a:rPr>
                                            <m:t>𝒍</m:t>
                                          </m:r>
                                        </m:e>
                                        <m:sub>
                                          <m:r>
                                            <a:rPr lang="en-US" altLang="ja-JP" sz="1350" i="1">
                                              <a:latin typeface="Cambria Math"/>
                                            </a:rPr>
                                            <m:t>𝒊𝒏𝒅</m:t>
                                          </m:r>
                                          <m:r>
                                            <a:rPr lang="en-US" altLang="ja-JP" sz="1350" i="1">
                                              <a:latin typeface="Cambria Math"/>
                                            </a:rPr>
                                            <m:t> </m:t>
                                          </m:r>
                                          <m:r>
                                            <a:rPr lang="en-US" altLang="ja-JP" sz="1350" b="1" i="1" smtClean="0">
                                              <a:latin typeface="Cambria Math"/>
                                            </a:rPr>
                                            <m:t>𝟐</m:t>
                                          </m:r>
                                        </m:sub>
                                      </m:sSub>
                                    </m:e>
                                  </m:mr>
                                </m:m>
                              </m:e>
                            </m:mr>
                            <m:mr>
                              <m:e>
                                <m:m>
                                  <m:mPr>
                                    <m:mcs>
                                      <m:mc>
                                        <m:mcPr>
                                          <m:count m:val="1"/>
                                          <m:mcJc m:val="center"/>
                                        </m:mcPr>
                                      </m:mc>
                                    </m:mcs>
                                    <m:ctrlPr>
                                      <a:rPr kumimoji="1" lang="en-US" altLang="ja-JP" sz="1350" i="1" smtClean="0">
                                        <a:latin typeface="Cambria Math"/>
                                      </a:rPr>
                                    </m:ctrlPr>
                                  </m:mPr>
                                  <m:mr>
                                    <m:e>
                                      <m:sSub>
                                        <m:sSubPr>
                                          <m:ctrlPr>
                                            <a:rPr lang="en-US" altLang="ja-JP" sz="1350" i="1">
                                              <a:latin typeface="Cambria Math"/>
                                            </a:rPr>
                                          </m:ctrlPr>
                                        </m:sSubPr>
                                        <m:e>
                                          <m:r>
                                            <a:rPr lang="en-US" altLang="ja-JP" sz="1350" i="1">
                                              <a:latin typeface="Cambria Math"/>
                                            </a:rPr>
                                            <m:t>𝒍</m:t>
                                          </m:r>
                                        </m:e>
                                        <m:sub>
                                          <m:r>
                                            <a:rPr lang="en-US" altLang="ja-JP" sz="1350" i="1">
                                              <a:latin typeface="Cambria Math"/>
                                            </a:rPr>
                                            <m:t>𝒊𝒏𝒅</m:t>
                                          </m:r>
                                          <m:r>
                                            <a:rPr lang="en-US" altLang="ja-JP" sz="1350" i="1">
                                              <a:latin typeface="Cambria Math"/>
                                            </a:rPr>
                                            <m:t> </m:t>
                                          </m:r>
                                          <m:r>
                                            <a:rPr lang="en-US" altLang="ja-JP" sz="1350" b="1" i="1" smtClean="0">
                                              <a:latin typeface="Cambria Math"/>
                                            </a:rPr>
                                            <m:t>𝟑</m:t>
                                          </m:r>
                                        </m:sub>
                                      </m:sSub>
                                    </m:e>
                                  </m:mr>
                                  <m:mr>
                                    <m:e>
                                      <m:r>
                                        <a:rPr kumimoji="1" lang="en-US" altLang="ja-JP" sz="1350" i="1" smtClean="0">
                                          <a:latin typeface="Cambria Math"/>
                                        </a:rPr>
                                        <m:t>⋮</m:t>
                                      </m:r>
                                    </m:e>
                                  </m:mr>
                                  <m:mr>
                                    <m:e>
                                      <m:sSub>
                                        <m:sSubPr>
                                          <m:ctrlPr>
                                            <a:rPr lang="en-US" altLang="ja-JP" sz="1350" i="1">
                                              <a:latin typeface="Cambria Math"/>
                                            </a:rPr>
                                          </m:ctrlPr>
                                        </m:sSubPr>
                                        <m:e>
                                          <m:r>
                                            <a:rPr lang="en-US" altLang="ja-JP" sz="1350" i="1">
                                              <a:latin typeface="Cambria Math"/>
                                            </a:rPr>
                                            <m:t>𝒍</m:t>
                                          </m:r>
                                        </m:e>
                                        <m:sub>
                                          <m:r>
                                            <a:rPr lang="en-US" altLang="ja-JP" sz="1350" i="1">
                                              <a:latin typeface="Cambria Math"/>
                                            </a:rPr>
                                            <m:t>𝒊𝒏𝒅</m:t>
                                          </m:r>
                                          <m:r>
                                            <a:rPr lang="en-US" altLang="ja-JP" sz="1350" i="1">
                                              <a:latin typeface="Cambria Math"/>
                                            </a:rPr>
                                            <m:t> </m:t>
                                          </m:r>
                                          <m:r>
                                            <a:rPr lang="en-US" altLang="ja-JP" sz="1350" b="1" i="1" smtClean="0">
                                              <a:latin typeface="Cambria Math"/>
                                            </a:rPr>
                                            <m:t>𝑺</m:t>
                                          </m:r>
                                        </m:sub>
                                      </m:sSub>
                                    </m:e>
                                  </m:mr>
                                </m:m>
                              </m:e>
                            </m:mr>
                          </m:m>
                        </m:e>
                      </m:d>
                    </m:oMath>
                  </m:oMathPara>
                </a14:m>
                <a:endParaRPr kumimoji="1" lang="en-US" altLang="ja-JP" sz="1350" dirty="0" smtClean="0"/>
              </a:p>
            </p:txBody>
          </p:sp>
        </mc:Choice>
        <mc:Fallback xmlns="">
          <p:sp>
            <p:nvSpPr>
              <p:cNvPr id="53" name="テキスト ボックス 52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087632" y="3919204"/>
                <a:ext cx="455936" cy="1106265"/>
              </a:xfrm>
              <a:prstGeom prst="rect">
                <a:avLst/>
              </a:prstGeom>
              <a:blipFill rotWithShape="1">
                <a:blip r:embed="rId7"/>
                <a:stretch>
                  <a:fillRect l="-9459"/>
                </a:stretch>
              </a:blipFill>
              <a:ln w="6350">
                <a:noFill/>
              </a:ln>
            </p:spPr>
            <p:txBody>
              <a:bodyPr/>
              <a:lstStyle/>
              <a:p>
                <a:r>
                  <a:rPr lang="ja-JP" alt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54" name="テキスト ボックス 53"/>
              <p:cNvSpPr txBox="1"/>
              <p:nvPr/>
            </p:nvSpPr>
            <p:spPr>
              <a:xfrm>
                <a:off x="5913770" y="4323922"/>
                <a:ext cx="227968" cy="307777"/>
              </a:xfrm>
              <a:prstGeom prst="rect">
                <a:avLst/>
              </a:prstGeom>
              <a:noFill/>
              <a:ln w="6350">
                <a:noFill/>
              </a:ln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kumimoji="1" lang="en-US" altLang="ja-JP" sz="1400" i="1" smtClean="0">
                          <a:latin typeface="Cambria Math"/>
                          <a:ea typeface="Cambria Math"/>
                        </a:rPr>
                        <m:t>×</m:t>
                      </m:r>
                    </m:oMath>
                  </m:oMathPara>
                </a14:m>
                <a:endParaRPr kumimoji="1" lang="en-US" altLang="ja-JP" sz="1400" dirty="0" smtClean="0"/>
              </a:p>
            </p:txBody>
          </p:sp>
        </mc:Choice>
        <mc:Fallback xmlns="">
          <p:sp>
            <p:nvSpPr>
              <p:cNvPr id="54" name="テキスト ボックス 53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913770" y="4323922"/>
                <a:ext cx="227968" cy="307777"/>
              </a:xfrm>
              <a:prstGeom prst="rect">
                <a:avLst/>
              </a:prstGeom>
              <a:blipFill rotWithShape="1">
                <a:blip r:embed="rId8"/>
                <a:stretch>
                  <a:fillRect l="-10526"/>
                </a:stretch>
              </a:blipFill>
              <a:ln w="6350">
                <a:noFill/>
              </a:ln>
            </p:spPr>
            <p:txBody>
              <a:bodyPr/>
              <a:lstStyle/>
              <a:p>
                <a:r>
                  <a:rPr lang="ja-JP" alt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55" name="テキスト ボックス 54"/>
              <p:cNvSpPr txBox="1"/>
              <p:nvPr/>
            </p:nvSpPr>
            <p:spPr>
              <a:xfrm>
                <a:off x="4608097" y="4323922"/>
                <a:ext cx="227968" cy="307777"/>
              </a:xfrm>
              <a:prstGeom prst="rect">
                <a:avLst/>
              </a:prstGeom>
              <a:noFill/>
              <a:ln w="6350">
                <a:noFill/>
              </a:ln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kumimoji="1" lang="en-US" altLang="ja-JP" sz="1400" i="1" smtClean="0">
                          <a:latin typeface="Cambria Math"/>
                          <a:ea typeface="Cambria Math"/>
                        </a:rPr>
                        <m:t>=</m:t>
                      </m:r>
                    </m:oMath>
                  </m:oMathPara>
                </a14:m>
                <a:endParaRPr kumimoji="1" lang="en-US" altLang="ja-JP" sz="1400" dirty="0" smtClean="0"/>
              </a:p>
            </p:txBody>
          </p:sp>
        </mc:Choice>
        <mc:Fallback xmlns="">
          <p:sp>
            <p:nvSpPr>
              <p:cNvPr id="55" name="テキスト ボックス 54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608097" y="4323922"/>
                <a:ext cx="227968" cy="307777"/>
              </a:xfrm>
              <a:prstGeom prst="rect">
                <a:avLst/>
              </a:prstGeom>
              <a:blipFill rotWithShape="1">
                <a:blip r:embed="rId9"/>
                <a:stretch>
                  <a:fillRect l="-8108"/>
                </a:stretch>
              </a:blipFill>
              <a:ln w="6350">
                <a:noFill/>
              </a:ln>
            </p:spPr>
            <p:txBody>
              <a:bodyPr/>
              <a:lstStyle/>
              <a:p>
                <a:r>
                  <a:rPr lang="ja-JP" alt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56" name="テキスト ボックス 55"/>
              <p:cNvSpPr txBox="1"/>
              <p:nvPr/>
            </p:nvSpPr>
            <p:spPr>
              <a:xfrm>
                <a:off x="6135420" y="3917787"/>
                <a:ext cx="455936" cy="1104583"/>
              </a:xfrm>
              <a:prstGeom prst="rect">
                <a:avLst/>
              </a:prstGeom>
              <a:noFill/>
              <a:ln w="6350">
                <a:noFill/>
              </a:ln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d>
                        <m:dPr>
                          <m:begChr m:val="["/>
                          <m:endChr m:val="]"/>
                          <m:ctrlPr>
                            <a:rPr kumimoji="1" lang="en-US" altLang="ja-JP" sz="1350" i="1" smtClean="0">
                              <a:latin typeface="Cambria Math"/>
                            </a:rPr>
                          </m:ctrlPr>
                        </m:dPr>
                        <m:e>
                          <m:m>
                            <m:mPr>
                              <m:mcs>
                                <m:mc>
                                  <m:mcPr>
                                    <m:count m:val="1"/>
                                    <m:mcJc m:val="center"/>
                                  </m:mcPr>
                                </m:mc>
                              </m:mcs>
                              <m:ctrlPr>
                                <a:rPr kumimoji="1" lang="en-US" altLang="ja-JP" sz="1350" i="1" smtClean="0">
                                  <a:latin typeface="Cambria Math"/>
                                </a:rPr>
                              </m:ctrlPr>
                            </m:mPr>
                            <m:mr>
                              <m:e>
                                <m:m>
                                  <m:mPr>
                                    <m:mcs>
                                      <m:mc>
                                        <m:mcPr>
                                          <m:count m:val="1"/>
                                          <m:mcJc m:val="center"/>
                                        </m:mcPr>
                                      </m:mc>
                                    </m:mcs>
                                    <m:ctrlPr>
                                      <a:rPr kumimoji="1" lang="en-US" altLang="ja-JP" sz="1350" i="1" smtClean="0">
                                        <a:latin typeface="Cambria Math"/>
                                      </a:rPr>
                                    </m:ctrlPr>
                                  </m:mPr>
                                  <m:mr>
                                    <m:e>
                                      <m:sSub>
                                        <m:sSubPr>
                                          <m:ctrlPr>
                                            <a:rPr kumimoji="1" lang="en-US" altLang="ja-JP" sz="1350" i="1" smtClean="0">
                                              <a:latin typeface="Cambria Math"/>
                                            </a:rPr>
                                          </m:ctrlPr>
                                        </m:sSubPr>
                                        <m:e>
                                          <m:r>
                                            <a:rPr kumimoji="1" lang="en-US" altLang="ja-JP" sz="1350" b="1" i="1" smtClean="0">
                                              <a:latin typeface="Cambria Math"/>
                                            </a:rPr>
                                            <m:t>𝒍</m:t>
                                          </m:r>
                                        </m:e>
                                        <m:sub>
                                          <m:r>
                                            <a:rPr kumimoji="1" lang="en-US" altLang="ja-JP" sz="1350" b="1" i="1" smtClean="0">
                                              <a:latin typeface="Cambria Math"/>
                                            </a:rPr>
                                            <m:t>𝒅</m:t>
                                          </m:r>
                                          <m:r>
                                            <a:rPr kumimoji="1" lang="en-US" altLang="ja-JP" sz="1350" b="1" i="1" smtClean="0">
                                              <a:latin typeface="Cambria Math"/>
                                            </a:rPr>
                                            <m:t> </m:t>
                                          </m:r>
                                          <m:r>
                                            <a:rPr kumimoji="1" lang="en-US" altLang="ja-JP" sz="1350" b="1" i="1" smtClean="0">
                                              <a:latin typeface="Cambria Math"/>
                                            </a:rPr>
                                            <m:t>𝟏</m:t>
                                          </m:r>
                                        </m:sub>
                                      </m:sSub>
                                    </m:e>
                                  </m:mr>
                                  <m:mr>
                                    <m:e>
                                      <m:sSub>
                                        <m:sSubPr>
                                          <m:ctrlPr>
                                            <a:rPr lang="en-US" altLang="ja-JP" sz="1350" i="1">
                                              <a:latin typeface="Cambria Math"/>
                                            </a:rPr>
                                          </m:ctrlPr>
                                        </m:sSubPr>
                                        <m:e>
                                          <m:r>
                                            <a:rPr lang="en-US" altLang="ja-JP" sz="1350" i="1">
                                              <a:latin typeface="Cambria Math"/>
                                            </a:rPr>
                                            <m:t>𝒍</m:t>
                                          </m:r>
                                        </m:e>
                                        <m:sub>
                                          <m:r>
                                            <a:rPr lang="en-US" altLang="ja-JP" sz="1350" i="1">
                                              <a:latin typeface="Cambria Math"/>
                                            </a:rPr>
                                            <m:t>𝒅</m:t>
                                          </m:r>
                                          <m:r>
                                            <a:rPr lang="en-US" altLang="ja-JP" sz="1350" i="1">
                                              <a:latin typeface="Cambria Math"/>
                                            </a:rPr>
                                            <m:t> </m:t>
                                          </m:r>
                                          <m:r>
                                            <a:rPr lang="en-US" altLang="ja-JP" sz="1350" b="1" i="1" smtClean="0">
                                              <a:latin typeface="Cambria Math"/>
                                            </a:rPr>
                                            <m:t>𝟐</m:t>
                                          </m:r>
                                        </m:sub>
                                      </m:sSub>
                                    </m:e>
                                  </m:mr>
                                </m:m>
                              </m:e>
                            </m:mr>
                            <m:mr>
                              <m:e>
                                <m:m>
                                  <m:mPr>
                                    <m:mcs>
                                      <m:mc>
                                        <m:mcPr>
                                          <m:count m:val="1"/>
                                          <m:mcJc m:val="center"/>
                                        </m:mcPr>
                                      </m:mc>
                                    </m:mcs>
                                    <m:ctrlPr>
                                      <a:rPr kumimoji="1" lang="en-US" altLang="ja-JP" sz="1350" i="1" smtClean="0">
                                        <a:latin typeface="Cambria Math"/>
                                      </a:rPr>
                                    </m:ctrlPr>
                                  </m:mPr>
                                  <m:mr>
                                    <m:e>
                                      <m:sSub>
                                        <m:sSubPr>
                                          <m:ctrlPr>
                                            <a:rPr lang="en-US" altLang="ja-JP" sz="1350" i="1">
                                              <a:latin typeface="Cambria Math"/>
                                            </a:rPr>
                                          </m:ctrlPr>
                                        </m:sSubPr>
                                        <m:e>
                                          <m:r>
                                            <a:rPr lang="en-US" altLang="ja-JP" sz="1350" i="1">
                                              <a:latin typeface="Cambria Math"/>
                                            </a:rPr>
                                            <m:t>𝒍</m:t>
                                          </m:r>
                                        </m:e>
                                        <m:sub>
                                          <m:r>
                                            <a:rPr lang="en-US" altLang="ja-JP" sz="1350" i="1">
                                              <a:latin typeface="Cambria Math"/>
                                            </a:rPr>
                                            <m:t>𝒅</m:t>
                                          </m:r>
                                          <m:r>
                                            <a:rPr lang="en-US" altLang="ja-JP" sz="1350" i="1">
                                              <a:latin typeface="Cambria Math"/>
                                            </a:rPr>
                                            <m:t> </m:t>
                                          </m:r>
                                          <m:r>
                                            <a:rPr lang="en-US" altLang="ja-JP" sz="1350" b="1" i="1" smtClean="0">
                                              <a:latin typeface="Cambria Math"/>
                                            </a:rPr>
                                            <m:t>𝟑</m:t>
                                          </m:r>
                                        </m:sub>
                                      </m:sSub>
                                    </m:e>
                                  </m:mr>
                                  <m:mr>
                                    <m:e>
                                      <m:r>
                                        <a:rPr kumimoji="1" lang="en-US" altLang="ja-JP" sz="1350" i="1" smtClean="0">
                                          <a:latin typeface="Cambria Math"/>
                                        </a:rPr>
                                        <m:t>⋮</m:t>
                                      </m:r>
                                    </m:e>
                                  </m:mr>
                                  <m:mr>
                                    <m:e>
                                      <m:sSub>
                                        <m:sSubPr>
                                          <m:ctrlPr>
                                            <a:rPr lang="en-US" altLang="ja-JP" sz="1350" i="1">
                                              <a:latin typeface="Cambria Math"/>
                                            </a:rPr>
                                          </m:ctrlPr>
                                        </m:sSubPr>
                                        <m:e>
                                          <m:r>
                                            <a:rPr lang="en-US" altLang="ja-JP" sz="1350" i="1">
                                              <a:latin typeface="Cambria Math"/>
                                            </a:rPr>
                                            <m:t>𝒍</m:t>
                                          </m:r>
                                        </m:e>
                                        <m:sub>
                                          <m:r>
                                            <a:rPr lang="en-US" altLang="ja-JP" sz="1350" i="1">
                                              <a:latin typeface="Cambria Math"/>
                                            </a:rPr>
                                            <m:t>𝒅</m:t>
                                          </m:r>
                                          <m:r>
                                            <a:rPr lang="en-US" altLang="ja-JP" sz="1350" i="1">
                                              <a:latin typeface="Cambria Math"/>
                                            </a:rPr>
                                            <m:t> </m:t>
                                          </m:r>
                                          <m:r>
                                            <a:rPr lang="en-US" altLang="ja-JP" sz="1350" b="1" i="1" smtClean="0">
                                              <a:latin typeface="Cambria Math"/>
                                            </a:rPr>
                                            <m:t>𝑺</m:t>
                                          </m:r>
                                        </m:sub>
                                      </m:sSub>
                                    </m:e>
                                  </m:mr>
                                </m:m>
                              </m:e>
                            </m:mr>
                          </m:m>
                        </m:e>
                      </m:d>
                    </m:oMath>
                  </m:oMathPara>
                </a14:m>
                <a:endParaRPr kumimoji="1" lang="en-US" altLang="ja-JP" sz="1350" dirty="0" smtClean="0"/>
              </a:p>
            </p:txBody>
          </p:sp>
        </mc:Choice>
        <mc:Fallback xmlns="">
          <p:sp>
            <p:nvSpPr>
              <p:cNvPr id="56" name="テキスト ボックス 55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135420" y="3917787"/>
                <a:ext cx="455936" cy="1104583"/>
              </a:xfrm>
              <a:prstGeom prst="rect">
                <a:avLst/>
              </a:prstGeom>
              <a:blipFill rotWithShape="1">
                <a:blip r:embed="rId10"/>
                <a:stretch>
                  <a:fillRect/>
                </a:stretch>
              </a:blipFill>
              <a:ln w="6350">
                <a:noFill/>
              </a:ln>
            </p:spPr>
            <p:txBody>
              <a:bodyPr/>
              <a:lstStyle/>
              <a:p>
                <a:r>
                  <a:rPr lang="ja-JP" alt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57" name="テキスト ボックス 56"/>
              <p:cNvSpPr txBox="1"/>
              <p:nvPr/>
            </p:nvSpPr>
            <p:spPr>
              <a:xfrm>
                <a:off x="4724200" y="3936611"/>
                <a:ext cx="1309821" cy="1084162"/>
              </a:xfrm>
              <a:prstGeom prst="rect">
                <a:avLst/>
              </a:prstGeom>
              <a:noFill/>
              <a:ln w="6350">
                <a:noFill/>
              </a:ln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d>
                        <m:dPr>
                          <m:begChr m:val="["/>
                          <m:endChr m:val="]"/>
                          <m:ctrlPr>
                            <a:rPr kumimoji="1" lang="en-US" altLang="ja-JP" sz="1350" i="1" smtClean="0">
                              <a:latin typeface="Cambria Math"/>
                            </a:rPr>
                          </m:ctrlPr>
                        </m:dPr>
                        <m:e>
                          <m:m>
                            <m:mPr>
                              <m:mcs>
                                <m:mc>
                                  <m:mcPr>
                                    <m:count m:val="3"/>
                                    <m:mcJc m:val="center"/>
                                  </m:mcPr>
                                </m:mc>
                              </m:mcs>
                              <m:ctrlPr>
                                <a:rPr kumimoji="1" lang="en-US" altLang="ja-JP" sz="1350" i="1" smtClean="0">
                                  <a:latin typeface="Cambria Math"/>
                                </a:rPr>
                              </m:ctrlPr>
                            </m:mPr>
                            <m:mr>
                              <m:e/>
                              <m:e/>
                              <m:e/>
                            </m:mr>
                            <m:mr>
                              <m:e/>
                              <m:e/>
                              <m:e/>
                            </m:mr>
                            <m:mr>
                              <m:e>
                                <m:m>
                                  <m:mPr>
                                    <m:mcs>
                                      <m:mc>
                                        <m:mcPr>
                                          <m:count m:val="1"/>
                                          <m:mcJc m:val="center"/>
                                        </m:mcPr>
                                      </m:mc>
                                    </m:mcs>
                                    <m:ctrlPr>
                                      <a:rPr kumimoji="1" lang="en-US" altLang="ja-JP" sz="1350" i="1" smtClean="0">
                                        <a:latin typeface="Cambria Math"/>
                                      </a:rPr>
                                    </m:ctrlPr>
                                  </m:mPr>
                                  <m:mr>
                                    <m:e/>
                                  </m:mr>
                                  <m:mr>
                                    <m:e/>
                                  </m:mr>
                                  <m:mr>
                                    <m:e>
                                      <m:sSub>
                                        <m:sSubPr>
                                          <m:ctrlPr>
                                            <a:rPr kumimoji="1" lang="en-US" altLang="ja-JP" sz="1350" i="1" smtClean="0">
                                              <a:latin typeface="Cambria Math"/>
                                            </a:rPr>
                                          </m:ctrlPr>
                                        </m:sSubPr>
                                        <m:e/>
                                        <m:sub/>
                                      </m:sSub>
                                    </m:e>
                                  </m:mr>
                                </m:m>
                              </m:e>
                              <m:e/>
                              <m:e/>
                            </m:mr>
                          </m:m>
                        </m:e>
                      </m:d>
                    </m:oMath>
                  </m:oMathPara>
                </a14:m>
                <a:endParaRPr kumimoji="1" lang="en-US" altLang="ja-JP" sz="1350" dirty="0" smtClean="0"/>
              </a:p>
            </p:txBody>
          </p:sp>
        </mc:Choice>
        <mc:Fallback xmlns="">
          <p:sp>
            <p:nvSpPr>
              <p:cNvPr id="57" name="テキスト ボックス 56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724200" y="3936611"/>
                <a:ext cx="1309821" cy="1084162"/>
              </a:xfrm>
              <a:prstGeom prst="rect">
                <a:avLst/>
              </a:prstGeom>
              <a:blipFill rotWithShape="1">
                <a:blip r:embed="rId11"/>
                <a:stretch>
                  <a:fillRect/>
                </a:stretch>
              </a:blipFill>
              <a:ln w="6350">
                <a:noFill/>
              </a:ln>
            </p:spPr>
            <p:txBody>
              <a:bodyPr/>
              <a:lstStyle/>
              <a:p>
                <a:r>
                  <a:rPr lang="ja-JP" alt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11498658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5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25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25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25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コンテンツ プレースホルダー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None/>
            </a:pPr>
            <a:r>
              <a:rPr lang="en-US" altLang="ja-JP" dirty="0" smtClean="0"/>
              <a:t>  Step1. </a:t>
            </a:r>
            <a:r>
              <a:rPr lang="ja-JP" altLang="en-US" dirty="0" smtClean="0"/>
              <a:t>背景オブジェクトの間接光計算</a:t>
            </a:r>
            <a:endParaRPr lang="en-US" altLang="ja-JP" dirty="0" smtClean="0"/>
          </a:p>
          <a:p>
            <a:pPr>
              <a:buNone/>
            </a:pPr>
            <a:r>
              <a:rPr lang="ja-JP" altLang="en-US" dirty="0"/>
              <a:t>　　</a:t>
            </a:r>
            <a:r>
              <a:rPr lang="en-US" altLang="ja-JP" dirty="0" smtClean="0"/>
              <a:t>- </a:t>
            </a:r>
            <a:r>
              <a:rPr lang="ja-JP" altLang="en-US" dirty="0" smtClean="0"/>
              <a:t>導入</a:t>
            </a:r>
            <a:endParaRPr lang="en-US" altLang="ja-JP" dirty="0" smtClean="0"/>
          </a:p>
          <a:p>
            <a:pPr marL="0" indent="0">
              <a:buNone/>
            </a:pPr>
            <a:r>
              <a:rPr lang="ja-JP" altLang="en-US" sz="2600" dirty="0"/>
              <a:t> </a:t>
            </a:r>
            <a:r>
              <a:rPr lang="ja-JP" altLang="en-US" sz="2600" dirty="0" smtClean="0"/>
              <a:t>        </a:t>
            </a:r>
            <a:r>
              <a:rPr lang="en-US" altLang="ja-JP" sz="2600" dirty="0">
                <a:solidFill>
                  <a:srgbClr val="C0C0C0"/>
                </a:solidFill>
              </a:rPr>
              <a:t>1. </a:t>
            </a:r>
            <a:r>
              <a:rPr lang="ja-JP" altLang="en-US" sz="2600" dirty="0">
                <a:solidFill>
                  <a:srgbClr val="C0C0C0"/>
                </a:solidFill>
              </a:rPr>
              <a:t>間接光計算の考え方の説明</a:t>
            </a:r>
            <a:endParaRPr lang="en-US" altLang="ja-JP" sz="2600" dirty="0">
              <a:solidFill>
                <a:srgbClr val="C0C0C0"/>
              </a:solidFill>
            </a:endParaRPr>
          </a:p>
          <a:p>
            <a:pPr marL="0" indent="0">
              <a:buNone/>
            </a:pPr>
            <a:r>
              <a:rPr lang="en-US" altLang="ja-JP" sz="2600" dirty="0"/>
              <a:t>         2. </a:t>
            </a:r>
            <a:r>
              <a:rPr lang="ja-JP" altLang="en-US" sz="2600" dirty="0"/>
              <a:t>問題提起</a:t>
            </a:r>
            <a:endParaRPr lang="en-US" altLang="ja-JP" sz="2600" dirty="0"/>
          </a:p>
          <a:p>
            <a:pPr marL="0" indent="0">
              <a:buNone/>
            </a:pPr>
            <a:r>
              <a:rPr lang="ja-JP" altLang="en-US" sz="2600" dirty="0">
                <a:solidFill>
                  <a:srgbClr val="C0C0C0"/>
                </a:solidFill>
              </a:rPr>
              <a:t>         </a:t>
            </a:r>
            <a:r>
              <a:rPr lang="en-US" altLang="ja-JP" sz="2600" dirty="0">
                <a:solidFill>
                  <a:srgbClr val="C0C0C0"/>
                </a:solidFill>
              </a:rPr>
              <a:t>3. </a:t>
            </a:r>
            <a:r>
              <a:rPr lang="ja-JP" altLang="en-US" sz="2600" dirty="0">
                <a:solidFill>
                  <a:srgbClr val="C0C0C0"/>
                </a:solidFill>
              </a:rPr>
              <a:t>キーアイディアの説明</a:t>
            </a:r>
            <a:endParaRPr lang="en-US" altLang="ja-JP" sz="2600" dirty="0">
              <a:solidFill>
                <a:srgbClr val="C0C0C0"/>
              </a:solidFill>
            </a:endParaRPr>
          </a:p>
          <a:p>
            <a:pPr>
              <a:buNone/>
            </a:pPr>
            <a:r>
              <a:rPr lang="ja-JP" altLang="en-US" dirty="0" smtClean="0">
                <a:solidFill>
                  <a:srgbClr val="C0C0C0"/>
                </a:solidFill>
              </a:rPr>
              <a:t>　　</a:t>
            </a:r>
            <a:r>
              <a:rPr lang="en-US" altLang="ja-JP" dirty="0" smtClean="0">
                <a:solidFill>
                  <a:srgbClr val="C0C0C0"/>
                </a:solidFill>
              </a:rPr>
              <a:t>- </a:t>
            </a:r>
            <a:r>
              <a:rPr lang="ja-JP" altLang="en-US" dirty="0" smtClean="0">
                <a:solidFill>
                  <a:srgbClr val="C0C0C0"/>
                </a:solidFill>
              </a:rPr>
              <a:t>手法の詳細解説</a:t>
            </a:r>
            <a:endParaRPr lang="en-US" altLang="ja-JP" dirty="0" smtClean="0">
              <a:solidFill>
                <a:srgbClr val="C0C0C0"/>
              </a:solidFill>
            </a:endParaRPr>
          </a:p>
          <a:p>
            <a:pPr>
              <a:buNone/>
            </a:pPr>
            <a:r>
              <a:rPr lang="ja-JP" altLang="en-US" dirty="0">
                <a:solidFill>
                  <a:srgbClr val="C0C0C0"/>
                </a:solidFill>
              </a:rPr>
              <a:t>　　</a:t>
            </a:r>
            <a:r>
              <a:rPr lang="en-US" altLang="ja-JP" dirty="0">
                <a:solidFill>
                  <a:srgbClr val="C0C0C0"/>
                </a:solidFill>
              </a:rPr>
              <a:t>- </a:t>
            </a:r>
            <a:r>
              <a:rPr lang="ja-JP" altLang="en-US" dirty="0" smtClean="0">
                <a:solidFill>
                  <a:srgbClr val="C0C0C0"/>
                </a:solidFill>
              </a:rPr>
              <a:t>ショートデモ</a:t>
            </a:r>
            <a:endParaRPr lang="en-US" altLang="ja-JP" dirty="0">
              <a:solidFill>
                <a:srgbClr val="C0C0C0"/>
              </a:solidFill>
            </a:endParaRPr>
          </a:p>
          <a:p>
            <a:pPr>
              <a:buNone/>
            </a:pPr>
            <a:r>
              <a:rPr lang="ja-JP" altLang="en-US" dirty="0" smtClean="0">
                <a:solidFill>
                  <a:srgbClr val="C0C0C0"/>
                </a:solidFill>
              </a:rPr>
              <a:t>  </a:t>
            </a:r>
            <a:r>
              <a:rPr kumimoji="1" lang="en-US" altLang="ja-JP" dirty="0" smtClean="0">
                <a:solidFill>
                  <a:srgbClr val="C0C0C0"/>
                </a:solidFill>
              </a:rPr>
              <a:t>Step2. </a:t>
            </a:r>
            <a:r>
              <a:rPr kumimoji="1" lang="ja-JP" altLang="en-US" dirty="0" smtClean="0">
                <a:solidFill>
                  <a:srgbClr val="C0C0C0"/>
                </a:solidFill>
              </a:rPr>
              <a:t>その他</a:t>
            </a:r>
            <a:r>
              <a:rPr lang="ja-JP" altLang="en-US" dirty="0" smtClean="0">
                <a:solidFill>
                  <a:srgbClr val="C0C0C0"/>
                </a:solidFill>
              </a:rPr>
              <a:t>オブジェクトへ光の伝播</a:t>
            </a:r>
            <a:endParaRPr lang="en-US" altLang="ja-JP" dirty="0" smtClean="0">
              <a:solidFill>
                <a:srgbClr val="C0C0C0"/>
              </a:solidFill>
            </a:endParaRPr>
          </a:p>
          <a:p>
            <a:pPr>
              <a:buNone/>
            </a:pPr>
            <a:r>
              <a:rPr lang="en-US" altLang="ja-JP" dirty="0" smtClean="0">
                <a:solidFill>
                  <a:srgbClr val="C0C0C0"/>
                </a:solidFill>
              </a:rPr>
              <a:t>  Step3. </a:t>
            </a:r>
            <a:r>
              <a:rPr lang="ja-JP" altLang="en-US" dirty="0" smtClean="0">
                <a:solidFill>
                  <a:srgbClr val="C0C0C0"/>
                </a:solidFill>
              </a:rPr>
              <a:t>デモ及び考察</a:t>
            </a:r>
            <a:endParaRPr lang="en-US" altLang="ja-JP" dirty="0" smtClean="0">
              <a:solidFill>
                <a:srgbClr val="C0C0C0"/>
              </a:solidFill>
            </a:endParaRPr>
          </a:p>
        </p:txBody>
      </p:sp>
      <p:sp>
        <p:nvSpPr>
          <p:cNvPr id="22" name="タイトル 1"/>
          <p:cNvSpPr>
            <a:spLocks noGrp="1"/>
          </p:cNvSpPr>
          <p:nvPr>
            <p:ph type="title"/>
          </p:nvPr>
        </p:nvSpPr>
        <p:spPr>
          <a:xfrm>
            <a:off x="611560" y="260648"/>
            <a:ext cx="6624736" cy="792088"/>
          </a:xfrm>
        </p:spPr>
        <p:txBody>
          <a:bodyPr/>
          <a:lstStyle/>
          <a:p>
            <a:r>
              <a:rPr kumimoji="1" lang="ja-JP" altLang="en-US" dirty="0" smtClean="0"/>
              <a:t>間接光計算の解説</a:t>
            </a:r>
            <a:r>
              <a:rPr lang="ja-JP" altLang="en-US" dirty="0" smtClean="0"/>
              <a:t>手順</a:t>
            </a:r>
            <a:endParaRPr kumimoji="1" lang="ja-JP" altLang="en-US" dirty="0"/>
          </a:p>
        </p:txBody>
      </p:sp>
    </p:spTree>
    <p:extLst>
      <p:ext uri="{BB962C8B-B14F-4D97-AF65-F5344CB8AC3E}">
        <p14:creationId xmlns:p14="http://schemas.microsoft.com/office/powerpoint/2010/main" val="200845922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 dirty="0" smtClean="0"/>
              <a:t>問題提起</a:t>
            </a:r>
            <a:endParaRPr kumimoji="1" lang="ja-JP" altLang="en-US" dirty="0"/>
          </a:p>
        </p:txBody>
      </p:sp>
      <p:sp>
        <p:nvSpPr>
          <p:cNvPr id="46" name="角丸四角形 45"/>
          <p:cNvSpPr/>
          <p:nvPr/>
        </p:nvSpPr>
        <p:spPr bwMode="auto">
          <a:xfrm>
            <a:off x="1979712" y="1436265"/>
            <a:ext cx="5256584" cy="3720927"/>
          </a:xfrm>
          <a:prstGeom prst="roundRect">
            <a:avLst/>
          </a:prstGeom>
          <a:solidFill>
            <a:schemeClr val="accent3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1" lang="ja-JP" altLang="en-US" sz="1800" b="1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charset="0"/>
              <a:ea typeface="ＭＳ Ｐゴシック" pitchFamily="50" charset="-128"/>
            </a:endParaRPr>
          </a:p>
        </p:txBody>
      </p:sp>
      <p:grpSp>
        <p:nvGrpSpPr>
          <p:cNvPr id="4" name="グループ化 3"/>
          <p:cNvGrpSpPr/>
          <p:nvPr/>
        </p:nvGrpSpPr>
        <p:grpSpPr>
          <a:xfrm>
            <a:off x="2785168" y="3501008"/>
            <a:ext cx="3506017" cy="1496702"/>
            <a:chOff x="2074866" y="2967377"/>
            <a:chExt cx="4970119" cy="2121720"/>
          </a:xfrm>
        </p:grpSpPr>
        <p:pic>
          <p:nvPicPr>
            <p:cNvPr id="42" name="図 41"/>
            <p:cNvPicPr>
              <a:picLocks noChangeAspect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4923556" y="2967668"/>
              <a:ext cx="2121429" cy="2121429"/>
            </a:xfrm>
            <a:prstGeom prst="rect">
              <a:avLst/>
            </a:prstGeom>
          </p:spPr>
        </p:pic>
        <p:pic>
          <p:nvPicPr>
            <p:cNvPr id="43" name="図 42"/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074866" y="2967377"/>
              <a:ext cx="2121429" cy="2121429"/>
            </a:xfrm>
            <a:prstGeom prst="rect">
              <a:avLst/>
            </a:prstGeom>
          </p:spPr>
        </p:pic>
        <p:sp>
          <p:nvSpPr>
            <p:cNvPr id="44" name="上矢印 43"/>
            <p:cNvSpPr/>
            <p:nvPr/>
          </p:nvSpPr>
          <p:spPr bwMode="auto">
            <a:xfrm rot="16200000">
              <a:off x="4410762" y="3739462"/>
              <a:ext cx="247645" cy="577839"/>
            </a:xfrm>
            <a:prstGeom prst="upArrow">
              <a:avLst/>
            </a:prstGeom>
            <a:solidFill>
              <a:srgbClr val="E06A6A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1" lang="ja-JP" altLang="en-US" sz="1800" b="1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  <a:ea typeface="ＭＳ Ｐゴシック" pitchFamily="50" charset="-128"/>
              </a:endParaRPr>
            </a:p>
          </p:txBody>
        </p:sp>
      </p:grpSp>
      <p:sp>
        <p:nvSpPr>
          <p:cNvPr id="58" name="Rectangle 10"/>
          <p:cNvSpPr>
            <a:spLocks noChangeArrowheads="1"/>
          </p:cNvSpPr>
          <p:nvPr/>
        </p:nvSpPr>
        <p:spPr bwMode="auto">
          <a:xfrm>
            <a:off x="649745" y="5918095"/>
            <a:ext cx="7776864" cy="463233"/>
          </a:xfrm>
          <a:prstGeom prst="rect">
            <a:avLst/>
          </a:prstGeom>
          <a:solidFill>
            <a:schemeClr val="bg1"/>
          </a:solidFill>
          <a:ln w="19050">
            <a:solidFill>
              <a:srgbClr val="CC3300"/>
            </a:solidFill>
            <a:miter lim="800000"/>
            <a:headEnd/>
            <a:tailEnd/>
          </a:ln>
          <a:effectLst/>
        </p:spPr>
        <p:txBody>
          <a:bodyPr/>
          <a:lstStyle/>
          <a:p>
            <a:r>
              <a:rPr lang="ja-JP" altLang="en-US" sz="2400" b="0" dirty="0" smtClean="0">
                <a:solidFill>
                  <a:srgbClr val="CC33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ea typeface="ＭＳ Ｐゴシック" pitchFamily="50" charset="-128"/>
              </a:rPr>
              <a:t>ただし実行速度が不十分 </a:t>
            </a:r>
            <a:r>
              <a:rPr lang="en-US" altLang="ja-JP" sz="2400" b="0" dirty="0" smtClean="0">
                <a:solidFill>
                  <a:srgbClr val="CC33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ea typeface="ＭＳ Ｐゴシック" pitchFamily="50" charset="-128"/>
              </a:rPr>
              <a:t>+ </a:t>
            </a:r>
            <a:r>
              <a:rPr lang="ja-JP" altLang="en-US" sz="2400" b="0" dirty="0" smtClean="0">
                <a:solidFill>
                  <a:srgbClr val="CC33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ea typeface="ＭＳ Ｐゴシック" pitchFamily="50" charset="-128"/>
              </a:rPr>
              <a:t>頂点数の増加で処理量が爆発</a:t>
            </a:r>
            <a:endParaRPr lang="en-US" altLang="ja-JP" sz="2400" b="0" dirty="0">
              <a:solidFill>
                <a:srgbClr val="CC3300"/>
              </a:solidFill>
              <a:effectLst>
                <a:outerShdw blurRad="38100" dist="38100" dir="2700000" algn="tl">
                  <a:srgbClr val="C0C0C0"/>
                </a:outerShdw>
              </a:effectLst>
              <a:ea typeface="ＭＳ Ｐゴシック" pitchFamily="50" charset="-128"/>
            </a:endParaRPr>
          </a:p>
        </p:txBody>
      </p:sp>
      <p:sp>
        <p:nvSpPr>
          <p:cNvPr id="59" name="Rectangle 10"/>
          <p:cNvSpPr>
            <a:spLocks noChangeArrowheads="1"/>
          </p:cNvSpPr>
          <p:nvPr/>
        </p:nvSpPr>
        <p:spPr bwMode="auto">
          <a:xfrm>
            <a:off x="2175130" y="5322437"/>
            <a:ext cx="4726093" cy="464409"/>
          </a:xfrm>
          <a:prstGeom prst="rect">
            <a:avLst/>
          </a:prstGeom>
          <a:solidFill>
            <a:schemeClr val="bg1"/>
          </a:solidFill>
          <a:ln w="19050">
            <a:solidFill>
              <a:srgbClr val="CC3300"/>
            </a:solidFill>
            <a:miter lim="800000"/>
            <a:headEnd/>
            <a:tailEnd/>
          </a:ln>
          <a:effectLst/>
        </p:spPr>
        <p:txBody>
          <a:bodyPr/>
          <a:lstStyle/>
          <a:p>
            <a:r>
              <a:rPr lang="ja-JP" altLang="en-US" sz="2400" b="0" dirty="0" smtClean="0">
                <a:solidFill>
                  <a:srgbClr val="CC33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上記計算式で間接光は計算可能</a:t>
            </a:r>
            <a:endParaRPr lang="en-US" altLang="ja-JP" sz="2400" b="0" dirty="0">
              <a:solidFill>
                <a:srgbClr val="CC3300"/>
              </a:solidFill>
              <a:effectLst>
                <a:outerShdw blurRad="38100" dist="38100" dir="2700000" algn="tl">
                  <a:srgbClr val="C0C0C0"/>
                </a:outerShdw>
              </a:effectLst>
              <a:ea typeface="ＭＳ Ｐゴシック" pitchFamily="50" charset="-128"/>
            </a:endParaRPr>
          </a:p>
        </p:txBody>
      </p:sp>
      <p:sp>
        <p:nvSpPr>
          <p:cNvPr id="31" name="テキスト ボックス 30"/>
          <p:cNvSpPr txBox="1"/>
          <p:nvPr/>
        </p:nvSpPr>
        <p:spPr>
          <a:xfrm>
            <a:off x="4195335" y="1665493"/>
            <a:ext cx="1138152" cy="1631216"/>
          </a:xfrm>
          <a:prstGeom prst="rect">
            <a:avLst/>
          </a:prstGeom>
          <a:noFill/>
          <a:ln w="12700" cmpd="sng">
            <a:noFill/>
            <a:round/>
          </a:ln>
        </p:spPr>
        <p:txBody>
          <a:bodyPr wrap="square" rtlCol="0">
            <a:spAutoFit/>
          </a:bodyPr>
          <a:lstStyle/>
          <a:p>
            <a:r>
              <a:rPr kumimoji="1" lang="en-US" altLang="ja-JP" sz="10000" b="0" dirty="0" smtClean="0">
                <a:latin typeface="Cambria Math" pitchFamily="18" charset="0"/>
                <a:ea typeface="Cambria Math" pitchFamily="18" charset="0"/>
              </a:rPr>
              <a:t>F</a:t>
            </a:r>
          </a:p>
        </p:txBody>
      </p:sp>
      <p:sp>
        <p:nvSpPr>
          <p:cNvPr id="32" name="角丸四角形 31"/>
          <p:cNvSpPr/>
          <p:nvPr/>
        </p:nvSpPr>
        <p:spPr bwMode="auto">
          <a:xfrm>
            <a:off x="5886805" y="1631755"/>
            <a:ext cx="757646" cy="1746487"/>
          </a:xfrm>
          <a:prstGeom prst="roundRect">
            <a:avLst/>
          </a:prstGeom>
          <a:solidFill>
            <a:srgbClr val="EFE8FE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1" lang="ja-JP" altLang="en-US" sz="1800" b="1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charset="0"/>
              <a:ea typeface="ＭＳ Ｐゴシック" pitchFamily="50" charset="-128"/>
            </a:endParaRPr>
          </a:p>
        </p:txBody>
      </p:sp>
      <p:sp>
        <p:nvSpPr>
          <p:cNvPr id="33" name="角丸四角形 32"/>
          <p:cNvSpPr/>
          <p:nvPr/>
        </p:nvSpPr>
        <p:spPr bwMode="auto">
          <a:xfrm>
            <a:off x="2555776" y="1633993"/>
            <a:ext cx="943384" cy="1746488"/>
          </a:xfrm>
          <a:prstGeom prst="roundRect">
            <a:avLst/>
          </a:prstGeom>
          <a:solidFill>
            <a:srgbClr val="FFF3E7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1" lang="ja-JP" altLang="en-US" sz="1800" b="1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charset="0"/>
              <a:ea typeface="ＭＳ Ｐゴシック" pitchFamily="50" charset="-128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4" name="テキスト ボックス 33"/>
              <p:cNvSpPr txBox="1"/>
              <p:nvPr/>
            </p:nvSpPr>
            <p:spPr>
              <a:xfrm>
                <a:off x="2707616" y="1633993"/>
                <a:ext cx="720080" cy="1744517"/>
              </a:xfrm>
              <a:prstGeom prst="rect">
                <a:avLst/>
              </a:prstGeom>
              <a:noFill/>
              <a:ln w="6350">
                <a:noFill/>
              </a:ln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d>
                        <m:dPr>
                          <m:begChr m:val="["/>
                          <m:endChr m:val="]"/>
                          <m:ctrlPr>
                            <a:rPr kumimoji="1" lang="en-US" altLang="ja-JP" sz="2200" i="1" smtClean="0">
                              <a:latin typeface="Cambria Math"/>
                            </a:rPr>
                          </m:ctrlPr>
                        </m:dPr>
                        <m:e>
                          <m:m>
                            <m:mPr>
                              <m:mcs>
                                <m:mc>
                                  <m:mcPr>
                                    <m:count m:val="1"/>
                                    <m:mcJc m:val="center"/>
                                  </m:mcPr>
                                </m:mc>
                              </m:mcs>
                              <m:ctrlPr>
                                <a:rPr kumimoji="1" lang="en-US" altLang="ja-JP" sz="2200" i="1" smtClean="0">
                                  <a:latin typeface="Cambria Math"/>
                                </a:rPr>
                              </m:ctrlPr>
                            </m:mPr>
                            <m:mr>
                              <m:e>
                                <m:m>
                                  <m:mPr>
                                    <m:mcs>
                                      <m:mc>
                                        <m:mcPr>
                                          <m:count m:val="1"/>
                                          <m:mcJc m:val="center"/>
                                        </m:mcPr>
                                      </m:mc>
                                    </m:mcs>
                                    <m:ctrlPr>
                                      <a:rPr kumimoji="1" lang="en-US" altLang="ja-JP" sz="2200" i="1" smtClean="0">
                                        <a:latin typeface="Cambria Math"/>
                                      </a:rPr>
                                    </m:ctrlPr>
                                  </m:mPr>
                                  <m:mr>
                                    <m:e>
                                      <m:sSub>
                                        <m:sSubPr>
                                          <m:ctrlPr>
                                            <a:rPr kumimoji="1" lang="en-US" altLang="ja-JP" sz="2200" i="1" smtClean="0">
                                              <a:latin typeface="Cambria Math"/>
                                            </a:rPr>
                                          </m:ctrlPr>
                                        </m:sSubPr>
                                        <m:e>
                                          <m:r>
                                            <a:rPr kumimoji="1" lang="en-US" altLang="ja-JP" sz="2200" b="1" i="1" smtClean="0">
                                              <a:latin typeface="Cambria Math"/>
                                            </a:rPr>
                                            <m:t>𝒍</m:t>
                                          </m:r>
                                        </m:e>
                                        <m:sub>
                                          <m:r>
                                            <a:rPr kumimoji="1" lang="en-US" altLang="ja-JP" sz="2200" b="1" i="1" smtClean="0">
                                              <a:latin typeface="Cambria Math"/>
                                            </a:rPr>
                                            <m:t>𝒊𝒏𝒅</m:t>
                                          </m:r>
                                          <m:r>
                                            <a:rPr kumimoji="1" lang="en-US" altLang="ja-JP" sz="2200" b="1" i="1" smtClean="0">
                                              <a:latin typeface="Cambria Math"/>
                                            </a:rPr>
                                            <m:t> </m:t>
                                          </m:r>
                                          <m:r>
                                            <a:rPr kumimoji="1" lang="en-US" altLang="ja-JP" sz="2200" b="1" i="1" smtClean="0">
                                              <a:latin typeface="Cambria Math"/>
                                            </a:rPr>
                                            <m:t>𝟏</m:t>
                                          </m:r>
                                        </m:sub>
                                      </m:sSub>
                                    </m:e>
                                  </m:mr>
                                  <m:mr>
                                    <m:e>
                                      <m:sSub>
                                        <m:sSubPr>
                                          <m:ctrlPr>
                                            <a:rPr lang="en-US" altLang="ja-JP" sz="2200" i="1">
                                              <a:latin typeface="Cambria Math"/>
                                            </a:rPr>
                                          </m:ctrlPr>
                                        </m:sSubPr>
                                        <m:e>
                                          <m:r>
                                            <a:rPr lang="en-US" altLang="ja-JP" sz="2200" i="1">
                                              <a:latin typeface="Cambria Math"/>
                                            </a:rPr>
                                            <m:t>𝒍</m:t>
                                          </m:r>
                                        </m:e>
                                        <m:sub>
                                          <m:r>
                                            <a:rPr lang="en-US" altLang="ja-JP" sz="2200" i="1">
                                              <a:latin typeface="Cambria Math"/>
                                            </a:rPr>
                                            <m:t>𝒊𝒏𝒅</m:t>
                                          </m:r>
                                          <m:r>
                                            <a:rPr lang="en-US" altLang="ja-JP" sz="2200" i="1">
                                              <a:latin typeface="Cambria Math"/>
                                            </a:rPr>
                                            <m:t> </m:t>
                                          </m:r>
                                          <m:r>
                                            <a:rPr lang="en-US" altLang="ja-JP" sz="2200" b="1" i="1" smtClean="0">
                                              <a:latin typeface="Cambria Math"/>
                                            </a:rPr>
                                            <m:t>𝟐</m:t>
                                          </m:r>
                                        </m:sub>
                                      </m:sSub>
                                    </m:e>
                                  </m:mr>
                                </m:m>
                              </m:e>
                            </m:mr>
                            <m:mr>
                              <m:e>
                                <m:m>
                                  <m:mPr>
                                    <m:mcs>
                                      <m:mc>
                                        <m:mcPr>
                                          <m:count m:val="1"/>
                                          <m:mcJc m:val="center"/>
                                        </m:mcPr>
                                      </m:mc>
                                    </m:mcs>
                                    <m:ctrlPr>
                                      <a:rPr kumimoji="1" lang="en-US" altLang="ja-JP" sz="2200" i="1" smtClean="0">
                                        <a:latin typeface="Cambria Math"/>
                                      </a:rPr>
                                    </m:ctrlPr>
                                  </m:mPr>
                                  <m:mr>
                                    <m:e>
                                      <m:sSub>
                                        <m:sSubPr>
                                          <m:ctrlPr>
                                            <a:rPr lang="en-US" altLang="ja-JP" sz="2200" i="1">
                                              <a:latin typeface="Cambria Math"/>
                                            </a:rPr>
                                          </m:ctrlPr>
                                        </m:sSubPr>
                                        <m:e>
                                          <m:r>
                                            <a:rPr lang="en-US" altLang="ja-JP" sz="2200" i="1">
                                              <a:latin typeface="Cambria Math"/>
                                            </a:rPr>
                                            <m:t>𝒍</m:t>
                                          </m:r>
                                        </m:e>
                                        <m:sub>
                                          <m:r>
                                            <a:rPr lang="en-US" altLang="ja-JP" sz="2200" i="1">
                                              <a:latin typeface="Cambria Math"/>
                                            </a:rPr>
                                            <m:t>𝒊𝒏𝒅</m:t>
                                          </m:r>
                                          <m:r>
                                            <a:rPr lang="en-US" altLang="ja-JP" sz="2200" i="1">
                                              <a:latin typeface="Cambria Math"/>
                                            </a:rPr>
                                            <m:t> </m:t>
                                          </m:r>
                                          <m:r>
                                            <a:rPr lang="en-US" altLang="ja-JP" sz="2200" b="1" i="1" smtClean="0">
                                              <a:latin typeface="Cambria Math"/>
                                            </a:rPr>
                                            <m:t>𝟑</m:t>
                                          </m:r>
                                        </m:sub>
                                      </m:sSub>
                                    </m:e>
                                  </m:mr>
                                  <m:mr>
                                    <m:e>
                                      <m:r>
                                        <a:rPr kumimoji="1" lang="en-US" altLang="ja-JP" sz="2200" i="1" smtClean="0">
                                          <a:latin typeface="Cambria Math"/>
                                        </a:rPr>
                                        <m:t>⋮</m:t>
                                      </m:r>
                                    </m:e>
                                  </m:mr>
                                  <m:mr>
                                    <m:e>
                                      <m:sSub>
                                        <m:sSubPr>
                                          <m:ctrlPr>
                                            <a:rPr lang="en-US" altLang="ja-JP" sz="2200" i="1">
                                              <a:latin typeface="Cambria Math"/>
                                            </a:rPr>
                                          </m:ctrlPr>
                                        </m:sSubPr>
                                        <m:e>
                                          <m:r>
                                            <a:rPr lang="en-US" altLang="ja-JP" sz="2200" i="1">
                                              <a:latin typeface="Cambria Math"/>
                                            </a:rPr>
                                            <m:t>𝒍</m:t>
                                          </m:r>
                                        </m:e>
                                        <m:sub>
                                          <m:r>
                                            <a:rPr lang="en-US" altLang="ja-JP" sz="2200" i="1">
                                              <a:latin typeface="Cambria Math"/>
                                            </a:rPr>
                                            <m:t>𝒊𝒏𝒅</m:t>
                                          </m:r>
                                          <m:r>
                                            <a:rPr lang="en-US" altLang="ja-JP" sz="2200" i="1">
                                              <a:latin typeface="Cambria Math"/>
                                            </a:rPr>
                                            <m:t> </m:t>
                                          </m:r>
                                          <m:r>
                                            <a:rPr lang="en-US" altLang="ja-JP" sz="2200" b="1" i="1" smtClean="0">
                                              <a:latin typeface="Cambria Math"/>
                                            </a:rPr>
                                            <m:t>𝑺</m:t>
                                          </m:r>
                                        </m:sub>
                                      </m:sSub>
                                    </m:e>
                                  </m:mr>
                                </m:m>
                              </m:e>
                            </m:mr>
                          </m:m>
                        </m:e>
                      </m:d>
                    </m:oMath>
                  </m:oMathPara>
                </a14:m>
                <a:endParaRPr kumimoji="1" lang="en-US" altLang="ja-JP" sz="2200" dirty="0" smtClean="0"/>
              </a:p>
            </p:txBody>
          </p:sp>
        </mc:Choice>
        <mc:Fallback xmlns="">
          <p:sp>
            <p:nvSpPr>
              <p:cNvPr id="34" name="テキスト ボックス 33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707616" y="1633993"/>
                <a:ext cx="720080" cy="1744517"/>
              </a:xfrm>
              <a:prstGeom prst="rect">
                <a:avLst/>
              </a:prstGeom>
              <a:blipFill rotWithShape="1">
                <a:blip r:embed="rId4"/>
                <a:stretch>
                  <a:fillRect l="-11017" r="-1695"/>
                </a:stretch>
              </a:blipFill>
              <a:ln w="6350">
                <a:noFill/>
              </a:ln>
            </p:spPr>
            <p:txBody>
              <a:bodyPr/>
              <a:lstStyle/>
              <a:p>
                <a:r>
                  <a:rPr lang="ja-JP" alt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5" name="テキスト ボックス 34"/>
              <p:cNvSpPr txBox="1"/>
              <p:nvPr/>
            </p:nvSpPr>
            <p:spPr>
              <a:xfrm>
                <a:off x="5591714" y="2273182"/>
                <a:ext cx="360040" cy="461665"/>
              </a:xfrm>
              <a:prstGeom prst="rect">
                <a:avLst/>
              </a:prstGeom>
              <a:noFill/>
              <a:ln w="6350">
                <a:noFill/>
              </a:ln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kumimoji="1" lang="en-US" altLang="ja-JP" sz="2400" i="1" smtClean="0">
                          <a:latin typeface="Cambria Math"/>
                          <a:ea typeface="Cambria Math"/>
                        </a:rPr>
                        <m:t>×</m:t>
                      </m:r>
                    </m:oMath>
                  </m:oMathPara>
                </a14:m>
                <a:endParaRPr kumimoji="1" lang="en-US" altLang="ja-JP" sz="2400" dirty="0" smtClean="0"/>
              </a:p>
            </p:txBody>
          </p:sp>
        </mc:Choice>
        <mc:Fallback xmlns="">
          <p:sp>
            <p:nvSpPr>
              <p:cNvPr id="35" name="テキスト ボックス 34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591714" y="2273182"/>
                <a:ext cx="360040" cy="461665"/>
              </a:xfrm>
              <a:prstGeom prst="rect">
                <a:avLst/>
              </a:prstGeom>
              <a:blipFill rotWithShape="1">
                <a:blip r:embed="rId5"/>
                <a:stretch>
                  <a:fillRect l="-15254"/>
                </a:stretch>
              </a:blipFill>
              <a:ln w="6350">
                <a:noFill/>
              </a:ln>
            </p:spPr>
            <p:txBody>
              <a:bodyPr/>
              <a:lstStyle/>
              <a:p>
                <a:r>
                  <a:rPr lang="ja-JP" alt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6" name="テキスト ボックス 35"/>
              <p:cNvSpPr txBox="1"/>
              <p:nvPr/>
            </p:nvSpPr>
            <p:spPr>
              <a:xfrm>
                <a:off x="3529609" y="2273182"/>
                <a:ext cx="360040" cy="461665"/>
              </a:xfrm>
              <a:prstGeom prst="rect">
                <a:avLst/>
              </a:prstGeom>
              <a:noFill/>
              <a:ln w="6350">
                <a:noFill/>
              </a:ln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kumimoji="1" lang="en-US" altLang="ja-JP" sz="2400" i="1" smtClean="0">
                          <a:latin typeface="Cambria Math"/>
                          <a:ea typeface="Cambria Math"/>
                        </a:rPr>
                        <m:t>=</m:t>
                      </m:r>
                    </m:oMath>
                  </m:oMathPara>
                </a14:m>
                <a:endParaRPr kumimoji="1" lang="en-US" altLang="ja-JP" sz="2400" dirty="0" smtClean="0"/>
              </a:p>
            </p:txBody>
          </p:sp>
        </mc:Choice>
        <mc:Fallback xmlns="">
          <p:sp>
            <p:nvSpPr>
              <p:cNvPr id="36" name="テキスト ボックス 35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529609" y="2273182"/>
                <a:ext cx="360040" cy="461665"/>
              </a:xfrm>
              <a:prstGeom prst="rect">
                <a:avLst/>
              </a:prstGeom>
              <a:blipFill rotWithShape="1">
                <a:blip r:embed="rId6"/>
                <a:stretch>
                  <a:fillRect l="-10169"/>
                </a:stretch>
              </a:blipFill>
              <a:ln w="6350">
                <a:noFill/>
              </a:ln>
            </p:spPr>
            <p:txBody>
              <a:bodyPr/>
              <a:lstStyle/>
              <a:p>
                <a:r>
                  <a:rPr lang="ja-JP" alt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7" name="テキスト ボックス 36"/>
              <p:cNvSpPr txBox="1"/>
              <p:nvPr/>
            </p:nvSpPr>
            <p:spPr>
              <a:xfrm>
                <a:off x="5941776" y="1631755"/>
                <a:ext cx="720080" cy="1744517"/>
              </a:xfrm>
              <a:prstGeom prst="rect">
                <a:avLst/>
              </a:prstGeom>
              <a:noFill/>
              <a:ln w="6350">
                <a:noFill/>
              </a:ln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d>
                        <m:dPr>
                          <m:begChr m:val="["/>
                          <m:endChr m:val="]"/>
                          <m:ctrlPr>
                            <a:rPr kumimoji="1" lang="en-US" altLang="ja-JP" sz="2200" i="1" smtClean="0">
                              <a:latin typeface="Cambria Math"/>
                            </a:rPr>
                          </m:ctrlPr>
                        </m:dPr>
                        <m:e>
                          <m:m>
                            <m:mPr>
                              <m:mcs>
                                <m:mc>
                                  <m:mcPr>
                                    <m:count m:val="1"/>
                                    <m:mcJc m:val="center"/>
                                  </m:mcPr>
                                </m:mc>
                              </m:mcs>
                              <m:ctrlPr>
                                <a:rPr kumimoji="1" lang="en-US" altLang="ja-JP" sz="2200" i="1" smtClean="0">
                                  <a:latin typeface="Cambria Math"/>
                                </a:rPr>
                              </m:ctrlPr>
                            </m:mPr>
                            <m:mr>
                              <m:e>
                                <m:m>
                                  <m:mPr>
                                    <m:mcs>
                                      <m:mc>
                                        <m:mcPr>
                                          <m:count m:val="1"/>
                                          <m:mcJc m:val="center"/>
                                        </m:mcPr>
                                      </m:mc>
                                    </m:mcs>
                                    <m:ctrlPr>
                                      <a:rPr kumimoji="1" lang="en-US" altLang="ja-JP" sz="2200" i="1" smtClean="0">
                                        <a:latin typeface="Cambria Math"/>
                                      </a:rPr>
                                    </m:ctrlPr>
                                  </m:mPr>
                                  <m:mr>
                                    <m:e>
                                      <m:sSub>
                                        <m:sSubPr>
                                          <m:ctrlPr>
                                            <a:rPr kumimoji="1" lang="en-US" altLang="ja-JP" sz="2200" i="1" smtClean="0">
                                              <a:latin typeface="Cambria Math"/>
                                            </a:rPr>
                                          </m:ctrlPr>
                                        </m:sSubPr>
                                        <m:e>
                                          <m:r>
                                            <a:rPr kumimoji="1" lang="en-US" altLang="ja-JP" sz="2200" b="1" i="1" smtClean="0">
                                              <a:latin typeface="Cambria Math"/>
                                            </a:rPr>
                                            <m:t>𝒍</m:t>
                                          </m:r>
                                        </m:e>
                                        <m:sub>
                                          <m:r>
                                            <a:rPr kumimoji="1" lang="en-US" altLang="ja-JP" sz="2200" b="1" i="1" smtClean="0">
                                              <a:latin typeface="Cambria Math"/>
                                            </a:rPr>
                                            <m:t>𝒅</m:t>
                                          </m:r>
                                          <m:r>
                                            <a:rPr kumimoji="1" lang="en-US" altLang="ja-JP" sz="2200" b="1" i="1" smtClean="0">
                                              <a:latin typeface="Cambria Math"/>
                                            </a:rPr>
                                            <m:t> </m:t>
                                          </m:r>
                                          <m:r>
                                            <a:rPr kumimoji="1" lang="en-US" altLang="ja-JP" sz="2200" b="1" i="1" smtClean="0">
                                              <a:latin typeface="Cambria Math"/>
                                            </a:rPr>
                                            <m:t>𝟏</m:t>
                                          </m:r>
                                        </m:sub>
                                      </m:sSub>
                                    </m:e>
                                  </m:mr>
                                  <m:mr>
                                    <m:e>
                                      <m:sSub>
                                        <m:sSubPr>
                                          <m:ctrlPr>
                                            <a:rPr lang="en-US" altLang="ja-JP" sz="2200" i="1">
                                              <a:latin typeface="Cambria Math"/>
                                            </a:rPr>
                                          </m:ctrlPr>
                                        </m:sSubPr>
                                        <m:e>
                                          <m:r>
                                            <a:rPr lang="en-US" altLang="ja-JP" sz="2200" i="1">
                                              <a:latin typeface="Cambria Math"/>
                                            </a:rPr>
                                            <m:t>𝒍</m:t>
                                          </m:r>
                                        </m:e>
                                        <m:sub>
                                          <m:r>
                                            <a:rPr lang="en-US" altLang="ja-JP" sz="2200" i="1">
                                              <a:latin typeface="Cambria Math"/>
                                            </a:rPr>
                                            <m:t>𝒅</m:t>
                                          </m:r>
                                          <m:r>
                                            <a:rPr lang="en-US" altLang="ja-JP" sz="2200" i="1">
                                              <a:latin typeface="Cambria Math"/>
                                            </a:rPr>
                                            <m:t> </m:t>
                                          </m:r>
                                          <m:r>
                                            <a:rPr lang="en-US" altLang="ja-JP" sz="2200" b="1" i="1" smtClean="0">
                                              <a:latin typeface="Cambria Math"/>
                                            </a:rPr>
                                            <m:t>𝟐</m:t>
                                          </m:r>
                                        </m:sub>
                                      </m:sSub>
                                    </m:e>
                                  </m:mr>
                                </m:m>
                              </m:e>
                            </m:mr>
                            <m:mr>
                              <m:e>
                                <m:m>
                                  <m:mPr>
                                    <m:mcs>
                                      <m:mc>
                                        <m:mcPr>
                                          <m:count m:val="1"/>
                                          <m:mcJc m:val="center"/>
                                        </m:mcPr>
                                      </m:mc>
                                    </m:mcs>
                                    <m:ctrlPr>
                                      <a:rPr kumimoji="1" lang="en-US" altLang="ja-JP" sz="2200" i="1" smtClean="0">
                                        <a:latin typeface="Cambria Math"/>
                                      </a:rPr>
                                    </m:ctrlPr>
                                  </m:mPr>
                                  <m:mr>
                                    <m:e>
                                      <m:sSub>
                                        <m:sSubPr>
                                          <m:ctrlPr>
                                            <a:rPr lang="en-US" altLang="ja-JP" sz="2200" i="1">
                                              <a:latin typeface="Cambria Math"/>
                                            </a:rPr>
                                          </m:ctrlPr>
                                        </m:sSubPr>
                                        <m:e>
                                          <m:r>
                                            <a:rPr lang="en-US" altLang="ja-JP" sz="2200" i="1">
                                              <a:latin typeface="Cambria Math"/>
                                            </a:rPr>
                                            <m:t>𝒍</m:t>
                                          </m:r>
                                        </m:e>
                                        <m:sub>
                                          <m:r>
                                            <a:rPr lang="en-US" altLang="ja-JP" sz="2200" i="1">
                                              <a:latin typeface="Cambria Math"/>
                                            </a:rPr>
                                            <m:t>𝒅</m:t>
                                          </m:r>
                                          <m:r>
                                            <a:rPr lang="en-US" altLang="ja-JP" sz="2200" i="1">
                                              <a:latin typeface="Cambria Math"/>
                                            </a:rPr>
                                            <m:t> </m:t>
                                          </m:r>
                                          <m:r>
                                            <a:rPr lang="en-US" altLang="ja-JP" sz="2200" b="1" i="1" smtClean="0">
                                              <a:latin typeface="Cambria Math"/>
                                            </a:rPr>
                                            <m:t>𝟑</m:t>
                                          </m:r>
                                        </m:sub>
                                      </m:sSub>
                                    </m:e>
                                  </m:mr>
                                  <m:mr>
                                    <m:e>
                                      <m:r>
                                        <a:rPr kumimoji="1" lang="en-US" altLang="ja-JP" sz="2200" i="1" smtClean="0">
                                          <a:latin typeface="Cambria Math"/>
                                        </a:rPr>
                                        <m:t>⋮</m:t>
                                      </m:r>
                                    </m:e>
                                  </m:mr>
                                  <m:mr>
                                    <m:e>
                                      <m:sSub>
                                        <m:sSubPr>
                                          <m:ctrlPr>
                                            <a:rPr lang="en-US" altLang="ja-JP" sz="2200" i="1">
                                              <a:latin typeface="Cambria Math"/>
                                            </a:rPr>
                                          </m:ctrlPr>
                                        </m:sSubPr>
                                        <m:e>
                                          <m:r>
                                            <a:rPr lang="en-US" altLang="ja-JP" sz="2200" i="1">
                                              <a:latin typeface="Cambria Math"/>
                                            </a:rPr>
                                            <m:t>𝒍</m:t>
                                          </m:r>
                                        </m:e>
                                        <m:sub>
                                          <m:r>
                                            <a:rPr lang="en-US" altLang="ja-JP" sz="2200" i="1">
                                              <a:latin typeface="Cambria Math"/>
                                            </a:rPr>
                                            <m:t>𝒅</m:t>
                                          </m:r>
                                          <m:r>
                                            <a:rPr lang="en-US" altLang="ja-JP" sz="2200" i="1">
                                              <a:latin typeface="Cambria Math"/>
                                            </a:rPr>
                                            <m:t> </m:t>
                                          </m:r>
                                          <m:r>
                                            <a:rPr lang="en-US" altLang="ja-JP" sz="2200" b="1" i="1" smtClean="0">
                                              <a:latin typeface="Cambria Math"/>
                                            </a:rPr>
                                            <m:t>𝑺</m:t>
                                          </m:r>
                                        </m:sub>
                                      </m:sSub>
                                    </m:e>
                                  </m:mr>
                                </m:m>
                              </m:e>
                            </m:mr>
                          </m:m>
                        </m:e>
                      </m:d>
                    </m:oMath>
                  </m:oMathPara>
                </a14:m>
                <a:endParaRPr kumimoji="1" lang="en-US" altLang="ja-JP" sz="2200" dirty="0" smtClean="0"/>
              </a:p>
            </p:txBody>
          </p:sp>
        </mc:Choice>
        <mc:Fallback xmlns="">
          <p:sp>
            <p:nvSpPr>
              <p:cNvPr id="37" name="テキスト ボックス 36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941776" y="1631755"/>
                <a:ext cx="720080" cy="1744517"/>
              </a:xfrm>
              <a:prstGeom prst="rect">
                <a:avLst/>
              </a:prstGeom>
              <a:blipFill rotWithShape="1">
                <a:blip r:embed="rId7"/>
                <a:stretch>
                  <a:fillRect/>
                </a:stretch>
              </a:blipFill>
              <a:ln w="6350">
                <a:noFill/>
              </a:ln>
            </p:spPr>
            <p:txBody>
              <a:bodyPr/>
              <a:lstStyle/>
              <a:p>
                <a:r>
                  <a:rPr lang="ja-JP" alt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8" name="テキスト ボックス 37"/>
              <p:cNvSpPr txBox="1"/>
              <p:nvPr/>
            </p:nvSpPr>
            <p:spPr>
              <a:xfrm>
                <a:off x="3712975" y="1661485"/>
                <a:ext cx="2068657" cy="1712264"/>
              </a:xfrm>
              <a:prstGeom prst="rect">
                <a:avLst/>
              </a:prstGeom>
              <a:noFill/>
              <a:ln w="6350">
                <a:noFill/>
              </a:ln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d>
                        <m:dPr>
                          <m:begChr m:val="["/>
                          <m:endChr m:val="]"/>
                          <m:ctrlPr>
                            <a:rPr kumimoji="1" lang="en-US" altLang="ja-JP" sz="2200" i="1" smtClean="0">
                              <a:latin typeface="Cambria Math"/>
                            </a:rPr>
                          </m:ctrlPr>
                        </m:dPr>
                        <m:e>
                          <m:m>
                            <m:mPr>
                              <m:mcs>
                                <m:mc>
                                  <m:mcPr>
                                    <m:count m:val="3"/>
                                    <m:mcJc m:val="center"/>
                                  </m:mcPr>
                                </m:mc>
                              </m:mcs>
                              <m:ctrlPr>
                                <a:rPr kumimoji="1" lang="en-US" altLang="ja-JP" sz="2200" i="1" smtClean="0">
                                  <a:latin typeface="Cambria Math"/>
                                </a:rPr>
                              </m:ctrlPr>
                            </m:mPr>
                            <m:mr>
                              <m:e/>
                              <m:e/>
                              <m:e/>
                            </m:mr>
                            <m:mr>
                              <m:e/>
                              <m:e/>
                              <m:e/>
                            </m:mr>
                            <m:mr>
                              <m:e>
                                <m:m>
                                  <m:mPr>
                                    <m:mcs>
                                      <m:mc>
                                        <m:mcPr>
                                          <m:count m:val="1"/>
                                          <m:mcJc m:val="center"/>
                                        </m:mcPr>
                                      </m:mc>
                                    </m:mcs>
                                    <m:ctrlPr>
                                      <a:rPr kumimoji="1" lang="en-US" altLang="ja-JP" sz="2200" i="1" smtClean="0">
                                        <a:latin typeface="Cambria Math"/>
                                      </a:rPr>
                                    </m:ctrlPr>
                                  </m:mPr>
                                  <m:mr>
                                    <m:e/>
                                  </m:mr>
                                  <m:mr>
                                    <m:e/>
                                  </m:mr>
                                  <m:mr>
                                    <m:e>
                                      <m:sSub>
                                        <m:sSubPr>
                                          <m:ctrlPr>
                                            <a:rPr kumimoji="1" lang="en-US" altLang="ja-JP" sz="2200" i="1" smtClean="0">
                                              <a:latin typeface="Cambria Math"/>
                                            </a:rPr>
                                          </m:ctrlPr>
                                        </m:sSubPr>
                                        <m:e/>
                                        <m:sub/>
                                      </m:sSub>
                                    </m:e>
                                  </m:mr>
                                </m:m>
                              </m:e>
                              <m:e/>
                              <m:e/>
                            </m:mr>
                          </m:m>
                        </m:e>
                      </m:d>
                    </m:oMath>
                  </m:oMathPara>
                </a14:m>
                <a:endParaRPr kumimoji="1" lang="en-US" altLang="ja-JP" sz="2200" dirty="0" smtClean="0"/>
              </a:p>
            </p:txBody>
          </p:sp>
        </mc:Choice>
        <mc:Fallback xmlns="">
          <p:sp>
            <p:nvSpPr>
              <p:cNvPr id="38" name="テキスト ボックス 37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712975" y="1661485"/>
                <a:ext cx="2068657" cy="1712264"/>
              </a:xfrm>
              <a:prstGeom prst="rect">
                <a:avLst/>
              </a:prstGeom>
              <a:blipFill rotWithShape="1">
                <a:blip r:embed="rId8"/>
                <a:stretch>
                  <a:fillRect/>
                </a:stretch>
              </a:blipFill>
              <a:ln w="6350">
                <a:noFill/>
              </a:ln>
            </p:spPr>
            <p:txBody>
              <a:bodyPr/>
              <a:lstStyle/>
              <a:p>
                <a:r>
                  <a:rPr lang="ja-JP" alt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191829801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50"/>
                                        <p:tgtEl>
                                          <p:spTgt spid="5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250"/>
                                        <p:tgtEl>
                                          <p:spTgt spid="5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8" grpId="0" animBg="1"/>
      <p:bldP spid="59" grpId="0" animBg="1"/>
    </p:bld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コンテンツ プレースホルダー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None/>
            </a:pPr>
            <a:r>
              <a:rPr lang="en-US" altLang="ja-JP" dirty="0" smtClean="0"/>
              <a:t>  Step1. </a:t>
            </a:r>
            <a:r>
              <a:rPr lang="ja-JP" altLang="en-US" dirty="0" smtClean="0"/>
              <a:t>背景オブジェクトの間接光計算</a:t>
            </a:r>
            <a:endParaRPr lang="en-US" altLang="ja-JP" dirty="0" smtClean="0"/>
          </a:p>
          <a:p>
            <a:pPr>
              <a:buNone/>
            </a:pPr>
            <a:r>
              <a:rPr lang="ja-JP" altLang="en-US" dirty="0"/>
              <a:t>　　</a:t>
            </a:r>
            <a:r>
              <a:rPr lang="en-US" altLang="ja-JP" dirty="0" smtClean="0"/>
              <a:t>- </a:t>
            </a:r>
            <a:r>
              <a:rPr lang="ja-JP" altLang="en-US" dirty="0" smtClean="0"/>
              <a:t>導入</a:t>
            </a:r>
            <a:endParaRPr lang="en-US" altLang="ja-JP" dirty="0" smtClean="0"/>
          </a:p>
          <a:p>
            <a:pPr marL="0" indent="0">
              <a:buNone/>
            </a:pPr>
            <a:r>
              <a:rPr lang="ja-JP" altLang="en-US" sz="2600" dirty="0">
                <a:solidFill>
                  <a:srgbClr val="C0C0C0"/>
                </a:solidFill>
              </a:rPr>
              <a:t> </a:t>
            </a:r>
            <a:r>
              <a:rPr lang="ja-JP" altLang="en-US" sz="2600" dirty="0" smtClean="0">
                <a:solidFill>
                  <a:srgbClr val="C0C0C0"/>
                </a:solidFill>
              </a:rPr>
              <a:t>        </a:t>
            </a:r>
            <a:r>
              <a:rPr lang="en-US" altLang="ja-JP" sz="2600" dirty="0">
                <a:solidFill>
                  <a:srgbClr val="C0C0C0"/>
                </a:solidFill>
              </a:rPr>
              <a:t>1. </a:t>
            </a:r>
            <a:r>
              <a:rPr lang="ja-JP" altLang="en-US" sz="2600" dirty="0">
                <a:solidFill>
                  <a:srgbClr val="C0C0C0"/>
                </a:solidFill>
              </a:rPr>
              <a:t>間接光計算の考え方の説明</a:t>
            </a:r>
            <a:endParaRPr lang="en-US" altLang="ja-JP" sz="2600" dirty="0">
              <a:solidFill>
                <a:srgbClr val="C0C0C0"/>
              </a:solidFill>
            </a:endParaRPr>
          </a:p>
          <a:p>
            <a:pPr marL="0" indent="0">
              <a:buNone/>
            </a:pPr>
            <a:r>
              <a:rPr lang="en-US" altLang="ja-JP" sz="2600" dirty="0">
                <a:solidFill>
                  <a:srgbClr val="C0C0C0"/>
                </a:solidFill>
              </a:rPr>
              <a:t>         2. </a:t>
            </a:r>
            <a:r>
              <a:rPr lang="ja-JP" altLang="en-US" sz="2600" dirty="0">
                <a:solidFill>
                  <a:srgbClr val="C0C0C0"/>
                </a:solidFill>
              </a:rPr>
              <a:t>問題提起</a:t>
            </a:r>
            <a:endParaRPr lang="en-US" altLang="ja-JP" sz="2600" dirty="0">
              <a:solidFill>
                <a:srgbClr val="C0C0C0"/>
              </a:solidFill>
            </a:endParaRPr>
          </a:p>
          <a:p>
            <a:pPr marL="0" indent="0">
              <a:buNone/>
            </a:pPr>
            <a:r>
              <a:rPr lang="ja-JP" altLang="en-US" sz="2600" dirty="0"/>
              <a:t>         </a:t>
            </a:r>
            <a:r>
              <a:rPr lang="en-US" altLang="ja-JP" sz="2600" dirty="0"/>
              <a:t>3. </a:t>
            </a:r>
            <a:r>
              <a:rPr lang="ja-JP" altLang="en-US" sz="2600" dirty="0"/>
              <a:t>キーアイディアの説明</a:t>
            </a:r>
            <a:endParaRPr lang="en-US" altLang="ja-JP" sz="2600" dirty="0"/>
          </a:p>
          <a:p>
            <a:pPr>
              <a:buNone/>
            </a:pPr>
            <a:r>
              <a:rPr lang="ja-JP" altLang="en-US" dirty="0" smtClean="0">
                <a:solidFill>
                  <a:srgbClr val="C0C0C0"/>
                </a:solidFill>
              </a:rPr>
              <a:t>　　</a:t>
            </a:r>
            <a:r>
              <a:rPr lang="en-US" altLang="ja-JP" dirty="0" smtClean="0">
                <a:solidFill>
                  <a:srgbClr val="C0C0C0"/>
                </a:solidFill>
              </a:rPr>
              <a:t>- </a:t>
            </a:r>
            <a:r>
              <a:rPr lang="ja-JP" altLang="en-US" dirty="0" smtClean="0">
                <a:solidFill>
                  <a:srgbClr val="C0C0C0"/>
                </a:solidFill>
              </a:rPr>
              <a:t>手法の詳細解説</a:t>
            </a:r>
            <a:endParaRPr lang="en-US" altLang="ja-JP" dirty="0" smtClean="0">
              <a:solidFill>
                <a:srgbClr val="C0C0C0"/>
              </a:solidFill>
            </a:endParaRPr>
          </a:p>
          <a:p>
            <a:pPr>
              <a:buNone/>
            </a:pPr>
            <a:r>
              <a:rPr lang="ja-JP" altLang="en-US" dirty="0">
                <a:solidFill>
                  <a:srgbClr val="C0C0C0"/>
                </a:solidFill>
              </a:rPr>
              <a:t>　　</a:t>
            </a:r>
            <a:r>
              <a:rPr lang="en-US" altLang="ja-JP" dirty="0">
                <a:solidFill>
                  <a:srgbClr val="C0C0C0"/>
                </a:solidFill>
              </a:rPr>
              <a:t>- </a:t>
            </a:r>
            <a:r>
              <a:rPr lang="ja-JP" altLang="en-US" dirty="0" smtClean="0">
                <a:solidFill>
                  <a:srgbClr val="C0C0C0"/>
                </a:solidFill>
              </a:rPr>
              <a:t>ショートデモ</a:t>
            </a:r>
            <a:endParaRPr lang="en-US" altLang="ja-JP" dirty="0">
              <a:solidFill>
                <a:srgbClr val="C0C0C0"/>
              </a:solidFill>
            </a:endParaRPr>
          </a:p>
          <a:p>
            <a:pPr>
              <a:buNone/>
            </a:pPr>
            <a:r>
              <a:rPr lang="ja-JP" altLang="en-US" dirty="0" smtClean="0">
                <a:solidFill>
                  <a:srgbClr val="C0C0C0"/>
                </a:solidFill>
              </a:rPr>
              <a:t>  </a:t>
            </a:r>
            <a:r>
              <a:rPr kumimoji="1" lang="en-US" altLang="ja-JP" dirty="0" smtClean="0">
                <a:solidFill>
                  <a:srgbClr val="C0C0C0"/>
                </a:solidFill>
              </a:rPr>
              <a:t>Step2. </a:t>
            </a:r>
            <a:r>
              <a:rPr kumimoji="1" lang="ja-JP" altLang="en-US" dirty="0" smtClean="0">
                <a:solidFill>
                  <a:srgbClr val="C0C0C0"/>
                </a:solidFill>
              </a:rPr>
              <a:t>その他</a:t>
            </a:r>
            <a:r>
              <a:rPr lang="ja-JP" altLang="en-US" dirty="0" smtClean="0">
                <a:solidFill>
                  <a:srgbClr val="C0C0C0"/>
                </a:solidFill>
              </a:rPr>
              <a:t>オブジェクトへの光の伝播</a:t>
            </a:r>
            <a:endParaRPr lang="en-US" altLang="ja-JP" dirty="0" smtClean="0">
              <a:solidFill>
                <a:srgbClr val="C0C0C0"/>
              </a:solidFill>
            </a:endParaRPr>
          </a:p>
          <a:p>
            <a:pPr>
              <a:buNone/>
            </a:pPr>
            <a:r>
              <a:rPr lang="en-US" altLang="ja-JP" dirty="0" smtClean="0">
                <a:solidFill>
                  <a:srgbClr val="C0C0C0"/>
                </a:solidFill>
              </a:rPr>
              <a:t>  Step3. </a:t>
            </a:r>
            <a:r>
              <a:rPr lang="ja-JP" altLang="en-US" dirty="0" smtClean="0">
                <a:solidFill>
                  <a:srgbClr val="C0C0C0"/>
                </a:solidFill>
              </a:rPr>
              <a:t>デモ及び考察</a:t>
            </a:r>
            <a:endParaRPr lang="en-US" altLang="ja-JP" dirty="0" smtClean="0">
              <a:solidFill>
                <a:srgbClr val="C0C0C0"/>
              </a:solidFill>
            </a:endParaRPr>
          </a:p>
        </p:txBody>
      </p:sp>
      <p:sp>
        <p:nvSpPr>
          <p:cNvPr id="22" name="タイトル 1"/>
          <p:cNvSpPr>
            <a:spLocks noGrp="1"/>
          </p:cNvSpPr>
          <p:nvPr>
            <p:ph type="title"/>
          </p:nvPr>
        </p:nvSpPr>
        <p:spPr>
          <a:xfrm>
            <a:off x="611560" y="260648"/>
            <a:ext cx="6624736" cy="792088"/>
          </a:xfrm>
        </p:spPr>
        <p:txBody>
          <a:bodyPr/>
          <a:lstStyle/>
          <a:p>
            <a:r>
              <a:rPr kumimoji="1" lang="ja-JP" altLang="en-US" dirty="0" smtClean="0"/>
              <a:t>間接光計算の解説</a:t>
            </a:r>
            <a:r>
              <a:rPr lang="ja-JP" altLang="en-US" dirty="0" smtClean="0"/>
              <a:t>手順</a:t>
            </a:r>
            <a:endParaRPr kumimoji="1" lang="ja-JP" altLang="en-US" dirty="0"/>
          </a:p>
        </p:txBody>
      </p:sp>
    </p:spTree>
    <p:extLst>
      <p:ext uri="{BB962C8B-B14F-4D97-AF65-F5344CB8AC3E}">
        <p14:creationId xmlns:p14="http://schemas.microsoft.com/office/powerpoint/2010/main" val="345846106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" name="コンテンツ プレースホルダ 2"/>
          <p:cNvSpPr>
            <a:spLocks noGrp="1"/>
          </p:cNvSpPr>
          <p:nvPr>
            <p:ph idx="1"/>
          </p:nvPr>
        </p:nvSpPr>
        <p:spPr>
          <a:xfrm>
            <a:off x="324000" y="1339200"/>
            <a:ext cx="8641903" cy="4893461"/>
          </a:xfrm>
        </p:spPr>
        <p:txBody>
          <a:bodyPr/>
          <a:lstStyle/>
          <a:p>
            <a:r>
              <a:rPr lang="ja-JP" altLang="en-US" dirty="0" smtClean="0"/>
              <a:t>全ての直接光は</a:t>
            </a:r>
            <a:r>
              <a:rPr lang="ja-JP" altLang="en-US" dirty="0" smtClean="0">
                <a:solidFill>
                  <a:srgbClr val="FF0000"/>
                </a:solidFill>
              </a:rPr>
              <a:t>前計算した既知</a:t>
            </a:r>
            <a:r>
              <a:rPr lang="ja-JP" altLang="en-US" dirty="0">
                <a:solidFill>
                  <a:srgbClr val="FF0000"/>
                </a:solidFill>
              </a:rPr>
              <a:t>の</a:t>
            </a:r>
            <a:r>
              <a:rPr lang="ja-JP" altLang="en-US" dirty="0" smtClean="0">
                <a:solidFill>
                  <a:srgbClr val="FF0000"/>
                </a:solidFill>
              </a:rPr>
              <a:t>状態の重ね</a:t>
            </a:r>
            <a:r>
              <a:rPr lang="en-US" altLang="ja-JP" dirty="0" smtClean="0">
                <a:solidFill>
                  <a:srgbClr val="FF0000"/>
                </a:solidFill>
              </a:rPr>
              <a:t/>
            </a:r>
            <a:br>
              <a:rPr lang="en-US" altLang="ja-JP" dirty="0" smtClean="0">
                <a:solidFill>
                  <a:srgbClr val="FF0000"/>
                </a:solidFill>
              </a:rPr>
            </a:br>
            <a:r>
              <a:rPr lang="ja-JP" altLang="en-US" dirty="0" smtClean="0">
                <a:solidFill>
                  <a:srgbClr val="FF0000"/>
                </a:solidFill>
              </a:rPr>
              <a:t>合わせ</a:t>
            </a:r>
            <a:r>
              <a:rPr lang="ja-JP" altLang="en-US" dirty="0" smtClean="0"/>
              <a:t>で</a:t>
            </a:r>
            <a:r>
              <a:rPr lang="ja-JP" altLang="en-US" dirty="0"/>
              <a:t>近似</a:t>
            </a:r>
            <a:r>
              <a:rPr lang="ja-JP" altLang="en-US" dirty="0" smtClean="0"/>
              <a:t>できる</a:t>
            </a:r>
            <a:r>
              <a:rPr lang="ja-JP" altLang="en-US" dirty="0"/>
              <a:t>と</a:t>
            </a:r>
            <a:r>
              <a:rPr lang="ja-JP" altLang="en-US" dirty="0" smtClean="0"/>
              <a:t>仮定</a:t>
            </a:r>
            <a:endParaRPr lang="en-US" altLang="ja-JP" dirty="0"/>
          </a:p>
          <a:p>
            <a:endParaRPr lang="en-US" altLang="ja-JP" dirty="0" smtClean="0"/>
          </a:p>
        </p:txBody>
      </p:sp>
      <p:sp>
        <p:nvSpPr>
          <p:cNvPr id="12" name="角丸四角形 11"/>
          <p:cNvSpPr/>
          <p:nvPr/>
        </p:nvSpPr>
        <p:spPr bwMode="auto">
          <a:xfrm>
            <a:off x="3273286" y="2426163"/>
            <a:ext cx="5751443" cy="4027173"/>
          </a:xfrm>
          <a:custGeom>
            <a:avLst/>
            <a:gdLst>
              <a:gd name="connsiteX0" fmla="*/ 0 w 5748874"/>
              <a:gd name="connsiteY0" fmla="*/ 198127 h 4013921"/>
              <a:gd name="connsiteX1" fmla="*/ 198127 w 5748874"/>
              <a:gd name="connsiteY1" fmla="*/ 0 h 4013921"/>
              <a:gd name="connsiteX2" fmla="*/ 5550747 w 5748874"/>
              <a:gd name="connsiteY2" fmla="*/ 0 h 4013921"/>
              <a:gd name="connsiteX3" fmla="*/ 5748874 w 5748874"/>
              <a:gd name="connsiteY3" fmla="*/ 198127 h 4013921"/>
              <a:gd name="connsiteX4" fmla="*/ 5748874 w 5748874"/>
              <a:gd name="connsiteY4" fmla="*/ 3815794 h 4013921"/>
              <a:gd name="connsiteX5" fmla="*/ 5550747 w 5748874"/>
              <a:gd name="connsiteY5" fmla="*/ 4013921 h 4013921"/>
              <a:gd name="connsiteX6" fmla="*/ 198127 w 5748874"/>
              <a:gd name="connsiteY6" fmla="*/ 4013921 h 4013921"/>
              <a:gd name="connsiteX7" fmla="*/ 0 w 5748874"/>
              <a:gd name="connsiteY7" fmla="*/ 3815794 h 4013921"/>
              <a:gd name="connsiteX8" fmla="*/ 0 w 5748874"/>
              <a:gd name="connsiteY8" fmla="*/ 198127 h 4013921"/>
              <a:gd name="connsiteX0" fmla="*/ 2569 w 5751443"/>
              <a:gd name="connsiteY0" fmla="*/ 198127 h 4013921"/>
              <a:gd name="connsiteX1" fmla="*/ 200696 w 5751443"/>
              <a:gd name="connsiteY1" fmla="*/ 0 h 4013921"/>
              <a:gd name="connsiteX2" fmla="*/ 5553316 w 5751443"/>
              <a:gd name="connsiteY2" fmla="*/ 0 h 4013921"/>
              <a:gd name="connsiteX3" fmla="*/ 5751443 w 5751443"/>
              <a:gd name="connsiteY3" fmla="*/ 198127 h 4013921"/>
              <a:gd name="connsiteX4" fmla="*/ 5751443 w 5751443"/>
              <a:gd name="connsiteY4" fmla="*/ 3815794 h 4013921"/>
              <a:gd name="connsiteX5" fmla="*/ 5553316 w 5751443"/>
              <a:gd name="connsiteY5" fmla="*/ 4013921 h 4013921"/>
              <a:gd name="connsiteX6" fmla="*/ 200696 w 5751443"/>
              <a:gd name="connsiteY6" fmla="*/ 4013921 h 4013921"/>
              <a:gd name="connsiteX7" fmla="*/ 2569 w 5751443"/>
              <a:gd name="connsiteY7" fmla="*/ 3815794 h 4013921"/>
              <a:gd name="connsiteX8" fmla="*/ 0 w 5751443"/>
              <a:gd name="connsiteY8" fmla="*/ 2739955 h 4013921"/>
              <a:gd name="connsiteX9" fmla="*/ 2569 w 5751443"/>
              <a:gd name="connsiteY9" fmla="*/ 198127 h 4013921"/>
              <a:gd name="connsiteX0" fmla="*/ 2569 w 5751443"/>
              <a:gd name="connsiteY0" fmla="*/ 198127 h 4013921"/>
              <a:gd name="connsiteX1" fmla="*/ 200696 w 5751443"/>
              <a:gd name="connsiteY1" fmla="*/ 0 h 4013921"/>
              <a:gd name="connsiteX2" fmla="*/ 5553316 w 5751443"/>
              <a:gd name="connsiteY2" fmla="*/ 0 h 4013921"/>
              <a:gd name="connsiteX3" fmla="*/ 5751443 w 5751443"/>
              <a:gd name="connsiteY3" fmla="*/ 198127 h 4013921"/>
              <a:gd name="connsiteX4" fmla="*/ 5751443 w 5751443"/>
              <a:gd name="connsiteY4" fmla="*/ 3815794 h 4013921"/>
              <a:gd name="connsiteX5" fmla="*/ 5553316 w 5751443"/>
              <a:gd name="connsiteY5" fmla="*/ 4013921 h 4013921"/>
              <a:gd name="connsiteX6" fmla="*/ 200696 w 5751443"/>
              <a:gd name="connsiteY6" fmla="*/ 4013921 h 4013921"/>
              <a:gd name="connsiteX7" fmla="*/ 1009734 w 5751443"/>
              <a:gd name="connsiteY7" fmla="*/ 2980907 h 4013921"/>
              <a:gd name="connsiteX8" fmla="*/ 0 w 5751443"/>
              <a:gd name="connsiteY8" fmla="*/ 2739955 h 4013921"/>
              <a:gd name="connsiteX9" fmla="*/ 2569 w 5751443"/>
              <a:gd name="connsiteY9" fmla="*/ 198127 h 4013921"/>
              <a:gd name="connsiteX0" fmla="*/ 2569 w 5751443"/>
              <a:gd name="connsiteY0" fmla="*/ 198127 h 4013921"/>
              <a:gd name="connsiteX1" fmla="*/ 200696 w 5751443"/>
              <a:gd name="connsiteY1" fmla="*/ 0 h 4013921"/>
              <a:gd name="connsiteX2" fmla="*/ 5553316 w 5751443"/>
              <a:gd name="connsiteY2" fmla="*/ 0 h 4013921"/>
              <a:gd name="connsiteX3" fmla="*/ 5751443 w 5751443"/>
              <a:gd name="connsiteY3" fmla="*/ 198127 h 4013921"/>
              <a:gd name="connsiteX4" fmla="*/ 5751443 w 5751443"/>
              <a:gd name="connsiteY4" fmla="*/ 3815794 h 4013921"/>
              <a:gd name="connsiteX5" fmla="*/ 5553316 w 5751443"/>
              <a:gd name="connsiteY5" fmla="*/ 4013921 h 4013921"/>
              <a:gd name="connsiteX6" fmla="*/ 995827 w 5751443"/>
              <a:gd name="connsiteY6" fmla="*/ 4013921 h 4013921"/>
              <a:gd name="connsiteX7" fmla="*/ 1009734 w 5751443"/>
              <a:gd name="connsiteY7" fmla="*/ 2980907 h 4013921"/>
              <a:gd name="connsiteX8" fmla="*/ 0 w 5751443"/>
              <a:gd name="connsiteY8" fmla="*/ 2739955 h 4013921"/>
              <a:gd name="connsiteX9" fmla="*/ 2569 w 5751443"/>
              <a:gd name="connsiteY9" fmla="*/ 198127 h 4013921"/>
              <a:gd name="connsiteX0" fmla="*/ 2569 w 5751443"/>
              <a:gd name="connsiteY0" fmla="*/ 198127 h 4013921"/>
              <a:gd name="connsiteX1" fmla="*/ 200696 w 5751443"/>
              <a:gd name="connsiteY1" fmla="*/ 0 h 4013921"/>
              <a:gd name="connsiteX2" fmla="*/ 5553316 w 5751443"/>
              <a:gd name="connsiteY2" fmla="*/ 0 h 4013921"/>
              <a:gd name="connsiteX3" fmla="*/ 5751443 w 5751443"/>
              <a:gd name="connsiteY3" fmla="*/ 198127 h 4013921"/>
              <a:gd name="connsiteX4" fmla="*/ 5751443 w 5751443"/>
              <a:gd name="connsiteY4" fmla="*/ 3815794 h 4013921"/>
              <a:gd name="connsiteX5" fmla="*/ 5553316 w 5751443"/>
              <a:gd name="connsiteY5" fmla="*/ 4013921 h 4013921"/>
              <a:gd name="connsiteX6" fmla="*/ 995827 w 5751443"/>
              <a:gd name="connsiteY6" fmla="*/ 4013921 h 4013921"/>
              <a:gd name="connsiteX7" fmla="*/ 996481 w 5751443"/>
              <a:gd name="connsiteY7" fmla="*/ 3153185 h 4013921"/>
              <a:gd name="connsiteX8" fmla="*/ 0 w 5751443"/>
              <a:gd name="connsiteY8" fmla="*/ 2739955 h 4013921"/>
              <a:gd name="connsiteX9" fmla="*/ 2569 w 5751443"/>
              <a:gd name="connsiteY9" fmla="*/ 198127 h 4013921"/>
              <a:gd name="connsiteX0" fmla="*/ 2569 w 5751443"/>
              <a:gd name="connsiteY0" fmla="*/ 198127 h 4013921"/>
              <a:gd name="connsiteX1" fmla="*/ 200696 w 5751443"/>
              <a:gd name="connsiteY1" fmla="*/ 0 h 4013921"/>
              <a:gd name="connsiteX2" fmla="*/ 5553316 w 5751443"/>
              <a:gd name="connsiteY2" fmla="*/ 0 h 4013921"/>
              <a:gd name="connsiteX3" fmla="*/ 5751443 w 5751443"/>
              <a:gd name="connsiteY3" fmla="*/ 198127 h 4013921"/>
              <a:gd name="connsiteX4" fmla="*/ 5751443 w 5751443"/>
              <a:gd name="connsiteY4" fmla="*/ 3815794 h 4013921"/>
              <a:gd name="connsiteX5" fmla="*/ 5553316 w 5751443"/>
              <a:gd name="connsiteY5" fmla="*/ 4013921 h 4013921"/>
              <a:gd name="connsiteX6" fmla="*/ 995827 w 5751443"/>
              <a:gd name="connsiteY6" fmla="*/ 4013921 h 4013921"/>
              <a:gd name="connsiteX7" fmla="*/ 996481 w 5751443"/>
              <a:gd name="connsiteY7" fmla="*/ 3153185 h 4013921"/>
              <a:gd name="connsiteX8" fmla="*/ 0 w 5751443"/>
              <a:gd name="connsiteY8" fmla="*/ 2739955 h 4013921"/>
              <a:gd name="connsiteX9" fmla="*/ 2569 w 5751443"/>
              <a:gd name="connsiteY9" fmla="*/ 198127 h 4013921"/>
              <a:gd name="connsiteX0" fmla="*/ 2569 w 5751443"/>
              <a:gd name="connsiteY0" fmla="*/ 198127 h 4013921"/>
              <a:gd name="connsiteX1" fmla="*/ 200696 w 5751443"/>
              <a:gd name="connsiteY1" fmla="*/ 0 h 4013921"/>
              <a:gd name="connsiteX2" fmla="*/ 5553316 w 5751443"/>
              <a:gd name="connsiteY2" fmla="*/ 0 h 4013921"/>
              <a:gd name="connsiteX3" fmla="*/ 5751443 w 5751443"/>
              <a:gd name="connsiteY3" fmla="*/ 198127 h 4013921"/>
              <a:gd name="connsiteX4" fmla="*/ 5751443 w 5751443"/>
              <a:gd name="connsiteY4" fmla="*/ 3815794 h 4013921"/>
              <a:gd name="connsiteX5" fmla="*/ 5553316 w 5751443"/>
              <a:gd name="connsiteY5" fmla="*/ 4013921 h 4013921"/>
              <a:gd name="connsiteX6" fmla="*/ 995827 w 5751443"/>
              <a:gd name="connsiteY6" fmla="*/ 4013921 h 4013921"/>
              <a:gd name="connsiteX7" fmla="*/ 996481 w 5751443"/>
              <a:gd name="connsiteY7" fmla="*/ 3153185 h 4013921"/>
              <a:gd name="connsiteX8" fmla="*/ 0 w 5751443"/>
              <a:gd name="connsiteY8" fmla="*/ 2739955 h 4013921"/>
              <a:gd name="connsiteX9" fmla="*/ 2569 w 5751443"/>
              <a:gd name="connsiteY9" fmla="*/ 198127 h 4013921"/>
              <a:gd name="connsiteX0" fmla="*/ 2569 w 5751443"/>
              <a:gd name="connsiteY0" fmla="*/ 198127 h 4013921"/>
              <a:gd name="connsiteX1" fmla="*/ 200696 w 5751443"/>
              <a:gd name="connsiteY1" fmla="*/ 0 h 4013921"/>
              <a:gd name="connsiteX2" fmla="*/ 5553316 w 5751443"/>
              <a:gd name="connsiteY2" fmla="*/ 0 h 4013921"/>
              <a:gd name="connsiteX3" fmla="*/ 5751443 w 5751443"/>
              <a:gd name="connsiteY3" fmla="*/ 198127 h 4013921"/>
              <a:gd name="connsiteX4" fmla="*/ 5751443 w 5751443"/>
              <a:gd name="connsiteY4" fmla="*/ 3815794 h 4013921"/>
              <a:gd name="connsiteX5" fmla="*/ 5553316 w 5751443"/>
              <a:gd name="connsiteY5" fmla="*/ 4013921 h 4013921"/>
              <a:gd name="connsiteX6" fmla="*/ 995827 w 5751443"/>
              <a:gd name="connsiteY6" fmla="*/ 4013921 h 4013921"/>
              <a:gd name="connsiteX7" fmla="*/ 996481 w 5751443"/>
              <a:gd name="connsiteY7" fmla="*/ 3153185 h 4013921"/>
              <a:gd name="connsiteX8" fmla="*/ 0 w 5751443"/>
              <a:gd name="connsiteY8" fmla="*/ 2739955 h 4013921"/>
              <a:gd name="connsiteX9" fmla="*/ 2569 w 5751443"/>
              <a:gd name="connsiteY9" fmla="*/ 198127 h 4013921"/>
              <a:gd name="connsiteX0" fmla="*/ 2569 w 5751443"/>
              <a:gd name="connsiteY0" fmla="*/ 198127 h 4027173"/>
              <a:gd name="connsiteX1" fmla="*/ 200696 w 5751443"/>
              <a:gd name="connsiteY1" fmla="*/ 0 h 4027173"/>
              <a:gd name="connsiteX2" fmla="*/ 5553316 w 5751443"/>
              <a:gd name="connsiteY2" fmla="*/ 0 h 4027173"/>
              <a:gd name="connsiteX3" fmla="*/ 5751443 w 5751443"/>
              <a:gd name="connsiteY3" fmla="*/ 198127 h 4027173"/>
              <a:gd name="connsiteX4" fmla="*/ 5751443 w 5751443"/>
              <a:gd name="connsiteY4" fmla="*/ 3815794 h 4027173"/>
              <a:gd name="connsiteX5" fmla="*/ 5553316 w 5751443"/>
              <a:gd name="connsiteY5" fmla="*/ 4013921 h 4027173"/>
              <a:gd name="connsiteX6" fmla="*/ 1313879 w 5751443"/>
              <a:gd name="connsiteY6" fmla="*/ 4027173 h 4027173"/>
              <a:gd name="connsiteX7" fmla="*/ 996481 w 5751443"/>
              <a:gd name="connsiteY7" fmla="*/ 3153185 h 4027173"/>
              <a:gd name="connsiteX8" fmla="*/ 0 w 5751443"/>
              <a:gd name="connsiteY8" fmla="*/ 2739955 h 4027173"/>
              <a:gd name="connsiteX9" fmla="*/ 2569 w 5751443"/>
              <a:gd name="connsiteY9" fmla="*/ 198127 h 402717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5751443" h="4027173">
                <a:moveTo>
                  <a:pt x="2569" y="198127"/>
                </a:moveTo>
                <a:cubicBezTo>
                  <a:pt x="2569" y="88704"/>
                  <a:pt x="91273" y="0"/>
                  <a:pt x="200696" y="0"/>
                </a:cubicBezTo>
                <a:lnTo>
                  <a:pt x="5553316" y="0"/>
                </a:lnTo>
                <a:cubicBezTo>
                  <a:pt x="5662739" y="0"/>
                  <a:pt x="5751443" y="88704"/>
                  <a:pt x="5751443" y="198127"/>
                </a:cubicBezTo>
                <a:lnTo>
                  <a:pt x="5751443" y="3815794"/>
                </a:lnTo>
                <a:cubicBezTo>
                  <a:pt x="5751443" y="3925217"/>
                  <a:pt x="5662739" y="4013921"/>
                  <a:pt x="5553316" y="4013921"/>
                </a:cubicBezTo>
                <a:lnTo>
                  <a:pt x="1313879" y="4027173"/>
                </a:lnTo>
                <a:cubicBezTo>
                  <a:pt x="886404" y="4027173"/>
                  <a:pt x="1235020" y="3554156"/>
                  <a:pt x="996481" y="3153185"/>
                </a:cubicBezTo>
                <a:cubicBezTo>
                  <a:pt x="637816" y="2622294"/>
                  <a:pt x="856" y="3098568"/>
                  <a:pt x="0" y="2739955"/>
                </a:cubicBezTo>
                <a:cubicBezTo>
                  <a:pt x="856" y="1892679"/>
                  <a:pt x="1713" y="1045403"/>
                  <a:pt x="2569" y="198127"/>
                </a:cubicBezTo>
                <a:close/>
              </a:path>
            </a:pathLst>
          </a:custGeom>
          <a:solidFill>
            <a:schemeClr val="bg1">
              <a:lumMod val="85000"/>
            </a:schemeClr>
          </a:solidFill>
          <a:ln>
            <a:headEnd type="none" w="med" len="med"/>
            <a:tailEnd type="none" w="med" len="med"/>
          </a:ln>
          <a:effectLst>
            <a:outerShdw blurRad="279400" dist="127000" dir="2700000" algn="tl" rotWithShape="0">
              <a:prstClr val="black">
                <a:alpha val="40000"/>
              </a:prstClr>
            </a:outerShdw>
          </a:effectLst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1" lang="ja-JP" altLang="en-US" sz="1800" b="1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charset="0"/>
              <a:ea typeface="ＭＳ Ｐゴシック" pitchFamily="50" charset="-128"/>
            </a:endParaRPr>
          </a:p>
        </p:txBody>
      </p:sp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 dirty="0" smtClean="0"/>
              <a:t>キーアイディア</a:t>
            </a:r>
            <a:endParaRPr kumimoji="1" lang="ja-JP" altLang="en-US" dirty="0"/>
          </a:p>
        </p:txBody>
      </p:sp>
      <p:pic>
        <p:nvPicPr>
          <p:cNvPr id="27" name="Picture 10"/>
          <p:cNvPicPr>
            <a:picLocks noChangeAspect="1" noChangeArrowheads="1"/>
          </p:cNvPicPr>
          <p:nvPr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rightnessContrast bright="47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7778" y="3650299"/>
            <a:ext cx="2744062" cy="2744062"/>
          </a:xfrm>
          <a:prstGeom prst="rect">
            <a:avLst/>
          </a:prstGeom>
          <a:noFill/>
          <a:ln w="76200">
            <a:solidFill>
              <a:srgbClr val="92D050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grpSp>
        <p:nvGrpSpPr>
          <p:cNvPr id="5" name="グループ化 4"/>
          <p:cNvGrpSpPr/>
          <p:nvPr/>
        </p:nvGrpSpPr>
        <p:grpSpPr>
          <a:xfrm>
            <a:off x="3503358" y="2521203"/>
            <a:ext cx="2429685" cy="2429685"/>
            <a:chOff x="6342310" y="3907301"/>
            <a:chExt cx="2429685" cy="2429685"/>
          </a:xfrm>
        </p:grpSpPr>
        <p:pic>
          <p:nvPicPr>
            <p:cNvPr id="28" name="Picture 11"/>
            <p:cNvPicPr>
              <a:picLocks noChangeAspect="1" noChangeArrowheads="1"/>
            </p:cNvPicPr>
            <p:nvPr/>
          </p:nvPicPr>
          <p:blipFill>
            <a:blip r:embed="rId5" cstate="print">
              <a:extLst>
                <a:ext uri="{BEBA8EAE-BF5A-486C-A8C5-ECC9F3942E4B}">
                  <a14:imgProps xmlns:a14="http://schemas.microsoft.com/office/drawing/2010/main">
                    <a14:imgLayer r:embed="rId6">
                      <a14:imgEffect>
                        <a14:brightnessContrast bright="25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6342310" y="3907301"/>
              <a:ext cx="2429685" cy="2429685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  <p:sp>
          <p:nvSpPr>
            <p:cNvPr id="35" name="テキスト ボックス 34"/>
            <p:cNvSpPr txBox="1"/>
            <p:nvPr/>
          </p:nvSpPr>
          <p:spPr>
            <a:xfrm>
              <a:off x="7545233" y="3924345"/>
              <a:ext cx="1218208" cy="584775"/>
            </a:xfrm>
            <a:prstGeom prst="rect">
              <a:avLst/>
            </a:prstGeom>
            <a:solidFill>
              <a:srgbClr val="00B0F0">
                <a:alpha val="52000"/>
              </a:srgbClr>
            </a:solidFill>
            <a:ln>
              <a:solidFill>
                <a:schemeClr val="bg2"/>
              </a:solidFill>
            </a:ln>
          </p:spPr>
          <p:txBody>
            <a:bodyPr wrap="square" rtlCol="0">
              <a:spAutoFit/>
            </a:bodyPr>
            <a:lstStyle/>
            <a:p>
              <a:r>
                <a:rPr lang="en-US" altLang="ja-JP" sz="3200" dirty="0" smtClean="0">
                  <a:ln w="18000">
                    <a:solidFill>
                      <a:srgbClr val="0070C0"/>
                    </a:solidFill>
                    <a:prstDash val="solid"/>
                    <a:miter lim="800000"/>
                  </a:ln>
                  <a:solidFill>
                    <a:schemeClr val="bg1"/>
                  </a:solidFill>
                  <a:effectLst>
                    <a:outerShdw blurRad="25500" dist="23000" dir="7020000" algn="tl">
                      <a:srgbClr val="000000">
                        <a:alpha val="50000"/>
                      </a:srgbClr>
                    </a:outerShdw>
                  </a:effectLst>
                </a:rPr>
                <a:t>×0.1</a:t>
              </a:r>
              <a:endParaRPr lang="ja-JP" altLang="en-US" sz="3200" dirty="0">
                <a:ln w="18000">
                  <a:solidFill>
                    <a:srgbClr val="0070C0"/>
                  </a:solidFill>
                  <a:prstDash val="solid"/>
                  <a:miter lim="800000"/>
                </a:ln>
                <a:solidFill>
                  <a:schemeClr val="bg1"/>
                </a:solidFill>
                <a:effectLst>
                  <a:outerShdw blurRad="25500" dist="23000" dir="7020000" algn="tl">
                    <a:srgbClr val="000000">
                      <a:alpha val="50000"/>
                    </a:srgbClr>
                  </a:outerShdw>
                </a:effectLst>
              </a:endParaRPr>
            </a:p>
          </p:txBody>
        </p:sp>
      </p:grpSp>
      <p:grpSp>
        <p:nvGrpSpPr>
          <p:cNvPr id="4" name="グループ化 3"/>
          <p:cNvGrpSpPr/>
          <p:nvPr/>
        </p:nvGrpSpPr>
        <p:grpSpPr>
          <a:xfrm>
            <a:off x="4069732" y="3270481"/>
            <a:ext cx="3047116" cy="2430854"/>
            <a:chOff x="4289099" y="3171873"/>
            <a:chExt cx="3047116" cy="2430854"/>
          </a:xfrm>
        </p:grpSpPr>
        <p:sp>
          <p:nvSpPr>
            <p:cNvPr id="54" name="テキスト ボックス 53"/>
            <p:cNvSpPr txBox="1"/>
            <p:nvPr/>
          </p:nvSpPr>
          <p:spPr>
            <a:xfrm>
              <a:off x="4289099" y="4833286"/>
              <a:ext cx="617431" cy="769441"/>
            </a:xfrm>
            <a:prstGeom prst="rect">
              <a:avLst/>
            </a:prstGeom>
            <a:noFill/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txBody>
            <a:bodyPr wrap="square" rtlCol="0">
              <a:spAutoFit/>
            </a:bodyPr>
            <a:lstStyle/>
            <a:p>
              <a:r>
                <a:rPr kumimoji="1" lang="en-US" altLang="ja-JP" sz="4400" dirty="0" smtClean="0"/>
                <a:t>+</a:t>
              </a:r>
              <a:endParaRPr kumimoji="1" lang="ja-JP" altLang="en-US" sz="4400" dirty="0"/>
            </a:p>
          </p:txBody>
        </p:sp>
        <p:pic>
          <p:nvPicPr>
            <p:cNvPr id="29" name="Picture 12"/>
            <p:cNvPicPr>
              <a:picLocks noChangeAspect="1" noChangeArrowheads="1"/>
            </p:cNvPicPr>
            <p:nvPr/>
          </p:nvPicPr>
          <p:blipFill>
            <a:blip r:embed="rId7" cstate="print">
              <a:extLst>
                <a:ext uri="{BEBA8EAE-BF5A-486C-A8C5-ECC9F3942E4B}">
                  <a14:imgProps xmlns:a14="http://schemas.microsoft.com/office/drawing/2010/main">
                    <a14:imgLayer r:embed="rId8">
                      <a14:imgEffect>
                        <a14:brightnessContrast bright="25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4906530" y="3171873"/>
              <a:ext cx="2429685" cy="2429685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  <p:sp>
          <p:nvSpPr>
            <p:cNvPr id="34" name="テキスト ボックス 33"/>
            <p:cNvSpPr txBox="1"/>
            <p:nvPr/>
          </p:nvSpPr>
          <p:spPr>
            <a:xfrm>
              <a:off x="6087197" y="3187944"/>
              <a:ext cx="1218208" cy="584775"/>
            </a:xfrm>
            <a:prstGeom prst="rect">
              <a:avLst/>
            </a:prstGeom>
            <a:solidFill>
              <a:srgbClr val="00B0F0">
                <a:alpha val="52000"/>
              </a:srgbClr>
            </a:solidFill>
            <a:ln>
              <a:solidFill>
                <a:schemeClr val="bg2"/>
              </a:solidFill>
            </a:ln>
          </p:spPr>
          <p:txBody>
            <a:bodyPr wrap="square" rtlCol="0">
              <a:spAutoFit/>
            </a:bodyPr>
            <a:lstStyle/>
            <a:p>
              <a:r>
                <a:rPr lang="en-US" altLang="ja-JP" sz="3200" dirty="0" smtClean="0">
                  <a:ln w="18000">
                    <a:solidFill>
                      <a:srgbClr val="0070C0"/>
                    </a:solidFill>
                    <a:prstDash val="solid"/>
                    <a:miter lim="800000"/>
                  </a:ln>
                  <a:solidFill>
                    <a:schemeClr val="bg1"/>
                  </a:solidFill>
                  <a:effectLst>
                    <a:outerShdw blurRad="25500" dist="23000" dir="7020000" algn="tl">
                      <a:srgbClr val="000000">
                        <a:alpha val="50000"/>
                      </a:srgbClr>
                    </a:outerShdw>
                  </a:effectLst>
                </a:rPr>
                <a:t>×0.2</a:t>
              </a:r>
              <a:endParaRPr lang="ja-JP" altLang="en-US" sz="3200" dirty="0">
                <a:ln w="18000">
                  <a:solidFill>
                    <a:srgbClr val="0070C0"/>
                  </a:solidFill>
                  <a:prstDash val="solid"/>
                  <a:miter lim="800000"/>
                </a:ln>
                <a:solidFill>
                  <a:schemeClr val="bg1"/>
                </a:solidFill>
                <a:effectLst>
                  <a:outerShdw blurRad="25500" dist="23000" dir="7020000" algn="tl">
                    <a:srgbClr val="000000">
                      <a:alpha val="50000"/>
                    </a:srgbClr>
                  </a:outerShdw>
                </a:effectLst>
              </a:endParaRPr>
            </a:p>
          </p:txBody>
        </p:sp>
      </p:grpSp>
      <p:grpSp>
        <p:nvGrpSpPr>
          <p:cNvPr id="9" name="グループ化 8"/>
          <p:cNvGrpSpPr/>
          <p:nvPr/>
        </p:nvGrpSpPr>
        <p:grpSpPr>
          <a:xfrm>
            <a:off x="5143643" y="3943387"/>
            <a:ext cx="3142320" cy="2454421"/>
            <a:chOff x="5368630" y="3907180"/>
            <a:chExt cx="3142320" cy="2454421"/>
          </a:xfrm>
        </p:grpSpPr>
        <p:pic>
          <p:nvPicPr>
            <p:cNvPr id="30" name="Picture 13"/>
            <p:cNvPicPr>
              <a:picLocks noChangeAspect="1" noChangeArrowheads="1"/>
            </p:cNvPicPr>
            <p:nvPr/>
          </p:nvPicPr>
          <p:blipFill>
            <a:blip r:embed="rId9" cstate="print">
              <a:extLst>
                <a:ext uri="{BEBA8EAE-BF5A-486C-A8C5-ECC9F3942E4B}">
                  <a14:imgProps xmlns:a14="http://schemas.microsoft.com/office/drawing/2010/main">
                    <a14:imgLayer r:embed="rId10">
                      <a14:imgEffect>
                        <a14:brightnessContrast bright="25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6056529" y="3907180"/>
              <a:ext cx="2454421" cy="2454421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  <p:sp>
          <p:nvSpPr>
            <p:cNvPr id="31" name="テキスト ボックス 30"/>
            <p:cNvSpPr txBox="1"/>
            <p:nvPr/>
          </p:nvSpPr>
          <p:spPr>
            <a:xfrm>
              <a:off x="7281373" y="3928110"/>
              <a:ext cx="1218208" cy="584775"/>
            </a:xfrm>
            <a:prstGeom prst="rect">
              <a:avLst/>
            </a:prstGeom>
            <a:solidFill>
              <a:srgbClr val="00B0F0">
                <a:alpha val="52000"/>
              </a:srgbClr>
            </a:solidFill>
            <a:ln>
              <a:solidFill>
                <a:schemeClr val="bg2"/>
              </a:solidFill>
            </a:ln>
          </p:spPr>
          <p:txBody>
            <a:bodyPr wrap="square" rtlCol="0">
              <a:spAutoFit/>
            </a:bodyPr>
            <a:lstStyle/>
            <a:p>
              <a:r>
                <a:rPr lang="en-US" altLang="ja-JP" sz="3200" dirty="0" smtClean="0">
                  <a:ln w="18000">
                    <a:solidFill>
                      <a:srgbClr val="0070C0"/>
                    </a:solidFill>
                    <a:prstDash val="solid"/>
                    <a:miter lim="800000"/>
                  </a:ln>
                  <a:solidFill>
                    <a:schemeClr val="bg1"/>
                  </a:solidFill>
                  <a:effectLst>
                    <a:outerShdw blurRad="25500" dist="23000" dir="7020000" algn="tl">
                      <a:srgbClr val="000000">
                        <a:alpha val="50000"/>
                      </a:srgbClr>
                    </a:outerShdw>
                  </a:effectLst>
                </a:rPr>
                <a:t>×0.4</a:t>
              </a:r>
              <a:endParaRPr lang="ja-JP" altLang="en-US" sz="3200" dirty="0">
                <a:ln w="18000">
                  <a:solidFill>
                    <a:srgbClr val="0070C0"/>
                  </a:solidFill>
                  <a:prstDash val="solid"/>
                  <a:miter lim="800000"/>
                </a:ln>
                <a:solidFill>
                  <a:schemeClr val="bg1"/>
                </a:solidFill>
                <a:effectLst>
                  <a:outerShdw blurRad="25500" dist="23000" dir="7020000" algn="tl">
                    <a:srgbClr val="000000">
                      <a:alpha val="50000"/>
                    </a:srgbClr>
                  </a:outerShdw>
                </a:effectLst>
              </a:endParaRPr>
            </a:p>
          </p:txBody>
        </p:sp>
        <p:sp>
          <p:nvSpPr>
            <p:cNvPr id="45" name="テキスト ボックス 44"/>
            <p:cNvSpPr txBox="1"/>
            <p:nvPr/>
          </p:nvSpPr>
          <p:spPr>
            <a:xfrm>
              <a:off x="5368630" y="5532317"/>
              <a:ext cx="617431" cy="769441"/>
            </a:xfrm>
            <a:prstGeom prst="rect">
              <a:avLst/>
            </a:prstGeom>
            <a:noFill/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txBody>
            <a:bodyPr wrap="square" rtlCol="0">
              <a:spAutoFit/>
            </a:bodyPr>
            <a:lstStyle/>
            <a:p>
              <a:r>
                <a:rPr kumimoji="1" lang="en-US" altLang="ja-JP" sz="4400" dirty="0" smtClean="0"/>
                <a:t>+</a:t>
              </a:r>
              <a:endParaRPr kumimoji="1" lang="ja-JP" altLang="en-US" sz="4400" dirty="0"/>
            </a:p>
          </p:txBody>
        </p:sp>
      </p:grpSp>
      <p:grpSp>
        <p:nvGrpSpPr>
          <p:cNvPr id="8" name="グループ化 7"/>
          <p:cNvGrpSpPr/>
          <p:nvPr/>
        </p:nvGrpSpPr>
        <p:grpSpPr>
          <a:xfrm>
            <a:off x="7814176" y="5666523"/>
            <a:ext cx="985766" cy="693102"/>
            <a:chOff x="7893192" y="5784016"/>
            <a:chExt cx="985766" cy="693102"/>
          </a:xfrm>
          <a:solidFill>
            <a:srgbClr val="FFC000"/>
          </a:solidFill>
          <a:effectLst>
            <a:outerShdw blurRad="139700" dist="88900" dir="1860000" algn="tl" rotWithShape="0">
              <a:prstClr val="black">
                <a:alpha val="40000"/>
              </a:prstClr>
            </a:outerShdw>
          </a:effectLst>
        </p:grpSpPr>
        <p:sp>
          <p:nvSpPr>
            <p:cNvPr id="7" name="円/楕円 6"/>
            <p:cNvSpPr/>
            <p:nvPr/>
          </p:nvSpPr>
          <p:spPr bwMode="auto">
            <a:xfrm>
              <a:off x="7893192" y="5784016"/>
              <a:ext cx="231034" cy="231034"/>
            </a:xfrm>
            <a:prstGeom prst="ellipse">
              <a:avLst/>
            </a:prstGeom>
            <a:grpFill/>
            <a:ln>
              <a:solidFill>
                <a:srgbClr val="CC6600"/>
              </a:solidFill>
              <a:headEnd type="none" w="med" len="med"/>
              <a:tailEnd type="none" w="med" len="med"/>
            </a:ln>
          </p:spPr>
          <p:style>
            <a:lnRef idx="2">
              <a:schemeClr val="accent3">
                <a:shade val="50000"/>
              </a:schemeClr>
            </a:lnRef>
            <a:fillRef idx="1">
              <a:schemeClr val="accent3"/>
            </a:fillRef>
            <a:effectRef idx="0">
              <a:schemeClr val="accent3"/>
            </a:effectRef>
            <a:fontRef idx="minor">
              <a:schemeClr val="lt1"/>
            </a:fontRef>
          </p:style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1" lang="ja-JP" altLang="en-US" sz="1800" b="1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  <a:ea typeface="ＭＳ Ｐゴシック" pitchFamily="50" charset="-128"/>
              </a:endParaRPr>
            </a:p>
          </p:txBody>
        </p:sp>
        <p:sp>
          <p:nvSpPr>
            <p:cNvPr id="42" name="円/楕円 41"/>
            <p:cNvSpPr/>
            <p:nvPr/>
          </p:nvSpPr>
          <p:spPr bwMode="auto">
            <a:xfrm>
              <a:off x="8279916" y="6015050"/>
              <a:ext cx="231034" cy="231034"/>
            </a:xfrm>
            <a:prstGeom prst="ellipse">
              <a:avLst/>
            </a:prstGeom>
            <a:grpFill/>
            <a:ln>
              <a:solidFill>
                <a:srgbClr val="CC6600"/>
              </a:solidFill>
              <a:headEnd type="none" w="med" len="med"/>
              <a:tailEnd type="none" w="med" len="med"/>
            </a:ln>
          </p:spPr>
          <p:style>
            <a:lnRef idx="2">
              <a:schemeClr val="accent3">
                <a:shade val="50000"/>
              </a:schemeClr>
            </a:lnRef>
            <a:fillRef idx="1">
              <a:schemeClr val="accent3"/>
            </a:fillRef>
            <a:effectRef idx="0">
              <a:schemeClr val="accent3"/>
            </a:effectRef>
            <a:fontRef idx="minor">
              <a:schemeClr val="lt1"/>
            </a:fontRef>
          </p:style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1" lang="ja-JP" altLang="en-US" sz="1800" b="1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  <a:ea typeface="ＭＳ Ｐゴシック" pitchFamily="50" charset="-128"/>
              </a:endParaRPr>
            </a:p>
          </p:txBody>
        </p:sp>
        <p:sp>
          <p:nvSpPr>
            <p:cNvPr id="43" name="円/楕円 42"/>
            <p:cNvSpPr/>
            <p:nvPr/>
          </p:nvSpPr>
          <p:spPr bwMode="auto">
            <a:xfrm>
              <a:off x="8647924" y="6246084"/>
              <a:ext cx="231034" cy="231034"/>
            </a:xfrm>
            <a:prstGeom prst="ellipse">
              <a:avLst/>
            </a:prstGeom>
            <a:grpFill/>
            <a:ln>
              <a:solidFill>
                <a:srgbClr val="CC6600"/>
              </a:solidFill>
              <a:headEnd type="none" w="med" len="med"/>
              <a:tailEnd type="none" w="med" len="med"/>
            </a:ln>
          </p:spPr>
          <p:style>
            <a:lnRef idx="2">
              <a:schemeClr val="accent3">
                <a:shade val="50000"/>
              </a:schemeClr>
            </a:lnRef>
            <a:fillRef idx="1">
              <a:schemeClr val="accent3"/>
            </a:fillRef>
            <a:effectRef idx="0">
              <a:schemeClr val="accent3"/>
            </a:effectRef>
            <a:fontRef idx="minor">
              <a:schemeClr val="lt1"/>
            </a:fontRef>
          </p:style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1" lang="ja-JP" altLang="en-US" sz="1800" b="1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  <a:ea typeface="ＭＳ Ｐゴシック" pitchFamily="50" charset="-128"/>
              </a:endParaRPr>
            </a:p>
          </p:txBody>
        </p:sp>
      </p:grpSp>
      <p:sp>
        <p:nvSpPr>
          <p:cNvPr id="58" name="テキスト ボックス 57"/>
          <p:cNvSpPr txBox="1"/>
          <p:nvPr/>
        </p:nvSpPr>
        <p:spPr>
          <a:xfrm>
            <a:off x="769795" y="2861412"/>
            <a:ext cx="1980029" cy="523220"/>
          </a:xfrm>
          <a:prstGeom prst="rect">
            <a:avLst/>
          </a:prstGeom>
          <a:noFill/>
          <a:ln w="28575">
            <a:solidFill>
              <a:srgbClr val="CC3300"/>
            </a:solidFill>
          </a:ln>
        </p:spPr>
        <p:txBody>
          <a:bodyPr wrap="none" rtlCol="0">
            <a:spAutoFit/>
          </a:bodyPr>
          <a:lstStyle/>
          <a:p>
            <a:r>
              <a:rPr kumimoji="1" lang="ja-JP" altLang="en-US" sz="2800" b="0" dirty="0" smtClean="0">
                <a:solidFill>
                  <a:srgbClr val="CC3300"/>
                </a:solidFill>
              </a:rPr>
              <a:t>現在の状態</a:t>
            </a:r>
            <a:endParaRPr kumimoji="1" lang="ja-JP" altLang="en-US" sz="2800" b="0" dirty="0">
              <a:solidFill>
                <a:srgbClr val="CC3300"/>
              </a:solidFill>
            </a:endParaRPr>
          </a:p>
        </p:txBody>
      </p:sp>
      <p:sp>
        <p:nvSpPr>
          <p:cNvPr id="59" name="テキスト ボックス 58"/>
          <p:cNvSpPr txBox="1"/>
          <p:nvPr/>
        </p:nvSpPr>
        <p:spPr>
          <a:xfrm>
            <a:off x="6939678" y="2562489"/>
            <a:ext cx="1980030" cy="523220"/>
          </a:xfrm>
          <a:prstGeom prst="rect">
            <a:avLst/>
          </a:prstGeom>
          <a:solidFill>
            <a:schemeClr val="bg1"/>
          </a:solidFill>
          <a:ln w="28575">
            <a:solidFill>
              <a:srgbClr val="CC3300"/>
            </a:solidFill>
          </a:ln>
        </p:spPr>
        <p:txBody>
          <a:bodyPr wrap="none" rtlCol="0">
            <a:spAutoFit/>
          </a:bodyPr>
          <a:lstStyle/>
          <a:p>
            <a:r>
              <a:rPr lang="ja-JP" altLang="en-US" sz="2800" b="0" dirty="0">
                <a:solidFill>
                  <a:srgbClr val="CC3300"/>
                </a:solidFill>
              </a:rPr>
              <a:t>既知</a:t>
            </a:r>
            <a:r>
              <a:rPr kumimoji="1" lang="ja-JP" altLang="en-US" sz="2800" b="0" dirty="0" smtClean="0">
                <a:solidFill>
                  <a:srgbClr val="CC3300"/>
                </a:solidFill>
              </a:rPr>
              <a:t>の状態</a:t>
            </a:r>
            <a:endParaRPr kumimoji="1" lang="ja-JP" altLang="en-US" sz="2800" b="0" dirty="0">
              <a:solidFill>
                <a:srgbClr val="CC3300"/>
              </a:solidFill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24" name="テキスト ボックス 23"/>
              <p:cNvSpPr txBox="1"/>
              <p:nvPr/>
            </p:nvSpPr>
            <p:spPr>
              <a:xfrm>
                <a:off x="3409328" y="5253007"/>
                <a:ext cx="934839" cy="1200329"/>
              </a:xfrm>
              <a:prstGeom prst="rect">
                <a:avLst/>
              </a:prstGeom>
              <a:noFill/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kumimoji="1" lang="ja-JP" altLang="en-US" sz="7200" b="1" i="0" smtClean="0">
                          <a:ln w="28575">
                            <a:solidFill>
                              <a:schemeClr val="tx1"/>
                            </a:solidFill>
                          </a:ln>
                          <a:latin typeface="Cambria Math"/>
                        </a:rPr>
                        <m:t>≒</m:t>
                      </m:r>
                    </m:oMath>
                  </m:oMathPara>
                </a14:m>
                <a:endParaRPr kumimoji="1" lang="ja-JP" altLang="en-US" sz="7200" dirty="0"/>
              </a:p>
            </p:txBody>
          </p:sp>
        </mc:Choice>
        <mc:Fallback xmlns="">
          <p:sp>
            <p:nvSpPr>
              <p:cNvPr id="24" name="テキスト ボックス 23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409328" y="5253007"/>
                <a:ext cx="934839" cy="1200329"/>
              </a:xfrm>
              <a:prstGeom prst="rect">
                <a:avLst/>
              </a:prstGeom>
              <a:blipFill rotWithShape="1">
                <a:blip r:embed="rId11"/>
                <a:stretch>
                  <a:fillRect/>
                </a:stretch>
              </a:blipFill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</p:spPr>
            <p:txBody>
              <a:bodyPr/>
              <a:lstStyle/>
              <a:p>
                <a:r>
                  <a:rPr lang="ja-JP" alt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380527217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" name="角丸四角形 11"/>
          <p:cNvSpPr/>
          <p:nvPr/>
        </p:nvSpPr>
        <p:spPr bwMode="auto">
          <a:xfrm>
            <a:off x="3273286" y="2426163"/>
            <a:ext cx="5751443" cy="4027173"/>
          </a:xfrm>
          <a:custGeom>
            <a:avLst/>
            <a:gdLst>
              <a:gd name="connsiteX0" fmla="*/ 0 w 5748874"/>
              <a:gd name="connsiteY0" fmla="*/ 198127 h 4013921"/>
              <a:gd name="connsiteX1" fmla="*/ 198127 w 5748874"/>
              <a:gd name="connsiteY1" fmla="*/ 0 h 4013921"/>
              <a:gd name="connsiteX2" fmla="*/ 5550747 w 5748874"/>
              <a:gd name="connsiteY2" fmla="*/ 0 h 4013921"/>
              <a:gd name="connsiteX3" fmla="*/ 5748874 w 5748874"/>
              <a:gd name="connsiteY3" fmla="*/ 198127 h 4013921"/>
              <a:gd name="connsiteX4" fmla="*/ 5748874 w 5748874"/>
              <a:gd name="connsiteY4" fmla="*/ 3815794 h 4013921"/>
              <a:gd name="connsiteX5" fmla="*/ 5550747 w 5748874"/>
              <a:gd name="connsiteY5" fmla="*/ 4013921 h 4013921"/>
              <a:gd name="connsiteX6" fmla="*/ 198127 w 5748874"/>
              <a:gd name="connsiteY6" fmla="*/ 4013921 h 4013921"/>
              <a:gd name="connsiteX7" fmla="*/ 0 w 5748874"/>
              <a:gd name="connsiteY7" fmla="*/ 3815794 h 4013921"/>
              <a:gd name="connsiteX8" fmla="*/ 0 w 5748874"/>
              <a:gd name="connsiteY8" fmla="*/ 198127 h 4013921"/>
              <a:gd name="connsiteX0" fmla="*/ 2569 w 5751443"/>
              <a:gd name="connsiteY0" fmla="*/ 198127 h 4013921"/>
              <a:gd name="connsiteX1" fmla="*/ 200696 w 5751443"/>
              <a:gd name="connsiteY1" fmla="*/ 0 h 4013921"/>
              <a:gd name="connsiteX2" fmla="*/ 5553316 w 5751443"/>
              <a:gd name="connsiteY2" fmla="*/ 0 h 4013921"/>
              <a:gd name="connsiteX3" fmla="*/ 5751443 w 5751443"/>
              <a:gd name="connsiteY3" fmla="*/ 198127 h 4013921"/>
              <a:gd name="connsiteX4" fmla="*/ 5751443 w 5751443"/>
              <a:gd name="connsiteY4" fmla="*/ 3815794 h 4013921"/>
              <a:gd name="connsiteX5" fmla="*/ 5553316 w 5751443"/>
              <a:gd name="connsiteY5" fmla="*/ 4013921 h 4013921"/>
              <a:gd name="connsiteX6" fmla="*/ 200696 w 5751443"/>
              <a:gd name="connsiteY6" fmla="*/ 4013921 h 4013921"/>
              <a:gd name="connsiteX7" fmla="*/ 2569 w 5751443"/>
              <a:gd name="connsiteY7" fmla="*/ 3815794 h 4013921"/>
              <a:gd name="connsiteX8" fmla="*/ 0 w 5751443"/>
              <a:gd name="connsiteY8" fmla="*/ 2739955 h 4013921"/>
              <a:gd name="connsiteX9" fmla="*/ 2569 w 5751443"/>
              <a:gd name="connsiteY9" fmla="*/ 198127 h 4013921"/>
              <a:gd name="connsiteX0" fmla="*/ 2569 w 5751443"/>
              <a:gd name="connsiteY0" fmla="*/ 198127 h 4013921"/>
              <a:gd name="connsiteX1" fmla="*/ 200696 w 5751443"/>
              <a:gd name="connsiteY1" fmla="*/ 0 h 4013921"/>
              <a:gd name="connsiteX2" fmla="*/ 5553316 w 5751443"/>
              <a:gd name="connsiteY2" fmla="*/ 0 h 4013921"/>
              <a:gd name="connsiteX3" fmla="*/ 5751443 w 5751443"/>
              <a:gd name="connsiteY3" fmla="*/ 198127 h 4013921"/>
              <a:gd name="connsiteX4" fmla="*/ 5751443 w 5751443"/>
              <a:gd name="connsiteY4" fmla="*/ 3815794 h 4013921"/>
              <a:gd name="connsiteX5" fmla="*/ 5553316 w 5751443"/>
              <a:gd name="connsiteY5" fmla="*/ 4013921 h 4013921"/>
              <a:gd name="connsiteX6" fmla="*/ 200696 w 5751443"/>
              <a:gd name="connsiteY6" fmla="*/ 4013921 h 4013921"/>
              <a:gd name="connsiteX7" fmla="*/ 1009734 w 5751443"/>
              <a:gd name="connsiteY7" fmla="*/ 2980907 h 4013921"/>
              <a:gd name="connsiteX8" fmla="*/ 0 w 5751443"/>
              <a:gd name="connsiteY8" fmla="*/ 2739955 h 4013921"/>
              <a:gd name="connsiteX9" fmla="*/ 2569 w 5751443"/>
              <a:gd name="connsiteY9" fmla="*/ 198127 h 4013921"/>
              <a:gd name="connsiteX0" fmla="*/ 2569 w 5751443"/>
              <a:gd name="connsiteY0" fmla="*/ 198127 h 4013921"/>
              <a:gd name="connsiteX1" fmla="*/ 200696 w 5751443"/>
              <a:gd name="connsiteY1" fmla="*/ 0 h 4013921"/>
              <a:gd name="connsiteX2" fmla="*/ 5553316 w 5751443"/>
              <a:gd name="connsiteY2" fmla="*/ 0 h 4013921"/>
              <a:gd name="connsiteX3" fmla="*/ 5751443 w 5751443"/>
              <a:gd name="connsiteY3" fmla="*/ 198127 h 4013921"/>
              <a:gd name="connsiteX4" fmla="*/ 5751443 w 5751443"/>
              <a:gd name="connsiteY4" fmla="*/ 3815794 h 4013921"/>
              <a:gd name="connsiteX5" fmla="*/ 5553316 w 5751443"/>
              <a:gd name="connsiteY5" fmla="*/ 4013921 h 4013921"/>
              <a:gd name="connsiteX6" fmla="*/ 995827 w 5751443"/>
              <a:gd name="connsiteY6" fmla="*/ 4013921 h 4013921"/>
              <a:gd name="connsiteX7" fmla="*/ 1009734 w 5751443"/>
              <a:gd name="connsiteY7" fmla="*/ 2980907 h 4013921"/>
              <a:gd name="connsiteX8" fmla="*/ 0 w 5751443"/>
              <a:gd name="connsiteY8" fmla="*/ 2739955 h 4013921"/>
              <a:gd name="connsiteX9" fmla="*/ 2569 w 5751443"/>
              <a:gd name="connsiteY9" fmla="*/ 198127 h 4013921"/>
              <a:gd name="connsiteX0" fmla="*/ 2569 w 5751443"/>
              <a:gd name="connsiteY0" fmla="*/ 198127 h 4013921"/>
              <a:gd name="connsiteX1" fmla="*/ 200696 w 5751443"/>
              <a:gd name="connsiteY1" fmla="*/ 0 h 4013921"/>
              <a:gd name="connsiteX2" fmla="*/ 5553316 w 5751443"/>
              <a:gd name="connsiteY2" fmla="*/ 0 h 4013921"/>
              <a:gd name="connsiteX3" fmla="*/ 5751443 w 5751443"/>
              <a:gd name="connsiteY3" fmla="*/ 198127 h 4013921"/>
              <a:gd name="connsiteX4" fmla="*/ 5751443 w 5751443"/>
              <a:gd name="connsiteY4" fmla="*/ 3815794 h 4013921"/>
              <a:gd name="connsiteX5" fmla="*/ 5553316 w 5751443"/>
              <a:gd name="connsiteY5" fmla="*/ 4013921 h 4013921"/>
              <a:gd name="connsiteX6" fmla="*/ 995827 w 5751443"/>
              <a:gd name="connsiteY6" fmla="*/ 4013921 h 4013921"/>
              <a:gd name="connsiteX7" fmla="*/ 996481 w 5751443"/>
              <a:gd name="connsiteY7" fmla="*/ 3153185 h 4013921"/>
              <a:gd name="connsiteX8" fmla="*/ 0 w 5751443"/>
              <a:gd name="connsiteY8" fmla="*/ 2739955 h 4013921"/>
              <a:gd name="connsiteX9" fmla="*/ 2569 w 5751443"/>
              <a:gd name="connsiteY9" fmla="*/ 198127 h 4013921"/>
              <a:gd name="connsiteX0" fmla="*/ 2569 w 5751443"/>
              <a:gd name="connsiteY0" fmla="*/ 198127 h 4013921"/>
              <a:gd name="connsiteX1" fmla="*/ 200696 w 5751443"/>
              <a:gd name="connsiteY1" fmla="*/ 0 h 4013921"/>
              <a:gd name="connsiteX2" fmla="*/ 5553316 w 5751443"/>
              <a:gd name="connsiteY2" fmla="*/ 0 h 4013921"/>
              <a:gd name="connsiteX3" fmla="*/ 5751443 w 5751443"/>
              <a:gd name="connsiteY3" fmla="*/ 198127 h 4013921"/>
              <a:gd name="connsiteX4" fmla="*/ 5751443 w 5751443"/>
              <a:gd name="connsiteY4" fmla="*/ 3815794 h 4013921"/>
              <a:gd name="connsiteX5" fmla="*/ 5553316 w 5751443"/>
              <a:gd name="connsiteY5" fmla="*/ 4013921 h 4013921"/>
              <a:gd name="connsiteX6" fmla="*/ 995827 w 5751443"/>
              <a:gd name="connsiteY6" fmla="*/ 4013921 h 4013921"/>
              <a:gd name="connsiteX7" fmla="*/ 996481 w 5751443"/>
              <a:gd name="connsiteY7" fmla="*/ 3153185 h 4013921"/>
              <a:gd name="connsiteX8" fmla="*/ 0 w 5751443"/>
              <a:gd name="connsiteY8" fmla="*/ 2739955 h 4013921"/>
              <a:gd name="connsiteX9" fmla="*/ 2569 w 5751443"/>
              <a:gd name="connsiteY9" fmla="*/ 198127 h 4013921"/>
              <a:gd name="connsiteX0" fmla="*/ 2569 w 5751443"/>
              <a:gd name="connsiteY0" fmla="*/ 198127 h 4013921"/>
              <a:gd name="connsiteX1" fmla="*/ 200696 w 5751443"/>
              <a:gd name="connsiteY1" fmla="*/ 0 h 4013921"/>
              <a:gd name="connsiteX2" fmla="*/ 5553316 w 5751443"/>
              <a:gd name="connsiteY2" fmla="*/ 0 h 4013921"/>
              <a:gd name="connsiteX3" fmla="*/ 5751443 w 5751443"/>
              <a:gd name="connsiteY3" fmla="*/ 198127 h 4013921"/>
              <a:gd name="connsiteX4" fmla="*/ 5751443 w 5751443"/>
              <a:gd name="connsiteY4" fmla="*/ 3815794 h 4013921"/>
              <a:gd name="connsiteX5" fmla="*/ 5553316 w 5751443"/>
              <a:gd name="connsiteY5" fmla="*/ 4013921 h 4013921"/>
              <a:gd name="connsiteX6" fmla="*/ 995827 w 5751443"/>
              <a:gd name="connsiteY6" fmla="*/ 4013921 h 4013921"/>
              <a:gd name="connsiteX7" fmla="*/ 996481 w 5751443"/>
              <a:gd name="connsiteY7" fmla="*/ 3153185 h 4013921"/>
              <a:gd name="connsiteX8" fmla="*/ 0 w 5751443"/>
              <a:gd name="connsiteY8" fmla="*/ 2739955 h 4013921"/>
              <a:gd name="connsiteX9" fmla="*/ 2569 w 5751443"/>
              <a:gd name="connsiteY9" fmla="*/ 198127 h 4013921"/>
              <a:gd name="connsiteX0" fmla="*/ 2569 w 5751443"/>
              <a:gd name="connsiteY0" fmla="*/ 198127 h 4013921"/>
              <a:gd name="connsiteX1" fmla="*/ 200696 w 5751443"/>
              <a:gd name="connsiteY1" fmla="*/ 0 h 4013921"/>
              <a:gd name="connsiteX2" fmla="*/ 5553316 w 5751443"/>
              <a:gd name="connsiteY2" fmla="*/ 0 h 4013921"/>
              <a:gd name="connsiteX3" fmla="*/ 5751443 w 5751443"/>
              <a:gd name="connsiteY3" fmla="*/ 198127 h 4013921"/>
              <a:gd name="connsiteX4" fmla="*/ 5751443 w 5751443"/>
              <a:gd name="connsiteY4" fmla="*/ 3815794 h 4013921"/>
              <a:gd name="connsiteX5" fmla="*/ 5553316 w 5751443"/>
              <a:gd name="connsiteY5" fmla="*/ 4013921 h 4013921"/>
              <a:gd name="connsiteX6" fmla="*/ 995827 w 5751443"/>
              <a:gd name="connsiteY6" fmla="*/ 4013921 h 4013921"/>
              <a:gd name="connsiteX7" fmla="*/ 996481 w 5751443"/>
              <a:gd name="connsiteY7" fmla="*/ 3153185 h 4013921"/>
              <a:gd name="connsiteX8" fmla="*/ 0 w 5751443"/>
              <a:gd name="connsiteY8" fmla="*/ 2739955 h 4013921"/>
              <a:gd name="connsiteX9" fmla="*/ 2569 w 5751443"/>
              <a:gd name="connsiteY9" fmla="*/ 198127 h 4013921"/>
              <a:gd name="connsiteX0" fmla="*/ 2569 w 5751443"/>
              <a:gd name="connsiteY0" fmla="*/ 198127 h 4027173"/>
              <a:gd name="connsiteX1" fmla="*/ 200696 w 5751443"/>
              <a:gd name="connsiteY1" fmla="*/ 0 h 4027173"/>
              <a:gd name="connsiteX2" fmla="*/ 5553316 w 5751443"/>
              <a:gd name="connsiteY2" fmla="*/ 0 h 4027173"/>
              <a:gd name="connsiteX3" fmla="*/ 5751443 w 5751443"/>
              <a:gd name="connsiteY3" fmla="*/ 198127 h 4027173"/>
              <a:gd name="connsiteX4" fmla="*/ 5751443 w 5751443"/>
              <a:gd name="connsiteY4" fmla="*/ 3815794 h 4027173"/>
              <a:gd name="connsiteX5" fmla="*/ 5553316 w 5751443"/>
              <a:gd name="connsiteY5" fmla="*/ 4013921 h 4027173"/>
              <a:gd name="connsiteX6" fmla="*/ 1313879 w 5751443"/>
              <a:gd name="connsiteY6" fmla="*/ 4027173 h 4027173"/>
              <a:gd name="connsiteX7" fmla="*/ 996481 w 5751443"/>
              <a:gd name="connsiteY7" fmla="*/ 3153185 h 4027173"/>
              <a:gd name="connsiteX8" fmla="*/ 0 w 5751443"/>
              <a:gd name="connsiteY8" fmla="*/ 2739955 h 4027173"/>
              <a:gd name="connsiteX9" fmla="*/ 2569 w 5751443"/>
              <a:gd name="connsiteY9" fmla="*/ 198127 h 402717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5751443" h="4027173">
                <a:moveTo>
                  <a:pt x="2569" y="198127"/>
                </a:moveTo>
                <a:cubicBezTo>
                  <a:pt x="2569" y="88704"/>
                  <a:pt x="91273" y="0"/>
                  <a:pt x="200696" y="0"/>
                </a:cubicBezTo>
                <a:lnTo>
                  <a:pt x="5553316" y="0"/>
                </a:lnTo>
                <a:cubicBezTo>
                  <a:pt x="5662739" y="0"/>
                  <a:pt x="5751443" y="88704"/>
                  <a:pt x="5751443" y="198127"/>
                </a:cubicBezTo>
                <a:lnTo>
                  <a:pt x="5751443" y="3815794"/>
                </a:lnTo>
                <a:cubicBezTo>
                  <a:pt x="5751443" y="3925217"/>
                  <a:pt x="5662739" y="4013921"/>
                  <a:pt x="5553316" y="4013921"/>
                </a:cubicBezTo>
                <a:lnTo>
                  <a:pt x="1313879" y="4027173"/>
                </a:lnTo>
                <a:cubicBezTo>
                  <a:pt x="886404" y="4027173"/>
                  <a:pt x="1235020" y="3554156"/>
                  <a:pt x="996481" y="3153185"/>
                </a:cubicBezTo>
                <a:cubicBezTo>
                  <a:pt x="637816" y="2622294"/>
                  <a:pt x="856" y="3098568"/>
                  <a:pt x="0" y="2739955"/>
                </a:cubicBezTo>
                <a:cubicBezTo>
                  <a:pt x="856" y="1892679"/>
                  <a:pt x="1713" y="1045403"/>
                  <a:pt x="2569" y="198127"/>
                </a:cubicBezTo>
                <a:close/>
              </a:path>
            </a:pathLst>
          </a:custGeom>
          <a:solidFill>
            <a:schemeClr val="bg1">
              <a:lumMod val="85000"/>
            </a:schemeClr>
          </a:solidFill>
          <a:ln>
            <a:headEnd type="none" w="med" len="med"/>
            <a:tailEnd type="none" w="med" len="med"/>
          </a:ln>
          <a:effectLst>
            <a:outerShdw blurRad="279400" dist="127000" dir="2700000" algn="tl" rotWithShape="0">
              <a:prstClr val="black">
                <a:alpha val="40000"/>
              </a:prstClr>
            </a:outerShdw>
          </a:effectLst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1" lang="ja-JP" altLang="en-US" sz="1800" b="1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charset="0"/>
              <a:ea typeface="ＭＳ Ｐゴシック" pitchFamily="50" charset="-128"/>
            </a:endParaRPr>
          </a:p>
        </p:txBody>
      </p:sp>
      <p:sp>
        <p:nvSpPr>
          <p:cNvPr id="44" name="コンテンツ プレースホルダ 2"/>
          <p:cNvSpPr>
            <a:spLocks noGrp="1"/>
          </p:cNvSpPr>
          <p:nvPr>
            <p:ph idx="1"/>
          </p:nvPr>
        </p:nvSpPr>
        <p:spPr>
          <a:xfrm>
            <a:off x="324000" y="1339200"/>
            <a:ext cx="8641903" cy="4893461"/>
          </a:xfrm>
        </p:spPr>
        <p:txBody>
          <a:bodyPr/>
          <a:lstStyle/>
          <a:p>
            <a:r>
              <a:rPr lang="ja-JP" altLang="en-US" dirty="0" smtClean="0"/>
              <a:t>直接光が変化しても係数のみが変化</a:t>
            </a:r>
            <a:endParaRPr lang="en-US" altLang="ja-JP" dirty="0" smtClean="0"/>
          </a:p>
          <a:p>
            <a:pPr lvl="1"/>
            <a:r>
              <a:rPr lang="ja-JP" altLang="en-US" dirty="0" smtClean="0"/>
              <a:t>既知の状態は変化しない</a:t>
            </a:r>
            <a:endParaRPr lang="en-US" altLang="ja-JP" dirty="0"/>
          </a:p>
          <a:p>
            <a:endParaRPr lang="en-US" altLang="ja-JP" dirty="0" smtClean="0"/>
          </a:p>
        </p:txBody>
      </p:sp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 dirty="0" smtClean="0"/>
              <a:t>キーアイディア</a:t>
            </a:r>
            <a:endParaRPr kumimoji="1" lang="ja-JP" altLang="en-US" dirty="0"/>
          </a:p>
        </p:txBody>
      </p:sp>
      <p:pic>
        <p:nvPicPr>
          <p:cNvPr id="28" name="Picture 11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rightnessContrast bright="25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503358" y="2521203"/>
            <a:ext cx="2429685" cy="242968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35" name="テキスト ボックス 34"/>
          <p:cNvSpPr txBox="1"/>
          <p:nvPr/>
        </p:nvSpPr>
        <p:spPr>
          <a:xfrm>
            <a:off x="4706281" y="2538247"/>
            <a:ext cx="1218208" cy="584775"/>
          </a:xfrm>
          <a:prstGeom prst="rect">
            <a:avLst/>
          </a:prstGeom>
          <a:solidFill>
            <a:srgbClr val="FF0000">
              <a:alpha val="52000"/>
            </a:srgbClr>
          </a:solidFill>
          <a:ln>
            <a:solidFill>
              <a:schemeClr val="bg2"/>
            </a:solidFill>
          </a:ln>
        </p:spPr>
        <p:txBody>
          <a:bodyPr wrap="square" rtlCol="0">
            <a:spAutoFit/>
          </a:bodyPr>
          <a:lstStyle/>
          <a:p>
            <a:r>
              <a:rPr lang="en-US" altLang="ja-JP" sz="3200" dirty="0" smtClean="0">
                <a:ln w="18000">
                  <a:solidFill>
                    <a:srgbClr val="FF0000"/>
                  </a:solidFill>
                  <a:prstDash val="solid"/>
                  <a:miter lim="800000"/>
                </a:ln>
                <a:solidFill>
                  <a:schemeClr val="bg1"/>
                </a:solidFill>
                <a:effectLst>
                  <a:outerShdw blurRad="25500" dist="23000" dir="7020000" algn="tl">
                    <a:srgbClr val="000000">
                      <a:alpha val="50000"/>
                    </a:srgbClr>
                  </a:outerShdw>
                </a:effectLst>
              </a:rPr>
              <a:t>×0.4</a:t>
            </a:r>
            <a:endParaRPr lang="ja-JP" altLang="en-US" sz="3200" dirty="0">
              <a:ln w="18000">
                <a:solidFill>
                  <a:srgbClr val="FF0000"/>
                </a:solidFill>
                <a:prstDash val="solid"/>
                <a:miter lim="800000"/>
              </a:ln>
              <a:solidFill>
                <a:schemeClr val="bg1"/>
              </a:solidFill>
              <a:effectLst>
                <a:outerShdw blurRad="25500" dist="23000" dir="7020000" algn="tl">
                  <a:srgbClr val="000000">
                    <a:alpha val="50000"/>
                  </a:srgbClr>
                </a:outerShdw>
              </a:effectLst>
            </a:endParaRPr>
          </a:p>
        </p:txBody>
      </p:sp>
      <p:sp>
        <p:nvSpPr>
          <p:cNvPr id="54" name="テキスト ボックス 53"/>
          <p:cNvSpPr txBox="1"/>
          <p:nvPr/>
        </p:nvSpPr>
        <p:spPr>
          <a:xfrm>
            <a:off x="4069732" y="4931894"/>
            <a:ext cx="617431" cy="769441"/>
          </a:xfrm>
          <a:prstGeom prst="rect">
            <a:avLst/>
          </a:prstGeom>
          <a:noFill/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square" rtlCol="0">
            <a:spAutoFit/>
          </a:bodyPr>
          <a:lstStyle/>
          <a:p>
            <a:r>
              <a:rPr kumimoji="1" lang="en-US" altLang="ja-JP" sz="4400" dirty="0" smtClean="0"/>
              <a:t>+</a:t>
            </a:r>
            <a:endParaRPr kumimoji="1" lang="ja-JP" altLang="en-US" sz="4400" dirty="0"/>
          </a:p>
        </p:txBody>
      </p:sp>
      <p:pic>
        <p:nvPicPr>
          <p:cNvPr id="29" name="Picture 12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brightnessContrast bright="25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87163" y="3270481"/>
            <a:ext cx="2429685" cy="242968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34" name="テキスト ボックス 33"/>
          <p:cNvSpPr txBox="1"/>
          <p:nvPr/>
        </p:nvSpPr>
        <p:spPr>
          <a:xfrm>
            <a:off x="5867830" y="3286552"/>
            <a:ext cx="1218208" cy="584775"/>
          </a:xfrm>
          <a:prstGeom prst="rect">
            <a:avLst/>
          </a:prstGeom>
          <a:solidFill>
            <a:srgbClr val="FF0000">
              <a:alpha val="52000"/>
            </a:srgbClr>
          </a:solidFill>
          <a:ln>
            <a:solidFill>
              <a:schemeClr val="bg2"/>
            </a:solidFill>
          </a:ln>
        </p:spPr>
        <p:txBody>
          <a:bodyPr wrap="square" rtlCol="0">
            <a:spAutoFit/>
          </a:bodyPr>
          <a:lstStyle/>
          <a:p>
            <a:r>
              <a:rPr lang="en-US" altLang="ja-JP" sz="3200" dirty="0" smtClean="0">
                <a:ln w="18000">
                  <a:solidFill>
                    <a:srgbClr val="FF0000"/>
                  </a:solidFill>
                  <a:prstDash val="solid"/>
                  <a:miter lim="800000"/>
                </a:ln>
                <a:solidFill>
                  <a:schemeClr val="bg1"/>
                </a:solidFill>
                <a:effectLst>
                  <a:outerShdw blurRad="25500" dist="23000" dir="7020000" algn="tl">
                    <a:srgbClr val="000000">
                      <a:alpha val="50000"/>
                    </a:srgbClr>
                  </a:outerShdw>
                </a:effectLst>
              </a:rPr>
              <a:t>×0.3</a:t>
            </a:r>
            <a:endParaRPr lang="ja-JP" altLang="en-US" sz="3200" dirty="0">
              <a:ln w="18000">
                <a:solidFill>
                  <a:srgbClr val="FF0000"/>
                </a:solidFill>
                <a:prstDash val="solid"/>
                <a:miter lim="800000"/>
              </a:ln>
              <a:solidFill>
                <a:schemeClr val="bg1"/>
              </a:solidFill>
              <a:effectLst>
                <a:outerShdw blurRad="25500" dist="23000" dir="7020000" algn="tl">
                  <a:srgbClr val="000000">
                    <a:alpha val="50000"/>
                  </a:srgbClr>
                </a:outerShdw>
              </a:effectLst>
            </a:endParaRPr>
          </a:p>
        </p:txBody>
      </p:sp>
      <p:pic>
        <p:nvPicPr>
          <p:cNvPr id="30" name="Picture 13"/>
          <p:cNvPicPr>
            <a:picLocks noChangeAspect="1" noChangeArrowheads="1"/>
          </p:cNvPicPr>
          <p:nvPr/>
        </p:nvPicPr>
        <p:blipFill>
          <a:blip r:embed="rId7" cstate="print"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brightnessContrast bright="25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831542" y="3943387"/>
            <a:ext cx="2454421" cy="245442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31" name="テキスト ボックス 30"/>
          <p:cNvSpPr txBox="1"/>
          <p:nvPr/>
        </p:nvSpPr>
        <p:spPr>
          <a:xfrm>
            <a:off x="7056386" y="3964317"/>
            <a:ext cx="1218208" cy="584775"/>
          </a:xfrm>
          <a:prstGeom prst="rect">
            <a:avLst/>
          </a:prstGeom>
          <a:solidFill>
            <a:srgbClr val="FF0000">
              <a:alpha val="52000"/>
            </a:srgbClr>
          </a:solidFill>
          <a:ln>
            <a:solidFill>
              <a:schemeClr val="bg2"/>
            </a:solidFill>
          </a:ln>
        </p:spPr>
        <p:txBody>
          <a:bodyPr wrap="square" rtlCol="0">
            <a:spAutoFit/>
          </a:bodyPr>
          <a:lstStyle/>
          <a:p>
            <a:r>
              <a:rPr lang="en-US" altLang="ja-JP" sz="3200" dirty="0" smtClean="0">
                <a:ln w="18000">
                  <a:solidFill>
                    <a:srgbClr val="FF0000"/>
                  </a:solidFill>
                  <a:prstDash val="solid"/>
                  <a:miter lim="800000"/>
                </a:ln>
                <a:solidFill>
                  <a:schemeClr val="bg1"/>
                </a:solidFill>
                <a:effectLst>
                  <a:outerShdw blurRad="25500" dist="23000" dir="7020000" algn="tl">
                    <a:srgbClr val="000000">
                      <a:alpha val="50000"/>
                    </a:srgbClr>
                  </a:outerShdw>
                </a:effectLst>
              </a:rPr>
              <a:t>×0.1</a:t>
            </a:r>
            <a:endParaRPr lang="ja-JP" altLang="en-US" sz="3200" dirty="0">
              <a:ln w="18000">
                <a:solidFill>
                  <a:srgbClr val="FF0000"/>
                </a:solidFill>
                <a:prstDash val="solid"/>
                <a:miter lim="800000"/>
              </a:ln>
              <a:solidFill>
                <a:schemeClr val="bg1"/>
              </a:solidFill>
              <a:effectLst>
                <a:outerShdw blurRad="25500" dist="23000" dir="7020000" algn="tl">
                  <a:srgbClr val="000000">
                    <a:alpha val="50000"/>
                  </a:srgbClr>
                </a:outerShdw>
              </a:effectLst>
            </a:endParaRPr>
          </a:p>
        </p:txBody>
      </p:sp>
      <p:sp>
        <p:nvSpPr>
          <p:cNvPr id="45" name="テキスト ボックス 44"/>
          <p:cNvSpPr txBox="1"/>
          <p:nvPr/>
        </p:nvSpPr>
        <p:spPr>
          <a:xfrm>
            <a:off x="5143643" y="5568524"/>
            <a:ext cx="617431" cy="769441"/>
          </a:xfrm>
          <a:prstGeom prst="rect">
            <a:avLst/>
          </a:prstGeom>
          <a:noFill/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square" rtlCol="0">
            <a:spAutoFit/>
          </a:bodyPr>
          <a:lstStyle/>
          <a:p>
            <a:r>
              <a:rPr kumimoji="1" lang="en-US" altLang="ja-JP" sz="4400" dirty="0" smtClean="0"/>
              <a:t>+</a:t>
            </a:r>
            <a:endParaRPr kumimoji="1" lang="ja-JP" altLang="en-US" sz="4400" dirty="0"/>
          </a:p>
        </p:txBody>
      </p:sp>
      <p:pic>
        <p:nvPicPr>
          <p:cNvPr id="21" name="Picture 3"/>
          <p:cNvPicPr>
            <a:picLocks noChangeAspect="1" noChangeArrowheads="1"/>
          </p:cNvPicPr>
          <p:nvPr/>
        </p:nvPicPr>
        <p:blipFill>
          <a:blip r:embed="rId9">
            <a:extLst>
              <a:ext uri="{BEBA8EAE-BF5A-486C-A8C5-ECC9F3942E4B}">
                <a14:imgProps xmlns:a14="http://schemas.microsoft.com/office/drawing/2010/main">
                  <a14:imgLayer r:embed="rId10">
                    <a14:imgEffect>
                      <a14:brightnessContrast bright="5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8625" y="3650299"/>
            <a:ext cx="2743723" cy="2743723"/>
          </a:xfrm>
          <a:prstGeom prst="rect">
            <a:avLst/>
          </a:prstGeom>
          <a:solidFill>
            <a:schemeClr val="bg1">
              <a:lumMod val="85000"/>
            </a:schemeClr>
          </a:solidFill>
          <a:ln w="76200">
            <a:solidFill>
              <a:srgbClr val="92D050"/>
            </a:solidFill>
            <a:miter lim="800000"/>
            <a:headEnd/>
            <a:tailEnd/>
          </a:ln>
          <a:effectLst/>
        </p:spPr>
      </p:pic>
      <p:grpSp>
        <p:nvGrpSpPr>
          <p:cNvPr id="22" name="グループ化 21"/>
          <p:cNvGrpSpPr/>
          <p:nvPr/>
        </p:nvGrpSpPr>
        <p:grpSpPr>
          <a:xfrm>
            <a:off x="7814176" y="5666523"/>
            <a:ext cx="985766" cy="693102"/>
            <a:chOff x="7893192" y="5784016"/>
            <a:chExt cx="985766" cy="693102"/>
          </a:xfrm>
          <a:solidFill>
            <a:srgbClr val="FFC000"/>
          </a:solidFill>
          <a:effectLst>
            <a:outerShdw blurRad="139700" dist="88900" dir="1860000" algn="tl" rotWithShape="0">
              <a:prstClr val="black">
                <a:alpha val="40000"/>
              </a:prstClr>
            </a:outerShdw>
          </a:effectLst>
        </p:grpSpPr>
        <p:sp>
          <p:nvSpPr>
            <p:cNvPr id="23" name="円/楕円 22"/>
            <p:cNvSpPr/>
            <p:nvPr/>
          </p:nvSpPr>
          <p:spPr bwMode="auto">
            <a:xfrm>
              <a:off x="7893192" y="5784016"/>
              <a:ext cx="231034" cy="231034"/>
            </a:xfrm>
            <a:prstGeom prst="ellipse">
              <a:avLst/>
            </a:prstGeom>
            <a:grpFill/>
            <a:ln>
              <a:solidFill>
                <a:srgbClr val="CC6600"/>
              </a:solidFill>
              <a:headEnd type="none" w="med" len="med"/>
              <a:tailEnd type="none" w="med" len="med"/>
            </a:ln>
          </p:spPr>
          <p:style>
            <a:lnRef idx="2">
              <a:schemeClr val="accent3">
                <a:shade val="50000"/>
              </a:schemeClr>
            </a:lnRef>
            <a:fillRef idx="1">
              <a:schemeClr val="accent3"/>
            </a:fillRef>
            <a:effectRef idx="0">
              <a:schemeClr val="accent3"/>
            </a:effectRef>
            <a:fontRef idx="minor">
              <a:schemeClr val="lt1"/>
            </a:fontRef>
          </p:style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1" lang="ja-JP" altLang="en-US" sz="1800" b="1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  <a:ea typeface="ＭＳ Ｐゴシック" pitchFamily="50" charset="-128"/>
              </a:endParaRPr>
            </a:p>
          </p:txBody>
        </p:sp>
        <p:sp>
          <p:nvSpPr>
            <p:cNvPr id="24" name="円/楕円 23"/>
            <p:cNvSpPr/>
            <p:nvPr/>
          </p:nvSpPr>
          <p:spPr bwMode="auto">
            <a:xfrm>
              <a:off x="8279916" y="6015050"/>
              <a:ext cx="231034" cy="231034"/>
            </a:xfrm>
            <a:prstGeom prst="ellipse">
              <a:avLst/>
            </a:prstGeom>
            <a:grpFill/>
            <a:ln>
              <a:solidFill>
                <a:srgbClr val="CC6600"/>
              </a:solidFill>
              <a:headEnd type="none" w="med" len="med"/>
              <a:tailEnd type="none" w="med" len="med"/>
            </a:ln>
          </p:spPr>
          <p:style>
            <a:lnRef idx="2">
              <a:schemeClr val="accent3">
                <a:shade val="50000"/>
              </a:schemeClr>
            </a:lnRef>
            <a:fillRef idx="1">
              <a:schemeClr val="accent3"/>
            </a:fillRef>
            <a:effectRef idx="0">
              <a:schemeClr val="accent3"/>
            </a:effectRef>
            <a:fontRef idx="minor">
              <a:schemeClr val="lt1"/>
            </a:fontRef>
          </p:style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1" lang="ja-JP" altLang="en-US" sz="1800" b="1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  <a:ea typeface="ＭＳ Ｐゴシック" pitchFamily="50" charset="-128"/>
              </a:endParaRPr>
            </a:p>
          </p:txBody>
        </p:sp>
        <p:sp>
          <p:nvSpPr>
            <p:cNvPr id="25" name="円/楕円 24"/>
            <p:cNvSpPr/>
            <p:nvPr/>
          </p:nvSpPr>
          <p:spPr bwMode="auto">
            <a:xfrm>
              <a:off x="8647924" y="6246084"/>
              <a:ext cx="231034" cy="231034"/>
            </a:xfrm>
            <a:prstGeom prst="ellipse">
              <a:avLst/>
            </a:prstGeom>
            <a:grpFill/>
            <a:ln>
              <a:solidFill>
                <a:srgbClr val="CC6600"/>
              </a:solidFill>
              <a:headEnd type="none" w="med" len="med"/>
              <a:tailEnd type="none" w="med" len="med"/>
            </a:ln>
          </p:spPr>
          <p:style>
            <a:lnRef idx="2">
              <a:schemeClr val="accent3">
                <a:shade val="50000"/>
              </a:schemeClr>
            </a:lnRef>
            <a:fillRef idx="1">
              <a:schemeClr val="accent3"/>
            </a:fillRef>
            <a:effectRef idx="0">
              <a:schemeClr val="accent3"/>
            </a:effectRef>
            <a:fontRef idx="minor">
              <a:schemeClr val="lt1"/>
            </a:fontRef>
          </p:style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1" lang="ja-JP" altLang="en-US" sz="1800" b="1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  <a:ea typeface="ＭＳ Ｐゴシック" pitchFamily="50" charset="-128"/>
              </a:endParaRPr>
            </a:p>
          </p:txBody>
        </p:sp>
      </p:grpSp>
      <p:sp>
        <p:nvSpPr>
          <p:cNvPr id="36" name="テキスト ボックス 35"/>
          <p:cNvSpPr txBox="1"/>
          <p:nvPr/>
        </p:nvSpPr>
        <p:spPr>
          <a:xfrm>
            <a:off x="769795" y="2861412"/>
            <a:ext cx="1980029" cy="523220"/>
          </a:xfrm>
          <a:prstGeom prst="rect">
            <a:avLst/>
          </a:prstGeom>
          <a:noFill/>
          <a:ln w="28575">
            <a:solidFill>
              <a:srgbClr val="CC3300"/>
            </a:solidFill>
          </a:ln>
        </p:spPr>
        <p:txBody>
          <a:bodyPr wrap="none" rtlCol="0">
            <a:spAutoFit/>
          </a:bodyPr>
          <a:lstStyle/>
          <a:p>
            <a:r>
              <a:rPr kumimoji="1" lang="ja-JP" altLang="en-US" sz="2800" b="0" dirty="0" smtClean="0">
                <a:solidFill>
                  <a:srgbClr val="CC3300"/>
                </a:solidFill>
              </a:rPr>
              <a:t>現在の状態</a:t>
            </a:r>
            <a:endParaRPr kumimoji="1" lang="ja-JP" altLang="en-US" sz="2800" b="0" dirty="0">
              <a:solidFill>
                <a:srgbClr val="CC3300"/>
              </a:solidFill>
            </a:endParaRPr>
          </a:p>
        </p:txBody>
      </p:sp>
      <p:sp>
        <p:nvSpPr>
          <p:cNvPr id="37" name="テキスト ボックス 36"/>
          <p:cNvSpPr txBox="1"/>
          <p:nvPr/>
        </p:nvSpPr>
        <p:spPr>
          <a:xfrm>
            <a:off x="6939678" y="2562489"/>
            <a:ext cx="1980030" cy="523220"/>
          </a:xfrm>
          <a:prstGeom prst="rect">
            <a:avLst/>
          </a:prstGeom>
          <a:solidFill>
            <a:schemeClr val="bg1"/>
          </a:solidFill>
          <a:ln w="28575">
            <a:solidFill>
              <a:srgbClr val="CC3300"/>
            </a:solidFill>
          </a:ln>
        </p:spPr>
        <p:txBody>
          <a:bodyPr wrap="none" rtlCol="0">
            <a:spAutoFit/>
          </a:bodyPr>
          <a:lstStyle/>
          <a:p>
            <a:r>
              <a:rPr lang="ja-JP" altLang="en-US" sz="2800" b="0" dirty="0">
                <a:solidFill>
                  <a:srgbClr val="CC3300"/>
                </a:solidFill>
              </a:rPr>
              <a:t>既知</a:t>
            </a:r>
            <a:r>
              <a:rPr kumimoji="1" lang="ja-JP" altLang="en-US" sz="2800" b="0" dirty="0" smtClean="0">
                <a:solidFill>
                  <a:srgbClr val="CC3300"/>
                </a:solidFill>
              </a:rPr>
              <a:t>の状態</a:t>
            </a:r>
            <a:endParaRPr kumimoji="1" lang="ja-JP" altLang="en-US" sz="2800" b="0" dirty="0">
              <a:solidFill>
                <a:srgbClr val="CC3300"/>
              </a:solidFill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26" name="テキスト ボックス 25"/>
              <p:cNvSpPr txBox="1"/>
              <p:nvPr/>
            </p:nvSpPr>
            <p:spPr>
              <a:xfrm>
                <a:off x="3409328" y="5253007"/>
                <a:ext cx="934839" cy="1200329"/>
              </a:xfrm>
              <a:prstGeom prst="rect">
                <a:avLst/>
              </a:prstGeom>
              <a:noFill/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kumimoji="1" lang="ja-JP" altLang="en-US" sz="7200" b="1" i="0" smtClean="0">
                          <a:ln w="28575">
                            <a:solidFill>
                              <a:schemeClr val="tx1"/>
                            </a:solidFill>
                          </a:ln>
                          <a:latin typeface="Cambria Math"/>
                        </a:rPr>
                        <m:t>≒</m:t>
                      </m:r>
                    </m:oMath>
                  </m:oMathPara>
                </a14:m>
                <a:endParaRPr kumimoji="1" lang="ja-JP" altLang="en-US" sz="7200" dirty="0"/>
              </a:p>
            </p:txBody>
          </p:sp>
        </mc:Choice>
        <mc:Fallback xmlns="">
          <p:sp>
            <p:nvSpPr>
              <p:cNvPr id="26" name="テキスト ボックス 25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409328" y="5253007"/>
                <a:ext cx="934839" cy="1200329"/>
              </a:xfrm>
              <a:prstGeom prst="rect">
                <a:avLst/>
              </a:prstGeom>
              <a:blipFill rotWithShape="1">
                <a:blip r:embed="rId11"/>
                <a:stretch>
                  <a:fillRect/>
                </a:stretch>
              </a:blipFill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</p:spPr>
            <p:txBody>
              <a:bodyPr/>
              <a:lstStyle/>
              <a:p>
                <a:r>
                  <a:rPr lang="ja-JP" alt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422200057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3" name="角丸四角形 62"/>
          <p:cNvSpPr/>
          <p:nvPr/>
        </p:nvSpPr>
        <p:spPr bwMode="auto">
          <a:xfrm rot="5400000">
            <a:off x="3600030" y="-1264694"/>
            <a:ext cx="1934819" cy="8441888"/>
          </a:xfrm>
          <a:prstGeom prst="roundRect">
            <a:avLst>
              <a:gd name="adj" fmla="val 8054"/>
            </a:avLst>
          </a:prstGeom>
          <a:ln w="38100">
            <a:headEnd type="none" w="med" len="med"/>
            <a:tailEnd type="none" w="med" len="med"/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1" lang="ja-JP" altLang="en-US" sz="1800" b="1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charset="0"/>
              <a:ea typeface="ＭＳ Ｐゴシック" pitchFamily="50" charset="-128"/>
            </a:endParaRPr>
          </a:p>
        </p:txBody>
      </p:sp>
      <p:pic>
        <p:nvPicPr>
          <p:cNvPr id="44" name="Picture 10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rightnessContrast bright="25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11723" y="2295102"/>
            <a:ext cx="1332656" cy="133265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45" name="Picture 11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brightnessContrast bright="25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731613" y="2276127"/>
            <a:ext cx="1332656" cy="133265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61" name="Picture 12"/>
          <p:cNvPicPr>
            <a:picLocks noChangeAspect="1" noChangeArrowheads="1"/>
          </p:cNvPicPr>
          <p:nvPr/>
        </p:nvPicPr>
        <p:blipFill>
          <a:blip r:embed="rId7" cstate="print"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brightnessContrast bright="25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888496" y="2280347"/>
            <a:ext cx="1332656" cy="133265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62" name="Picture 13"/>
          <p:cNvPicPr>
            <a:picLocks noChangeAspect="1" noChangeArrowheads="1"/>
          </p:cNvPicPr>
          <p:nvPr/>
        </p:nvPicPr>
        <p:blipFill>
          <a:blip r:embed="rId9" cstate="print">
            <a:extLst>
              <a:ext uri="{BEBA8EAE-BF5A-486C-A8C5-ECC9F3942E4B}">
                <a14:imgProps xmlns:a14="http://schemas.microsoft.com/office/drawing/2010/main">
                  <a14:imgLayer r:embed="rId10">
                    <a14:imgEffect>
                      <a14:brightnessContrast bright="25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017543" y="2276127"/>
            <a:ext cx="1332656" cy="133265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36" name="コンテンツ プレースホルダ 2"/>
          <p:cNvSpPr>
            <a:spLocks noGrp="1"/>
          </p:cNvSpPr>
          <p:nvPr>
            <p:ph idx="1"/>
          </p:nvPr>
        </p:nvSpPr>
        <p:spPr>
          <a:xfrm>
            <a:off x="-57069" y="1470874"/>
            <a:ext cx="8641903" cy="549631"/>
          </a:xfrm>
        </p:spPr>
        <p:txBody>
          <a:bodyPr/>
          <a:lstStyle/>
          <a:p>
            <a:endParaRPr lang="en-US" altLang="ja-JP" dirty="0"/>
          </a:p>
          <a:p>
            <a:endParaRPr lang="en-US" altLang="ja-JP" dirty="0" smtClean="0"/>
          </a:p>
          <a:p>
            <a:endParaRPr lang="en-US" altLang="ja-JP" dirty="0"/>
          </a:p>
          <a:p>
            <a:endParaRPr lang="en-US" altLang="ja-JP" dirty="0" smtClean="0"/>
          </a:p>
        </p:txBody>
      </p:sp>
      <p:sp>
        <p:nvSpPr>
          <p:cNvPr id="41" name="コンテンツ プレースホルダ 2"/>
          <p:cNvSpPr txBox="1">
            <a:spLocks/>
          </p:cNvSpPr>
          <p:nvPr/>
        </p:nvSpPr>
        <p:spPr bwMode="auto">
          <a:xfrm>
            <a:off x="324000" y="1339200"/>
            <a:ext cx="8641903" cy="72950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kumimoji="1" sz="30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kumimoji="1" sz="2600">
                <a:solidFill>
                  <a:schemeClr val="tx1"/>
                </a:solidFill>
                <a:latin typeface="+mn-lt"/>
                <a:ea typeface="+mn-ea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kumimoji="1" sz="2200">
                <a:solidFill>
                  <a:schemeClr val="tx1"/>
                </a:solidFill>
                <a:latin typeface="+mn-lt"/>
                <a:ea typeface="+mn-ea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kumimoji="1" sz="1800">
                <a:solidFill>
                  <a:schemeClr val="tx1"/>
                </a:solidFill>
                <a:latin typeface="+mn-lt"/>
                <a:ea typeface="+mn-ea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1600">
                <a:solidFill>
                  <a:schemeClr val="tx1"/>
                </a:solidFill>
                <a:latin typeface="+mn-lt"/>
                <a:ea typeface="+mn-ea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+mn-lt"/>
                <a:ea typeface="+mn-ea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+mn-lt"/>
                <a:ea typeface="+mn-ea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+mn-lt"/>
                <a:ea typeface="+mn-ea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+mn-lt"/>
                <a:ea typeface="+mn-ea"/>
              </a:defRPr>
            </a:lvl9pPr>
          </a:lstStyle>
          <a:p>
            <a:r>
              <a:rPr lang="ja-JP" altLang="en-US" b="0" dirty="0" smtClean="0"/>
              <a:t>これはベクトルの足し合わせとして表現可能</a:t>
            </a:r>
            <a:endParaRPr lang="en-US" altLang="ja-JP" b="0" dirty="0"/>
          </a:p>
        </p:txBody>
      </p:sp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 dirty="0"/>
              <a:t>キーアイディア</a:t>
            </a:r>
            <a:endParaRPr kumimoji="1" lang="ja-JP" altLang="en-US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64" name="テキスト ボックス 63"/>
              <p:cNvSpPr txBox="1"/>
              <p:nvPr/>
            </p:nvSpPr>
            <p:spPr>
              <a:xfrm>
                <a:off x="2260712" y="2613712"/>
                <a:ext cx="610175" cy="58477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kumimoji="1" lang="en-US" altLang="ja-JP" sz="3200" i="1" smtClean="0">
                              <a:solidFill>
                                <a:schemeClr val="tx1"/>
                              </a:solidFill>
                              <a:latin typeface="Cambria Math"/>
                            </a:rPr>
                          </m:ctrlPr>
                        </m:sSubPr>
                        <m:e>
                          <m:r>
                            <a:rPr kumimoji="1" lang="en-US" altLang="ja-JP" sz="3200" b="1" i="1" smtClean="0">
                              <a:solidFill>
                                <a:schemeClr val="tx1"/>
                              </a:solidFill>
                              <a:latin typeface="Cambria Math"/>
                            </a:rPr>
                            <m:t>𝒘</m:t>
                          </m:r>
                        </m:e>
                        <m:sub>
                          <m:r>
                            <a:rPr kumimoji="1" lang="en-US" altLang="ja-JP" sz="3200" b="1" i="1" smtClean="0">
                              <a:solidFill>
                                <a:schemeClr val="tx1"/>
                              </a:solidFill>
                              <a:latin typeface="Cambria Math"/>
                            </a:rPr>
                            <m:t>𝟏</m:t>
                          </m:r>
                        </m:sub>
                      </m:sSub>
                    </m:oMath>
                  </m:oMathPara>
                </a14:m>
                <a:endParaRPr kumimoji="1" lang="ja-JP" altLang="en-US" sz="3200" dirty="0">
                  <a:solidFill>
                    <a:schemeClr val="tx1"/>
                  </a:solidFill>
                </a:endParaRPr>
              </a:p>
            </p:txBody>
          </p:sp>
        </mc:Choice>
        <mc:Fallback xmlns="">
          <p:sp>
            <p:nvSpPr>
              <p:cNvPr id="64" name="テキスト ボックス 63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260712" y="2613712"/>
                <a:ext cx="610175" cy="584775"/>
              </a:xfrm>
              <a:prstGeom prst="rect">
                <a:avLst/>
              </a:prstGeom>
              <a:blipFill rotWithShape="1">
                <a:blip r:embed="rId11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ja-JP" alt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65" name="テキスト ボックス 64"/>
              <p:cNvSpPr txBox="1"/>
              <p:nvPr/>
            </p:nvSpPr>
            <p:spPr>
              <a:xfrm>
                <a:off x="4132920" y="2613713"/>
                <a:ext cx="791003" cy="58477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altLang="ja-JP" sz="3200" i="1" smtClean="0">
                          <a:solidFill>
                            <a:schemeClr val="tx1"/>
                          </a:solidFill>
                          <a:latin typeface="Cambria Math"/>
                        </a:rPr>
                        <m:t>+</m:t>
                      </m:r>
                      <m:sSub>
                        <m:sSubPr>
                          <m:ctrlPr>
                            <a:rPr kumimoji="1" lang="en-US" altLang="ja-JP" sz="3200" i="1" smtClean="0">
                              <a:solidFill>
                                <a:schemeClr val="tx1"/>
                              </a:solidFill>
                              <a:latin typeface="Cambria Math"/>
                            </a:rPr>
                          </m:ctrlPr>
                        </m:sSubPr>
                        <m:e>
                          <m:r>
                            <a:rPr kumimoji="1" lang="en-US" altLang="ja-JP" sz="3200" b="1" i="1" smtClean="0">
                              <a:solidFill>
                                <a:schemeClr val="tx1"/>
                              </a:solidFill>
                              <a:latin typeface="Cambria Math"/>
                            </a:rPr>
                            <m:t>𝒘</m:t>
                          </m:r>
                        </m:e>
                        <m:sub>
                          <m:r>
                            <a:rPr kumimoji="1" lang="en-US" altLang="ja-JP" sz="3200" b="1" i="1" smtClean="0">
                              <a:solidFill>
                                <a:schemeClr val="tx1"/>
                              </a:solidFill>
                              <a:latin typeface="Cambria Math"/>
                            </a:rPr>
                            <m:t>𝟐</m:t>
                          </m:r>
                        </m:sub>
                      </m:sSub>
                    </m:oMath>
                  </m:oMathPara>
                </a14:m>
                <a:endParaRPr kumimoji="1" lang="ja-JP" altLang="en-US" sz="3200" dirty="0">
                  <a:solidFill>
                    <a:schemeClr val="tx1"/>
                  </a:solidFill>
                </a:endParaRPr>
              </a:p>
            </p:txBody>
          </p:sp>
        </mc:Choice>
        <mc:Fallback xmlns="">
          <p:sp>
            <p:nvSpPr>
              <p:cNvPr id="65" name="テキスト ボックス 64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132920" y="2613713"/>
                <a:ext cx="791003" cy="584775"/>
              </a:xfrm>
              <a:prstGeom prst="rect">
                <a:avLst/>
              </a:prstGeom>
              <a:blipFill rotWithShape="1">
                <a:blip r:embed="rId12"/>
                <a:stretch>
                  <a:fillRect l="-5385"/>
                </a:stretch>
              </a:blipFill>
            </p:spPr>
            <p:txBody>
              <a:bodyPr/>
              <a:lstStyle/>
              <a:p>
                <a:r>
                  <a:rPr lang="ja-JP" alt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66" name="テキスト ボックス 65"/>
              <p:cNvSpPr txBox="1"/>
              <p:nvPr/>
            </p:nvSpPr>
            <p:spPr>
              <a:xfrm>
                <a:off x="6244412" y="2613713"/>
                <a:ext cx="856363" cy="58477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altLang="ja-JP" sz="3200" i="1" smtClean="0">
                          <a:solidFill>
                            <a:schemeClr val="tx1"/>
                          </a:solidFill>
                          <a:latin typeface="Cambria Math"/>
                        </a:rPr>
                        <m:t>+</m:t>
                      </m:r>
                      <m:sSub>
                        <m:sSubPr>
                          <m:ctrlPr>
                            <a:rPr kumimoji="1" lang="en-US" altLang="ja-JP" sz="3200" i="1" smtClean="0">
                              <a:solidFill>
                                <a:schemeClr val="tx1"/>
                              </a:solidFill>
                              <a:latin typeface="Cambria Math"/>
                            </a:rPr>
                          </m:ctrlPr>
                        </m:sSubPr>
                        <m:e>
                          <m:r>
                            <a:rPr kumimoji="1" lang="en-US" altLang="ja-JP" sz="3200" b="1" i="1" smtClean="0">
                              <a:solidFill>
                                <a:schemeClr val="tx1"/>
                              </a:solidFill>
                              <a:latin typeface="Cambria Math"/>
                            </a:rPr>
                            <m:t>𝒘</m:t>
                          </m:r>
                        </m:e>
                        <m:sub>
                          <m:r>
                            <a:rPr kumimoji="1" lang="en-US" altLang="ja-JP" sz="3200" b="1" i="1" smtClean="0">
                              <a:solidFill>
                                <a:schemeClr val="tx1"/>
                              </a:solidFill>
                              <a:latin typeface="Cambria Math"/>
                            </a:rPr>
                            <m:t>𝟑</m:t>
                          </m:r>
                        </m:sub>
                      </m:sSub>
                    </m:oMath>
                  </m:oMathPara>
                </a14:m>
                <a:endParaRPr kumimoji="1" lang="ja-JP" altLang="en-US" sz="3200" dirty="0">
                  <a:solidFill>
                    <a:schemeClr val="tx1"/>
                  </a:solidFill>
                </a:endParaRPr>
              </a:p>
            </p:txBody>
          </p:sp>
        </mc:Choice>
        <mc:Fallback xmlns="">
          <p:sp>
            <p:nvSpPr>
              <p:cNvPr id="66" name="テキスト ボックス 65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244412" y="2613713"/>
                <a:ext cx="856363" cy="584775"/>
              </a:xfrm>
              <a:prstGeom prst="rect">
                <a:avLst/>
              </a:prstGeom>
              <a:blipFill rotWithShape="1">
                <a:blip r:embed="rId13"/>
                <a:stretch>
                  <a:fillRect l="-709"/>
                </a:stretch>
              </a:blipFill>
            </p:spPr>
            <p:txBody>
              <a:bodyPr/>
              <a:lstStyle/>
              <a:p>
                <a:r>
                  <a:rPr lang="ja-JP" alt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67" name="テキスト ボックス 66"/>
              <p:cNvSpPr txBox="1"/>
              <p:nvPr/>
            </p:nvSpPr>
            <p:spPr>
              <a:xfrm>
                <a:off x="1828664" y="2570995"/>
                <a:ext cx="542404" cy="754099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kumimoji="1" lang="ja-JP" altLang="en-US" sz="4000" i="1" smtClean="0">
                          <a:solidFill>
                            <a:schemeClr val="tx1"/>
                          </a:solidFill>
                          <a:latin typeface="Cambria Math"/>
                        </a:rPr>
                        <m:t>≑</m:t>
                      </m:r>
                    </m:oMath>
                  </m:oMathPara>
                </a14:m>
                <a:endParaRPr kumimoji="1" lang="ja-JP" altLang="en-US" sz="4000" dirty="0">
                  <a:solidFill>
                    <a:schemeClr val="tx1"/>
                  </a:solidFill>
                </a:endParaRPr>
              </a:p>
            </p:txBody>
          </p:sp>
        </mc:Choice>
        <mc:Fallback xmlns="">
          <p:sp>
            <p:nvSpPr>
              <p:cNvPr id="67" name="テキスト ボックス 66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828664" y="2570995"/>
                <a:ext cx="542404" cy="754099"/>
              </a:xfrm>
              <a:prstGeom prst="rect">
                <a:avLst/>
              </a:prstGeom>
              <a:blipFill rotWithShape="1">
                <a:blip r:embed="rId14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ja-JP" alt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77" name="テキスト ボックス 76"/>
          <p:cNvSpPr txBox="1"/>
          <p:nvPr/>
        </p:nvSpPr>
        <p:spPr>
          <a:xfrm>
            <a:off x="8308412" y="2699820"/>
            <a:ext cx="728084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ja-JP" altLang="en-US" sz="2800" dirty="0" smtClean="0"/>
              <a:t>・・・</a:t>
            </a:r>
            <a:endParaRPr kumimoji="1" lang="ja-JP" altLang="en-US" sz="2800" dirty="0"/>
          </a:p>
        </p:txBody>
      </p:sp>
      <p:grpSp>
        <p:nvGrpSpPr>
          <p:cNvPr id="13" name="グループ化 12"/>
          <p:cNvGrpSpPr/>
          <p:nvPr/>
        </p:nvGrpSpPr>
        <p:grpSpPr>
          <a:xfrm>
            <a:off x="3059746" y="2229319"/>
            <a:ext cx="720080" cy="1375387"/>
            <a:chOff x="3248608" y="4646816"/>
            <a:chExt cx="720080" cy="1375387"/>
          </a:xfrm>
        </p:grpSpPr>
        <p:sp>
          <p:nvSpPr>
            <p:cNvPr id="82" name="角丸四角形 81"/>
            <p:cNvSpPr/>
            <p:nvPr/>
          </p:nvSpPr>
          <p:spPr bwMode="auto">
            <a:xfrm>
              <a:off x="3251710" y="4646816"/>
              <a:ext cx="650118" cy="1375387"/>
            </a:xfrm>
            <a:prstGeom prst="roundRect">
              <a:avLst/>
            </a:prstGeom>
            <a:solidFill>
              <a:srgbClr val="EFE8FE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1" lang="ja-JP" altLang="en-US" sz="1800" b="1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  <a:ea typeface="ＭＳ Ｐゴシック" pitchFamily="50" charset="-128"/>
              </a:endParaRPr>
            </a:p>
          </p:txBody>
        </p:sp>
        <mc:AlternateContent xmlns:mc="http://schemas.openxmlformats.org/markup-compatibility/2006" xmlns:a14="http://schemas.microsoft.com/office/drawing/2010/main">
          <mc:Choice Requires="a14">
            <p:sp>
              <p:nvSpPr>
                <p:cNvPr id="83" name="テキスト ボックス 82"/>
                <p:cNvSpPr txBox="1"/>
                <p:nvPr/>
              </p:nvSpPr>
              <p:spPr>
                <a:xfrm>
                  <a:off x="3248608" y="4710090"/>
                  <a:ext cx="720080" cy="1259704"/>
                </a:xfrm>
                <a:prstGeom prst="rect">
                  <a:avLst/>
                </a:prstGeom>
                <a:noFill/>
                <a:ln w="6350">
                  <a:noFill/>
                </a:ln>
              </p:spPr>
              <p:txBody>
                <a:bodyPr wrap="square" rtlCol="0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d>
                          <m:dPr>
                            <m:begChr m:val="["/>
                            <m:endChr m:val="]"/>
                            <m:ctrlPr>
                              <a:rPr kumimoji="1" lang="en-US" altLang="ja-JP" sz="1600" i="1" smtClean="0">
                                <a:latin typeface="Cambria Math"/>
                              </a:rPr>
                            </m:ctrlPr>
                          </m:dPr>
                          <m:e>
                            <m:m>
                              <m:mPr>
                                <m:mcs>
                                  <m:mc>
                                    <m:mcPr>
                                      <m:count m:val="1"/>
                                      <m:mcJc m:val="center"/>
                                    </m:mcPr>
                                  </m:mc>
                                </m:mcs>
                                <m:ctrlPr>
                                  <a:rPr kumimoji="1" lang="en-US" altLang="ja-JP" sz="1600" i="1" smtClean="0">
                                    <a:latin typeface="Cambria Math"/>
                                  </a:rPr>
                                </m:ctrlPr>
                              </m:mPr>
                              <m:mr>
                                <m:e>
                                  <m:m>
                                    <m:mPr>
                                      <m:mcs>
                                        <m:mc>
                                          <m:mcPr>
                                            <m:count m:val="1"/>
                                            <m:mcJc m:val="center"/>
                                          </m:mcPr>
                                        </m:mc>
                                      </m:mcs>
                                      <m:ctrlPr>
                                        <a:rPr kumimoji="1" lang="en-US" altLang="ja-JP" sz="1600" i="1" smtClean="0">
                                          <a:latin typeface="Cambria Math"/>
                                        </a:rPr>
                                      </m:ctrlPr>
                                    </m:mPr>
                                    <m:mr>
                                      <m:e>
                                        <m:sSub>
                                          <m:sSubPr>
                                            <m:ctrlPr>
                                              <a:rPr lang="en-US" altLang="ja-JP" sz="1600" i="1">
                                                <a:latin typeface="Cambria Math"/>
                                              </a:rPr>
                                            </m:ctrlPr>
                                          </m:sSubPr>
                                          <m:e>
                                            <m:sSubSup>
                                              <m:sSubSupPr>
                                                <m:ctrlPr>
                                                  <a:rPr lang="en-US" altLang="ja-JP" sz="1600" i="1">
                                                    <a:latin typeface="Cambria Math"/>
                                                  </a:rPr>
                                                </m:ctrlPr>
                                              </m:sSubSupPr>
                                              <m:e>
                                                <m:r>
                                                  <a:rPr lang="en-US" altLang="ja-JP" sz="1600" i="1">
                                                    <a:latin typeface="Cambria Math"/>
                                                  </a:rPr>
                                                  <m:t>𝑩</m:t>
                                                </m:r>
                                              </m:e>
                                              <m:sub>
                                                <m:r>
                                                  <a:rPr lang="en-US" altLang="ja-JP" sz="1600" i="1">
                                                    <a:latin typeface="Cambria Math"/>
                                                  </a:rPr>
                                                  <m:t>𝒅</m:t>
                                                </m:r>
                                              </m:sub>
                                              <m:sup>
                                                <m:r>
                                                  <a:rPr lang="en-US" altLang="ja-JP" sz="1600" i="1">
                                                    <a:latin typeface="Cambria Math"/>
                                                  </a:rPr>
                                                  <m:t>𝟏</m:t>
                                                </m:r>
                                              </m:sup>
                                            </m:sSubSup>
                                          </m:e>
                                          <m:sub>
                                            <m:r>
                                              <a:rPr lang="en-US" altLang="ja-JP" sz="1600" i="1">
                                                <a:latin typeface="Cambria Math"/>
                                              </a:rPr>
                                              <m:t> </m:t>
                                            </m:r>
                                            <m:r>
                                              <a:rPr lang="en-US" altLang="ja-JP" sz="1600" i="1">
                                                <a:latin typeface="Cambria Math"/>
                                              </a:rPr>
                                              <m:t>𝟏</m:t>
                                            </m:r>
                                          </m:sub>
                                        </m:sSub>
                                      </m:e>
                                    </m:mr>
                                    <m:mr>
                                      <m:e>
                                        <m:sSub>
                                          <m:sSubPr>
                                            <m:ctrlPr>
                                              <a:rPr lang="en-US" altLang="ja-JP" sz="1600" i="1">
                                                <a:latin typeface="Cambria Math"/>
                                              </a:rPr>
                                            </m:ctrlPr>
                                          </m:sSubPr>
                                          <m:e>
                                            <m:sSubSup>
                                              <m:sSubSupPr>
                                                <m:ctrlPr>
                                                  <a:rPr lang="en-US" altLang="ja-JP" sz="1600" i="1">
                                                    <a:latin typeface="Cambria Math"/>
                                                  </a:rPr>
                                                </m:ctrlPr>
                                              </m:sSubSupPr>
                                              <m:e>
                                                <m:r>
                                                  <a:rPr lang="en-US" altLang="ja-JP" sz="1600" i="1">
                                                    <a:latin typeface="Cambria Math"/>
                                                  </a:rPr>
                                                  <m:t>𝑩</m:t>
                                                </m:r>
                                              </m:e>
                                              <m:sub>
                                                <m:r>
                                                  <a:rPr lang="en-US" altLang="ja-JP" sz="1600" i="1">
                                                    <a:latin typeface="Cambria Math"/>
                                                  </a:rPr>
                                                  <m:t>𝒅</m:t>
                                                </m:r>
                                              </m:sub>
                                              <m:sup>
                                                <m:r>
                                                  <a:rPr lang="en-US" altLang="ja-JP" sz="1600" i="1">
                                                    <a:latin typeface="Cambria Math"/>
                                                  </a:rPr>
                                                  <m:t>𝟏</m:t>
                                                </m:r>
                                              </m:sup>
                                            </m:sSubSup>
                                          </m:e>
                                          <m:sub>
                                            <m:r>
                                              <a:rPr lang="en-US" altLang="ja-JP" sz="1600" i="1">
                                                <a:latin typeface="Cambria Math"/>
                                              </a:rPr>
                                              <m:t> </m:t>
                                            </m:r>
                                            <m:r>
                                              <a:rPr lang="en-US" altLang="ja-JP" sz="1600" b="1" i="1" smtClean="0">
                                                <a:latin typeface="Cambria Math"/>
                                              </a:rPr>
                                              <m:t>𝟐</m:t>
                                            </m:r>
                                          </m:sub>
                                        </m:sSub>
                                      </m:e>
                                    </m:mr>
                                  </m:m>
                                </m:e>
                              </m:mr>
                              <m:mr>
                                <m:e>
                                  <m:m>
                                    <m:mPr>
                                      <m:mcs>
                                        <m:mc>
                                          <m:mcPr>
                                            <m:count m:val="1"/>
                                            <m:mcJc m:val="center"/>
                                          </m:mcPr>
                                        </m:mc>
                                      </m:mcs>
                                      <m:ctrlPr>
                                        <a:rPr kumimoji="1" lang="en-US" altLang="ja-JP" sz="1600" i="1" smtClean="0">
                                          <a:latin typeface="Cambria Math"/>
                                        </a:rPr>
                                      </m:ctrlPr>
                                    </m:mPr>
                                    <m:mr>
                                      <m:e>
                                        <m:r>
                                          <a:rPr kumimoji="1" lang="en-US" altLang="ja-JP" sz="1600" b="1" i="1" smtClean="0">
                                            <a:latin typeface="Cambria Math"/>
                                          </a:rPr>
                                          <m:t>⋮</m:t>
                                        </m:r>
                                      </m:e>
                                    </m:mr>
                                    <m:mr>
                                      <m:e>
                                        <m:sSub>
                                          <m:sSubPr>
                                            <m:ctrlPr>
                                              <a:rPr lang="en-US" altLang="ja-JP" sz="1600" i="1">
                                                <a:latin typeface="Cambria Math"/>
                                              </a:rPr>
                                            </m:ctrlPr>
                                          </m:sSubPr>
                                          <m:e>
                                            <m:sSubSup>
                                              <m:sSubSupPr>
                                                <m:ctrlPr>
                                                  <a:rPr lang="en-US" altLang="ja-JP" sz="1600" i="1">
                                                    <a:latin typeface="Cambria Math"/>
                                                  </a:rPr>
                                                </m:ctrlPr>
                                              </m:sSubSupPr>
                                              <m:e>
                                                <m:r>
                                                  <a:rPr lang="en-US" altLang="ja-JP" sz="1600" i="1">
                                                    <a:latin typeface="Cambria Math"/>
                                                  </a:rPr>
                                                  <m:t>𝑩</m:t>
                                                </m:r>
                                              </m:e>
                                              <m:sub>
                                                <m:r>
                                                  <a:rPr lang="en-US" altLang="ja-JP" sz="1600" i="1">
                                                    <a:latin typeface="Cambria Math"/>
                                                  </a:rPr>
                                                  <m:t>𝒅</m:t>
                                                </m:r>
                                              </m:sub>
                                              <m:sup>
                                                <m:r>
                                                  <a:rPr lang="en-US" altLang="ja-JP" sz="1600" i="1">
                                                    <a:latin typeface="Cambria Math"/>
                                                  </a:rPr>
                                                  <m:t>𝟏</m:t>
                                                </m:r>
                                              </m:sup>
                                            </m:sSubSup>
                                          </m:e>
                                          <m:sub>
                                            <m:r>
                                              <a:rPr lang="en-US" altLang="ja-JP" sz="1600" i="1">
                                                <a:latin typeface="Cambria Math"/>
                                              </a:rPr>
                                              <m:t> </m:t>
                                            </m:r>
                                            <m:r>
                                              <a:rPr lang="en-US" altLang="ja-JP" sz="1600" b="1" i="1" smtClean="0">
                                                <a:latin typeface="Cambria Math"/>
                                              </a:rPr>
                                              <m:t> </m:t>
                                            </m:r>
                                            <m:r>
                                              <a:rPr lang="en-US" altLang="ja-JP" sz="1600" b="1" i="1" smtClean="0">
                                                <a:latin typeface="Cambria Math"/>
                                              </a:rPr>
                                              <m:t>𝑺</m:t>
                                            </m:r>
                                          </m:sub>
                                        </m:sSub>
                                      </m:e>
                                    </m:mr>
                                  </m:m>
                                </m:e>
                              </m:mr>
                            </m:m>
                          </m:e>
                        </m:d>
                      </m:oMath>
                    </m:oMathPara>
                  </a14:m>
                  <a:endParaRPr kumimoji="1" lang="en-US" altLang="ja-JP" sz="1600" dirty="0" smtClean="0"/>
                </a:p>
              </p:txBody>
            </p:sp>
          </mc:Choice>
          <mc:Fallback xmlns="">
            <p:sp>
              <p:nvSpPr>
                <p:cNvPr id="83" name="テキスト ボックス 82"/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3248608" y="4710090"/>
                  <a:ext cx="720080" cy="1259704"/>
                </a:xfrm>
                <a:prstGeom prst="rect">
                  <a:avLst/>
                </a:prstGeom>
                <a:blipFill rotWithShape="1">
                  <a:blip r:embed="rId15"/>
                  <a:stretch>
                    <a:fillRect/>
                  </a:stretch>
                </a:blipFill>
                <a:ln w="6350">
                  <a:noFill/>
                </a:ln>
              </p:spPr>
              <p:txBody>
                <a:bodyPr/>
                <a:lstStyle/>
                <a:p>
                  <a:r>
                    <a:rPr lang="ja-JP" altLang="en-US">
                      <a:noFill/>
                    </a:rPr>
                    <a:t> </a:t>
                  </a:r>
                </a:p>
              </p:txBody>
            </p:sp>
          </mc:Fallback>
        </mc:AlternateContent>
      </p:grp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テキスト ボックス 2"/>
              <p:cNvSpPr txBox="1"/>
              <p:nvPr/>
            </p:nvSpPr>
            <p:spPr>
              <a:xfrm>
                <a:off x="4868819" y="4597018"/>
                <a:ext cx="4064895" cy="523220"/>
              </a:xfrm>
              <a:prstGeom prst="rect">
                <a:avLst/>
              </a:prstGeom>
              <a:noFill/>
              <a:ln>
                <a:solidFill>
                  <a:srgbClr val="CC3300"/>
                </a:solidFill>
              </a:ln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kumimoji="1" lang="en-US" altLang="ja-JP" sz="2800" i="1" smtClean="0">
                              <a:solidFill>
                                <a:srgbClr val="CC3300"/>
                              </a:solidFill>
                              <a:latin typeface="Cambria Math"/>
                            </a:rPr>
                          </m:ctrlPr>
                        </m:sSubPr>
                        <m:e>
                          <m:r>
                            <a:rPr kumimoji="1" lang="en-US" altLang="ja-JP" sz="2800" b="1" i="1" smtClean="0">
                              <a:solidFill>
                                <a:srgbClr val="CC3300"/>
                              </a:solidFill>
                              <a:latin typeface="Cambria Math"/>
                            </a:rPr>
                            <m:t>𝒍</m:t>
                          </m:r>
                        </m:e>
                        <m:sub>
                          <m:r>
                            <a:rPr kumimoji="1" lang="en-US" altLang="ja-JP" sz="2800" b="1" i="1" smtClean="0">
                              <a:solidFill>
                                <a:srgbClr val="CC3300"/>
                              </a:solidFill>
                              <a:latin typeface="Cambria Math"/>
                            </a:rPr>
                            <m:t>𝒅</m:t>
                          </m:r>
                        </m:sub>
                      </m:sSub>
                      <m:r>
                        <a:rPr kumimoji="1" lang="en-US" altLang="ja-JP" sz="2800" b="1" i="1" smtClean="0">
                          <a:solidFill>
                            <a:srgbClr val="CC3300"/>
                          </a:solidFill>
                          <a:latin typeface="Cambria Math"/>
                        </a:rPr>
                        <m:t>: </m:t>
                      </m:r>
                      <m:r>
                        <a:rPr lang="ja-JP" altLang="en-US" sz="2800" i="1">
                          <a:solidFill>
                            <a:srgbClr val="CC3300"/>
                          </a:solidFill>
                          <a:latin typeface="Cambria Math"/>
                        </a:rPr>
                        <m:t>現在</m:t>
                      </m:r>
                      <m:r>
                        <a:rPr lang="ja-JP" altLang="en-US" sz="2800" b="1" i="1" smtClean="0">
                          <a:solidFill>
                            <a:srgbClr val="CC3300"/>
                          </a:solidFill>
                          <a:latin typeface="Cambria Math"/>
                        </a:rPr>
                        <m:t>の</m:t>
                      </m:r>
                      <m:r>
                        <a:rPr lang="ja-JP" altLang="en-US" sz="2800" i="1">
                          <a:solidFill>
                            <a:srgbClr val="CC3300"/>
                          </a:solidFill>
                          <a:latin typeface="Cambria Math"/>
                        </a:rPr>
                        <m:t>直接光</m:t>
                      </m:r>
                      <m:r>
                        <a:rPr lang="ja-JP" altLang="en-US" sz="2800" b="1" i="1" smtClean="0">
                          <a:solidFill>
                            <a:srgbClr val="CC3300"/>
                          </a:solidFill>
                          <a:latin typeface="Cambria Math"/>
                        </a:rPr>
                        <m:t>の</m:t>
                      </m:r>
                      <m:r>
                        <a:rPr lang="ja-JP" altLang="en-US" sz="2800" i="1">
                          <a:solidFill>
                            <a:srgbClr val="CC3300"/>
                          </a:solidFill>
                          <a:latin typeface="Cambria Math"/>
                        </a:rPr>
                        <m:t>状態</m:t>
                      </m:r>
                    </m:oMath>
                  </m:oMathPara>
                </a14:m>
                <a:endParaRPr kumimoji="1" lang="ja-JP" altLang="en-US" sz="2800" dirty="0">
                  <a:solidFill>
                    <a:srgbClr val="CC3300"/>
                  </a:solidFill>
                </a:endParaRPr>
              </a:p>
            </p:txBody>
          </p:sp>
        </mc:Choice>
        <mc:Fallback xmlns="">
          <p:sp>
            <p:nvSpPr>
              <p:cNvPr id="3" name="テキスト ボックス 2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868819" y="4597018"/>
                <a:ext cx="4064895" cy="523220"/>
              </a:xfrm>
              <a:prstGeom prst="rect">
                <a:avLst/>
              </a:prstGeom>
              <a:blipFill rotWithShape="1">
                <a:blip r:embed="rId16"/>
                <a:stretch>
                  <a:fillRect/>
                </a:stretch>
              </a:blipFill>
              <a:ln>
                <a:solidFill>
                  <a:srgbClr val="CC3300"/>
                </a:solidFill>
              </a:ln>
            </p:spPr>
            <p:txBody>
              <a:bodyPr/>
              <a:lstStyle/>
              <a:p>
                <a:r>
                  <a:rPr lang="ja-JP" alt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68" name="テキスト ボックス 67"/>
              <p:cNvSpPr txBox="1"/>
              <p:nvPr/>
            </p:nvSpPr>
            <p:spPr>
              <a:xfrm>
                <a:off x="4868818" y="5297337"/>
                <a:ext cx="4064895" cy="561629"/>
              </a:xfrm>
              <a:prstGeom prst="rect">
                <a:avLst/>
              </a:prstGeom>
              <a:noFill/>
              <a:ln>
                <a:solidFill>
                  <a:srgbClr val="CC3300"/>
                </a:solidFill>
              </a:ln>
            </p:spPr>
            <p:txBody>
              <a:bodyPr wrap="square" rtlCol="0">
                <a:spAutoFit/>
              </a:bodyPr>
              <a:lstStyle/>
              <a:p>
                <a14:m>
                  <m:oMath xmlns:m="http://schemas.openxmlformats.org/officeDocument/2006/math">
                    <m:sSubSup>
                      <m:sSubSupPr>
                        <m:ctrlPr>
                          <a:rPr lang="en-US" altLang="ja-JP" sz="2800" i="1" smtClean="0">
                            <a:solidFill>
                              <a:srgbClr val="CC3300"/>
                            </a:solidFill>
                            <a:latin typeface="Cambria Math"/>
                          </a:rPr>
                        </m:ctrlPr>
                      </m:sSubSupPr>
                      <m:e>
                        <m:r>
                          <a:rPr lang="en-US" altLang="ja-JP" sz="2800" i="1">
                            <a:solidFill>
                              <a:srgbClr val="CC3300"/>
                            </a:solidFill>
                            <a:latin typeface="Cambria Math"/>
                          </a:rPr>
                          <m:t>𝑩</m:t>
                        </m:r>
                      </m:e>
                      <m:sub>
                        <m:r>
                          <a:rPr lang="en-US" altLang="ja-JP" sz="2800" i="1">
                            <a:solidFill>
                              <a:srgbClr val="CC3300"/>
                            </a:solidFill>
                            <a:latin typeface="Cambria Math"/>
                          </a:rPr>
                          <m:t>𝒅</m:t>
                        </m:r>
                      </m:sub>
                      <m:sup>
                        <m:r>
                          <a:rPr lang="en-US" altLang="ja-JP" sz="2800" b="1" i="1" smtClean="0">
                            <a:solidFill>
                              <a:srgbClr val="CC3300"/>
                            </a:solidFill>
                            <a:latin typeface="Cambria Math"/>
                          </a:rPr>
                          <m:t>𝟏</m:t>
                        </m:r>
                      </m:sup>
                    </m:sSubSup>
                    <m:r>
                      <a:rPr lang="en-US" altLang="ja-JP" sz="2800" b="1" i="1" smtClean="0">
                        <a:solidFill>
                          <a:srgbClr val="CC3300"/>
                        </a:solidFill>
                        <a:latin typeface="Cambria Math"/>
                      </a:rPr>
                      <m:t>⋯</m:t>
                    </m:r>
                    <m:sSubSup>
                      <m:sSubSupPr>
                        <m:ctrlPr>
                          <a:rPr lang="en-US" altLang="ja-JP" sz="2800" i="1">
                            <a:solidFill>
                              <a:srgbClr val="CC3300"/>
                            </a:solidFill>
                            <a:latin typeface="Cambria Math"/>
                          </a:rPr>
                        </m:ctrlPr>
                      </m:sSubSupPr>
                      <m:e>
                        <m:r>
                          <a:rPr lang="en-US" altLang="ja-JP" sz="2800" i="1">
                            <a:solidFill>
                              <a:srgbClr val="CC3300"/>
                            </a:solidFill>
                            <a:latin typeface="Cambria Math"/>
                          </a:rPr>
                          <m:t>𝑩</m:t>
                        </m:r>
                      </m:e>
                      <m:sub>
                        <m:r>
                          <a:rPr lang="en-US" altLang="ja-JP" sz="2800" i="1">
                            <a:solidFill>
                              <a:srgbClr val="CC3300"/>
                            </a:solidFill>
                            <a:latin typeface="Cambria Math"/>
                          </a:rPr>
                          <m:t>𝒅</m:t>
                        </m:r>
                      </m:sub>
                      <m:sup>
                        <m:r>
                          <a:rPr lang="en-US" altLang="ja-JP" sz="2800" b="1" i="1" smtClean="0">
                            <a:solidFill>
                              <a:srgbClr val="CC3300"/>
                            </a:solidFill>
                            <a:latin typeface="Cambria Math"/>
                          </a:rPr>
                          <m:t>𝒏</m:t>
                        </m:r>
                      </m:sup>
                    </m:sSubSup>
                  </m:oMath>
                </a14:m>
                <a:r>
                  <a:rPr kumimoji="1" lang="en-US" altLang="ja-JP" sz="2800" b="0" dirty="0" smtClean="0">
                    <a:solidFill>
                      <a:srgbClr val="CC3300"/>
                    </a:solidFill>
                  </a:rPr>
                  <a:t> : </a:t>
                </a:r>
                <a:r>
                  <a:rPr lang="ja-JP" altLang="en-US" sz="2800" b="0" dirty="0">
                    <a:solidFill>
                      <a:srgbClr val="CC3300"/>
                    </a:solidFill>
                  </a:rPr>
                  <a:t>既知</a:t>
                </a:r>
                <a:r>
                  <a:rPr lang="ja-JP" altLang="en-US" sz="2800" b="0" dirty="0" smtClean="0">
                    <a:solidFill>
                      <a:srgbClr val="CC3300"/>
                    </a:solidFill>
                  </a:rPr>
                  <a:t>の状態</a:t>
                </a:r>
                <a:endParaRPr kumimoji="1" lang="ja-JP" altLang="en-US" sz="2800" b="0" dirty="0">
                  <a:solidFill>
                    <a:srgbClr val="CC3300"/>
                  </a:solidFill>
                </a:endParaRPr>
              </a:p>
            </p:txBody>
          </p:sp>
        </mc:Choice>
        <mc:Fallback xmlns="">
          <p:sp>
            <p:nvSpPr>
              <p:cNvPr id="68" name="テキスト ボックス 67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868818" y="5297337"/>
                <a:ext cx="4064895" cy="561629"/>
              </a:xfrm>
              <a:prstGeom prst="rect">
                <a:avLst/>
              </a:prstGeom>
              <a:blipFill rotWithShape="1">
                <a:blip r:embed="rId17"/>
                <a:stretch>
                  <a:fillRect t="-8511" b="-25532"/>
                </a:stretch>
              </a:blipFill>
              <a:ln>
                <a:solidFill>
                  <a:srgbClr val="CC3300"/>
                </a:solidFill>
              </a:ln>
            </p:spPr>
            <p:txBody>
              <a:bodyPr/>
              <a:lstStyle/>
              <a:p>
                <a:r>
                  <a:rPr lang="ja-JP" alt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6" name="角丸四角形 11"/>
          <p:cNvSpPr/>
          <p:nvPr/>
        </p:nvSpPr>
        <p:spPr bwMode="auto">
          <a:xfrm>
            <a:off x="1857770" y="4381721"/>
            <a:ext cx="2670651" cy="1869996"/>
          </a:xfrm>
          <a:custGeom>
            <a:avLst/>
            <a:gdLst>
              <a:gd name="connsiteX0" fmla="*/ 0 w 5748874"/>
              <a:gd name="connsiteY0" fmla="*/ 198127 h 4013921"/>
              <a:gd name="connsiteX1" fmla="*/ 198127 w 5748874"/>
              <a:gd name="connsiteY1" fmla="*/ 0 h 4013921"/>
              <a:gd name="connsiteX2" fmla="*/ 5550747 w 5748874"/>
              <a:gd name="connsiteY2" fmla="*/ 0 h 4013921"/>
              <a:gd name="connsiteX3" fmla="*/ 5748874 w 5748874"/>
              <a:gd name="connsiteY3" fmla="*/ 198127 h 4013921"/>
              <a:gd name="connsiteX4" fmla="*/ 5748874 w 5748874"/>
              <a:gd name="connsiteY4" fmla="*/ 3815794 h 4013921"/>
              <a:gd name="connsiteX5" fmla="*/ 5550747 w 5748874"/>
              <a:gd name="connsiteY5" fmla="*/ 4013921 h 4013921"/>
              <a:gd name="connsiteX6" fmla="*/ 198127 w 5748874"/>
              <a:gd name="connsiteY6" fmla="*/ 4013921 h 4013921"/>
              <a:gd name="connsiteX7" fmla="*/ 0 w 5748874"/>
              <a:gd name="connsiteY7" fmla="*/ 3815794 h 4013921"/>
              <a:gd name="connsiteX8" fmla="*/ 0 w 5748874"/>
              <a:gd name="connsiteY8" fmla="*/ 198127 h 4013921"/>
              <a:gd name="connsiteX0" fmla="*/ 2569 w 5751443"/>
              <a:gd name="connsiteY0" fmla="*/ 198127 h 4013921"/>
              <a:gd name="connsiteX1" fmla="*/ 200696 w 5751443"/>
              <a:gd name="connsiteY1" fmla="*/ 0 h 4013921"/>
              <a:gd name="connsiteX2" fmla="*/ 5553316 w 5751443"/>
              <a:gd name="connsiteY2" fmla="*/ 0 h 4013921"/>
              <a:gd name="connsiteX3" fmla="*/ 5751443 w 5751443"/>
              <a:gd name="connsiteY3" fmla="*/ 198127 h 4013921"/>
              <a:gd name="connsiteX4" fmla="*/ 5751443 w 5751443"/>
              <a:gd name="connsiteY4" fmla="*/ 3815794 h 4013921"/>
              <a:gd name="connsiteX5" fmla="*/ 5553316 w 5751443"/>
              <a:gd name="connsiteY5" fmla="*/ 4013921 h 4013921"/>
              <a:gd name="connsiteX6" fmla="*/ 200696 w 5751443"/>
              <a:gd name="connsiteY6" fmla="*/ 4013921 h 4013921"/>
              <a:gd name="connsiteX7" fmla="*/ 2569 w 5751443"/>
              <a:gd name="connsiteY7" fmla="*/ 3815794 h 4013921"/>
              <a:gd name="connsiteX8" fmla="*/ 0 w 5751443"/>
              <a:gd name="connsiteY8" fmla="*/ 2739955 h 4013921"/>
              <a:gd name="connsiteX9" fmla="*/ 2569 w 5751443"/>
              <a:gd name="connsiteY9" fmla="*/ 198127 h 4013921"/>
              <a:gd name="connsiteX0" fmla="*/ 2569 w 5751443"/>
              <a:gd name="connsiteY0" fmla="*/ 198127 h 4013921"/>
              <a:gd name="connsiteX1" fmla="*/ 200696 w 5751443"/>
              <a:gd name="connsiteY1" fmla="*/ 0 h 4013921"/>
              <a:gd name="connsiteX2" fmla="*/ 5553316 w 5751443"/>
              <a:gd name="connsiteY2" fmla="*/ 0 h 4013921"/>
              <a:gd name="connsiteX3" fmla="*/ 5751443 w 5751443"/>
              <a:gd name="connsiteY3" fmla="*/ 198127 h 4013921"/>
              <a:gd name="connsiteX4" fmla="*/ 5751443 w 5751443"/>
              <a:gd name="connsiteY4" fmla="*/ 3815794 h 4013921"/>
              <a:gd name="connsiteX5" fmla="*/ 5553316 w 5751443"/>
              <a:gd name="connsiteY5" fmla="*/ 4013921 h 4013921"/>
              <a:gd name="connsiteX6" fmla="*/ 200696 w 5751443"/>
              <a:gd name="connsiteY6" fmla="*/ 4013921 h 4013921"/>
              <a:gd name="connsiteX7" fmla="*/ 1009734 w 5751443"/>
              <a:gd name="connsiteY7" fmla="*/ 2980907 h 4013921"/>
              <a:gd name="connsiteX8" fmla="*/ 0 w 5751443"/>
              <a:gd name="connsiteY8" fmla="*/ 2739955 h 4013921"/>
              <a:gd name="connsiteX9" fmla="*/ 2569 w 5751443"/>
              <a:gd name="connsiteY9" fmla="*/ 198127 h 4013921"/>
              <a:gd name="connsiteX0" fmla="*/ 2569 w 5751443"/>
              <a:gd name="connsiteY0" fmla="*/ 198127 h 4013921"/>
              <a:gd name="connsiteX1" fmla="*/ 200696 w 5751443"/>
              <a:gd name="connsiteY1" fmla="*/ 0 h 4013921"/>
              <a:gd name="connsiteX2" fmla="*/ 5553316 w 5751443"/>
              <a:gd name="connsiteY2" fmla="*/ 0 h 4013921"/>
              <a:gd name="connsiteX3" fmla="*/ 5751443 w 5751443"/>
              <a:gd name="connsiteY3" fmla="*/ 198127 h 4013921"/>
              <a:gd name="connsiteX4" fmla="*/ 5751443 w 5751443"/>
              <a:gd name="connsiteY4" fmla="*/ 3815794 h 4013921"/>
              <a:gd name="connsiteX5" fmla="*/ 5553316 w 5751443"/>
              <a:gd name="connsiteY5" fmla="*/ 4013921 h 4013921"/>
              <a:gd name="connsiteX6" fmla="*/ 995827 w 5751443"/>
              <a:gd name="connsiteY6" fmla="*/ 4013921 h 4013921"/>
              <a:gd name="connsiteX7" fmla="*/ 1009734 w 5751443"/>
              <a:gd name="connsiteY7" fmla="*/ 2980907 h 4013921"/>
              <a:gd name="connsiteX8" fmla="*/ 0 w 5751443"/>
              <a:gd name="connsiteY8" fmla="*/ 2739955 h 4013921"/>
              <a:gd name="connsiteX9" fmla="*/ 2569 w 5751443"/>
              <a:gd name="connsiteY9" fmla="*/ 198127 h 4013921"/>
              <a:gd name="connsiteX0" fmla="*/ 2569 w 5751443"/>
              <a:gd name="connsiteY0" fmla="*/ 198127 h 4013921"/>
              <a:gd name="connsiteX1" fmla="*/ 200696 w 5751443"/>
              <a:gd name="connsiteY1" fmla="*/ 0 h 4013921"/>
              <a:gd name="connsiteX2" fmla="*/ 5553316 w 5751443"/>
              <a:gd name="connsiteY2" fmla="*/ 0 h 4013921"/>
              <a:gd name="connsiteX3" fmla="*/ 5751443 w 5751443"/>
              <a:gd name="connsiteY3" fmla="*/ 198127 h 4013921"/>
              <a:gd name="connsiteX4" fmla="*/ 5751443 w 5751443"/>
              <a:gd name="connsiteY4" fmla="*/ 3815794 h 4013921"/>
              <a:gd name="connsiteX5" fmla="*/ 5553316 w 5751443"/>
              <a:gd name="connsiteY5" fmla="*/ 4013921 h 4013921"/>
              <a:gd name="connsiteX6" fmla="*/ 995827 w 5751443"/>
              <a:gd name="connsiteY6" fmla="*/ 4013921 h 4013921"/>
              <a:gd name="connsiteX7" fmla="*/ 996481 w 5751443"/>
              <a:gd name="connsiteY7" fmla="*/ 3153185 h 4013921"/>
              <a:gd name="connsiteX8" fmla="*/ 0 w 5751443"/>
              <a:gd name="connsiteY8" fmla="*/ 2739955 h 4013921"/>
              <a:gd name="connsiteX9" fmla="*/ 2569 w 5751443"/>
              <a:gd name="connsiteY9" fmla="*/ 198127 h 4013921"/>
              <a:gd name="connsiteX0" fmla="*/ 2569 w 5751443"/>
              <a:gd name="connsiteY0" fmla="*/ 198127 h 4013921"/>
              <a:gd name="connsiteX1" fmla="*/ 200696 w 5751443"/>
              <a:gd name="connsiteY1" fmla="*/ 0 h 4013921"/>
              <a:gd name="connsiteX2" fmla="*/ 5553316 w 5751443"/>
              <a:gd name="connsiteY2" fmla="*/ 0 h 4013921"/>
              <a:gd name="connsiteX3" fmla="*/ 5751443 w 5751443"/>
              <a:gd name="connsiteY3" fmla="*/ 198127 h 4013921"/>
              <a:gd name="connsiteX4" fmla="*/ 5751443 w 5751443"/>
              <a:gd name="connsiteY4" fmla="*/ 3815794 h 4013921"/>
              <a:gd name="connsiteX5" fmla="*/ 5553316 w 5751443"/>
              <a:gd name="connsiteY5" fmla="*/ 4013921 h 4013921"/>
              <a:gd name="connsiteX6" fmla="*/ 995827 w 5751443"/>
              <a:gd name="connsiteY6" fmla="*/ 4013921 h 4013921"/>
              <a:gd name="connsiteX7" fmla="*/ 996481 w 5751443"/>
              <a:gd name="connsiteY7" fmla="*/ 3153185 h 4013921"/>
              <a:gd name="connsiteX8" fmla="*/ 0 w 5751443"/>
              <a:gd name="connsiteY8" fmla="*/ 2739955 h 4013921"/>
              <a:gd name="connsiteX9" fmla="*/ 2569 w 5751443"/>
              <a:gd name="connsiteY9" fmla="*/ 198127 h 4013921"/>
              <a:gd name="connsiteX0" fmla="*/ 2569 w 5751443"/>
              <a:gd name="connsiteY0" fmla="*/ 198127 h 4013921"/>
              <a:gd name="connsiteX1" fmla="*/ 200696 w 5751443"/>
              <a:gd name="connsiteY1" fmla="*/ 0 h 4013921"/>
              <a:gd name="connsiteX2" fmla="*/ 5553316 w 5751443"/>
              <a:gd name="connsiteY2" fmla="*/ 0 h 4013921"/>
              <a:gd name="connsiteX3" fmla="*/ 5751443 w 5751443"/>
              <a:gd name="connsiteY3" fmla="*/ 198127 h 4013921"/>
              <a:gd name="connsiteX4" fmla="*/ 5751443 w 5751443"/>
              <a:gd name="connsiteY4" fmla="*/ 3815794 h 4013921"/>
              <a:gd name="connsiteX5" fmla="*/ 5553316 w 5751443"/>
              <a:gd name="connsiteY5" fmla="*/ 4013921 h 4013921"/>
              <a:gd name="connsiteX6" fmla="*/ 995827 w 5751443"/>
              <a:gd name="connsiteY6" fmla="*/ 4013921 h 4013921"/>
              <a:gd name="connsiteX7" fmla="*/ 996481 w 5751443"/>
              <a:gd name="connsiteY7" fmla="*/ 3153185 h 4013921"/>
              <a:gd name="connsiteX8" fmla="*/ 0 w 5751443"/>
              <a:gd name="connsiteY8" fmla="*/ 2739955 h 4013921"/>
              <a:gd name="connsiteX9" fmla="*/ 2569 w 5751443"/>
              <a:gd name="connsiteY9" fmla="*/ 198127 h 4013921"/>
              <a:gd name="connsiteX0" fmla="*/ 2569 w 5751443"/>
              <a:gd name="connsiteY0" fmla="*/ 198127 h 4013921"/>
              <a:gd name="connsiteX1" fmla="*/ 200696 w 5751443"/>
              <a:gd name="connsiteY1" fmla="*/ 0 h 4013921"/>
              <a:gd name="connsiteX2" fmla="*/ 5553316 w 5751443"/>
              <a:gd name="connsiteY2" fmla="*/ 0 h 4013921"/>
              <a:gd name="connsiteX3" fmla="*/ 5751443 w 5751443"/>
              <a:gd name="connsiteY3" fmla="*/ 198127 h 4013921"/>
              <a:gd name="connsiteX4" fmla="*/ 5751443 w 5751443"/>
              <a:gd name="connsiteY4" fmla="*/ 3815794 h 4013921"/>
              <a:gd name="connsiteX5" fmla="*/ 5553316 w 5751443"/>
              <a:gd name="connsiteY5" fmla="*/ 4013921 h 4013921"/>
              <a:gd name="connsiteX6" fmla="*/ 995827 w 5751443"/>
              <a:gd name="connsiteY6" fmla="*/ 4013921 h 4013921"/>
              <a:gd name="connsiteX7" fmla="*/ 996481 w 5751443"/>
              <a:gd name="connsiteY7" fmla="*/ 3153185 h 4013921"/>
              <a:gd name="connsiteX8" fmla="*/ 0 w 5751443"/>
              <a:gd name="connsiteY8" fmla="*/ 2739955 h 4013921"/>
              <a:gd name="connsiteX9" fmla="*/ 2569 w 5751443"/>
              <a:gd name="connsiteY9" fmla="*/ 198127 h 4013921"/>
              <a:gd name="connsiteX0" fmla="*/ 2569 w 5751443"/>
              <a:gd name="connsiteY0" fmla="*/ 198127 h 4027173"/>
              <a:gd name="connsiteX1" fmla="*/ 200696 w 5751443"/>
              <a:gd name="connsiteY1" fmla="*/ 0 h 4027173"/>
              <a:gd name="connsiteX2" fmla="*/ 5553316 w 5751443"/>
              <a:gd name="connsiteY2" fmla="*/ 0 h 4027173"/>
              <a:gd name="connsiteX3" fmla="*/ 5751443 w 5751443"/>
              <a:gd name="connsiteY3" fmla="*/ 198127 h 4027173"/>
              <a:gd name="connsiteX4" fmla="*/ 5751443 w 5751443"/>
              <a:gd name="connsiteY4" fmla="*/ 3815794 h 4027173"/>
              <a:gd name="connsiteX5" fmla="*/ 5553316 w 5751443"/>
              <a:gd name="connsiteY5" fmla="*/ 4013921 h 4027173"/>
              <a:gd name="connsiteX6" fmla="*/ 1313879 w 5751443"/>
              <a:gd name="connsiteY6" fmla="*/ 4027173 h 4027173"/>
              <a:gd name="connsiteX7" fmla="*/ 996481 w 5751443"/>
              <a:gd name="connsiteY7" fmla="*/ 3153185 h 4027173"/>
              <a:gd name="connsiteX8" fmla="*/ 0 w 5751443"/>
              <a:gd name="connsiteY8" fmla="*/ 2739955 h 4027173"/>
              <a:gd name="connsiteX9" fmla="*/ 2569 w 5751443"/>
              <a:gd name="connsiteY9" fmla="*/ 198127 h 402717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5751443" h="4027173">
                <a:moveTo>
                  <a:pt x="2569" y="198127"/>
                </a:moveTo>
                <a:cubicBezTo>
                  <a:pt x="2569" y="88704"/>
                  <a:pt x="91273" y="0"/>
                  <a:pt x="200696" y="0"/>
                </a:cubicBezTo>
                <a:lnTo>
                  <a:pt x="5553316" y="0"/>
                </a:lnTo>
                <a:cubicBezTo>
                  <a:pt x="5662739" y="0"/>
                  <a:pt x="5751443" y="88704"/>
                  <a:pt x="5751443" y="198127"/>
                </a:cubicBezTo>
                <a:lnTo>
                  <a:pt x="5751443" y="3815794"/>
                </a:lnTo>
                <a:cubicBezTo>
                  <a:pt x="5751443" y="3925217"/>
                  <a:pt x="5662739" y="4013921"/>
                  <a:pt x="5553316" y="4013921"/>
                </a:cubicBezTo>
                <a:lnTo>
                  <a:pt x="1313879" y="4027173"/>
                </a:lnTo>
                <a:cubicBezTo>
                  <a:pt x="886404" y="4027173"/>
                  <a:pt x="1235020" y="3554156"/>
                  <a:pt x="996481" y="3153185"/>
                </a:cubicBezTo>
                <a:cubicBezTo>
                  <a:pt x="637816" y="2622294"/>
                  <a:pt x="856" y="3098568"/>
                  <a:pt x="0" y="2739955"/>
                </a:cubicBezTo>
                <a:cubicBezTo>
                  <a:pt x="856" y="1892679"/>
                  <a:pt x="1713" y="1045403"/>
                  <a:pt x="2569" y="198127"/>
                </a:cubicBezTo>
                <a:close/>
              </a:path>
            </a:pathLst>
          </a:custGeom>
          <a:solidFill>
            <a:schemeClr val="bg1">
              <a:lumMod val="85000"/>
            </a:schemeClr>
          </a:solidFill>
          <a:ln>
            <a:headEnd type="none" w="med" len="med"/>
            <a:tailEnd type="none" w="med" len="med"/>
          </a:ln>
          <a:effectLst/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1" lang="ja-JP" altLang="en-US" sz="600" b="1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charset="0"/>
              <a:ea typeface="ＭＳ Ｐゴシック" pitchFamily="50" charset="-128"/>
            </a:endParaRPr>
          </a:p>
        </p:txBody>
      </p:sp>
      <p:pic>
        <p:nvPicPr>
          <p:cNvPr id="47" name="Picture 11"/>
          <p:cNvPicPr>
            <a:picLocks noChangeAspect="1" noChangeArrowheads="1"/>
          </p:cNvPicPr>
          <p:nvPr/>
        </p:nvPicPr>
        <p:blipFill>
          <a:blip r:embed="rId18" cstate="print">
            <a:extLst>
              <a:ext uri="{BEBA8EAE-BF5A-486C-A8C5-ECC9F3942E4B}">
                <a14:imgProps xmlns:a14="http://schemas.microsoft.com/office/drawing/2010/main">
                  <a14:imgLayer r:embed="rId19">
                    <a14:imgEffect>
                      <a14:brightnessContrast bright="25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45947" y="4372306"/>
            <a:ext cx="1128211" cy="112821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48" name="テキスト ボックス 47"/>
          <p:cNvSpPr txBox="1"/>
          <p:nvPr/>
        </p:nvSpPr>
        <p:spPr>
          <a:xfrm>
            <a:off x="2504519" y="4380219"/>
            <a:ext cx="565668" cy="246221"/>
          </a:xfrm>
          <a:prstGeom prst="rect">
            <a:avLst/>
          </a:prstGeom>
          <a:solidFill>
            <a:srgbClr val="FF0000">
              <a:alpha val="52000"/>
            </a:srgbClr>
          </a:solidFill>
          <a:ln w="3175">
            <a:solidFill>
              <a:schemeClr val="bg2"/>
            </a:solidFill>
          </a:ln>
        </p:spPr>
        <p:txBody>
          <a:bodyPr wrap="square" rtlCol="0">
            <a:spAutoFit/>
          </a:bodyPr>
          <a:lstStyle/>
          <a:p>
            <a:r>
              <a:rPr lang="en-US" altLang="ja-JP" sz="1000" dirty="0" smtClean="0">
                <a:ln w="3175">
                  <a:solidFill>
                    <a:srgbClr val="FF0000"/>
                  </a:solidFill>
                  <a:prstDash val="solid"/>
                  <a:miter lim="800000"/>
                </a:ln>
                <a:solidFill>
                  <a:schemeClr val="bg1"/>
                </a:solidFill>
                <a:effectLst>
                  <a:outerShdw blurRad="25500" dist="23000" dir="7020000" algn="tl">
                    <a:srgbClr val="000000">
                      <a:alpha val="50000"/>
                    </a:srgbClr>
                  </a:outerShdw>
                </a:effectLst>
              </a:rPr>
              <a:t>×0.1</a:t>
            </a:r>
            <a:endParaRPr lang="ja-JP" altLang="en-US" sz="1000" dirty="0">
              <a:ln w="3175">
                <a:solidFill>
                  <a:srgbClr val="FF0000"/>
                </a:solidFill>
                <a:prstDash val="solid"/>
                <a:miter lim="800000"/>
              </a:ln>
              <a:solidFill>
                <a:schemeClr val="bg1"/>
              </a:solidFill>
              <a:effectLst>
                <a:outerShdw blurRad="25500" dist="23000" dir="7020000" algn="tl">
                  <a:srgbClr val="000000">
                    <a:alpha val="50000"/>
                  </a:srgbClr>
                </a:outerShdw>
              </a:effectLst>
            </a:endParaRPr>
          </a:p>
        </p:txBody>
      </p:sp>
      <p:sp>
        <p:nvSpPr>
          <p:cNvPr id="49" name="テキスト ボックス 48"/>
          <p:cNvSpPr txBox="1"/>
          <p:nvPr/>
        </p:nvSpPr>
        <p:spPr>
          <a:xfrm>
            <a:off x="2208941" y="5491697"/>
            <a:ext cx="286702" cy="310882"/>
          </a:xfrm>
          <a:prstGeom prst="rect">
            <a:avLst/>
          </a:prstGeom>
          <a:noFill/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square" rtlCol="0">
            <a:spAutoFit/>
          </a:bodyPr>
          <a:lstStyle/>
          <a:p>
            <a:r>
              <a:rPr kumimoji="1" lang="en-US" altLang="ja-JP" sz="1200" dirty="0" smtClean="0"/>
              <a:t>+</a:t>
            </a:r>
            <a:endParaRPr kumimoji="1" lang="ja-JP" altLang="en-US" sz="1200" dirty="0"/>
          </a:p>
        </p:txBody>
      </p:sp>
      <p:pic>
        <p:nvPicPr>
          <p:cNvPr id="50" name="Picture 12"/>
          <p:cNvPicPr>
            <a:picLocks noChangeAspect="1" noChangeArrowheads="1"/>
          </p:cNvPicPr>
          <p:nvPr/>
        </p:nvPicPr>
        <p:blipFill>
          <a:blip r:embed="rId20" cstate="print">
            <a:extLst>
              <a:ext uri="{BEBA8EAE-BF5A-486C-A8C5-ECC9F3942E4B}">
                <a14:imgProps xmlns:a14="http://schemas.microsoft.com/office/drawing/2010/main">
                  <a14:imgLayer r:embed="rId21">
                    <a14:imgEffect>
                      <a14:brightnessContrast bright="25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495641" y="4720229"/>
            <a:ext cx="1128211" cy="112821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51" name="テキスト ボックス 50"/>
          <p:cNvSpPr txBox="1"/>
          <p:nvPr/>
        </p:nvSpPr>
        <p:spPr>
          <a:xfrm>
            <a:off x="3043877" y="4727692"/>
            <a:ext cx="565668" cy="246221"/>
          </a:xfrm>
          <a:prstGeom prst="rect">
            <a:avLst/>
          </a:prstGeom>
          <a:solidFill>
            <a:srgbClr val="FF0000">
              <a:alpha val="52000"/>
            </a:srgbClr>
          </a:solidFill>
          <a:ln w="3175">
            <a:solidFill>
              <a:schemeClr val="bg2"/>
            </a:solidFill>
          </a:ln>
        </p:spPr>
        <p:txBody>
          <a:bodyPr wrap="square" rtlCol="0">
            <a:spAutoFit/>
          </a:bodyPr>
          <a:lstStyle/>
          <a:p>
            <a:r>
              <a:rPr lang="en-US" altLang="ja-JP" sz="1000" dirty="0" smtClean="0">
                <a:ln w="3175">
                  <a:solidFill>
                    <a:srgbClr val="FF0000"/>
                  </a:solidFill>
                  <a:prstDash val="solid"/>
                  <a:miter lim="800000"/>
                </a:ln>
                <a:solidFill>
                  <a:schemeClr val="bg1"/>
                </a:solidFill>
                <a:effectLst>
                  <a:outerShdw blurRad="25500" dist="23000" dir="7020000" algn="tl">
                    <a:srgbClr val="000000">
                      <a:alpha val="50000"/>
                    </a:srgbClr>
                  </a:outerShdw>
                </a:effectLst>
              </a:rPr>
              <a:t>×0.2</a:t>
            </a:r>
            <a:endParaRPr lang="ja-JP" altLang="en-US" sz="1000" dirty="0">
              <a:ln w="3175">
                <a:solidFill>
                  <a:srgbClr val="FF0000"/>
                </a:solidFill>
                <a:prstDash val="solid"/>
                <a:miter lim="800000"/>
              </a:ln>
              <a:solidFill>
                <a:schemeClr val="bg1"/>
              </a:solidFill>
              <a:effectLst>
                <a:outerShdw blurRad="25500" dist="23000" dir="7020000" algn="tl">
                  <a:srgbClr val="000000">
                    <a:alpha val="50000"/>
                  </a:srgbClr>
                </a:outerShdw>
              </a:effectLst>
            </a:endParaRPr>
          </a:p>
        </p:txBody>
      </p:sp>
      <p:pic>
        <p:nvPicPr>
          <p:cNvPr id="52" name="Picture 13"/>
          <p:cNvPicPr>
            <a:picLocks noChangeAspect="1" noChangeArrowheads="1"/>
          </p:cNvPicPr>
          <p:nvPr/>
        </p:nvPicPr>
        <p:blipFill>
          <a:blip r:embed="rId22" cstate="print">
            <a:extLst>
              <a:ext uri="{BEBA8EAE-BF5A-486C-A8C5-ECC9F3942E4B}">
                <a14:imgProps xmlns:a14="http://schemas.microsoft.com/office/drawing/2010/main">
                  <a14:imgLayer r:embed="rId23">
                    <a14:imgEffect>
                      <a14:brightnessContrast bright="25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27027" y="5032690"/>
            <a:ext cx="1139698" cy="113969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53" name="テキスト ボックス 52"/>
          <p:cNvSpPr txBox="1"/>
          <p:nvPr/>
        </p:nvSpPr>
        <p:spPr>
          <a:xfrm>
            <a:off x="3595776" y="5042408"/>
            <a:ext cx="565668" cy="246221"/>
          </a:xfrm>
          <a:prstGeom prst="rect">
            <a:avLst/>
          </a:prstGeom>
          <a:solidFill>
            <a:srgbClr val="FF0000">
              <a:alpha val="52000"/>
            </a:srgbClr>
          </a:solidFill>
          <a:ln w="3175">
            <a:solidFill>
              <a:schemeClr val="bg2"/>
            </a:solidFill>
          </a:ln>
        </p:spPr>
        <p:txBody>
          <a:bodyPr wrap="square" rtlCol="0">
            <a:spAutoFit/>
          </a:bodyPr>
          <a:lstStyle/>
          <a:p>
            <a:r>
              <a:rPr lang="en-US" altLang="ja-JP" sz="1000" dirty="0" smtClean="0">
                <a:ln w="3175">
                  <a:solidFill>
                    <a:srgbClr val="FF0000"/>
                  </a:solidFill>
                  <a:prstDash val="solid"/>
                  <a:miter lim="800000"/>
                </a:ln>
                <a:solidFill>
                  <a:schemeClr val="bg1"/>
                </a:solidFill>
                <a:effectLst>
                  <a:outerShdw blurRad="25500" dist="23000" dir="7020000" algn="tl">
                    <a:srgbClr val="000000">
                      <a:alpha val="50000"/>
                    </a:srgbClr>
                  </a:outerShdw>
                </a:effectLst>
              </a:rPr>
              <a:t>×0.4</a:t>
            </a:r>
            <a:endParaRPr lang="ja-JP" altLang="en-US" sz="1000" dirty="0">
              <a:ln w="3175">
                <a:solidFill>
                  <a:srgbClr val="FF0000"/>
                </a:solidFill>
                <a:prstDash val="solid"/>
                <a:miter lim="800000"/>
              </a:ln>
              <a:solidFill>
                <a:schemeClr val="bg1"/>
              </a:solidFill>
              <a:effectLst>
                <a:outerShdw blurRad="25500" dist="23000" dir="7020000" algn="tl">
                  <a:srgbClr val="000000">
                    <a:alpha val="50000"/>
                  </a:srgbClr>
                </a:outerShdw>
              </a:effectLst>
            </a:endParaRPr>
          </a:p>
        </p:txBody>
      </p:sp>
      <p:sp>
        <p:nvSpPr>
          <p:cNvPr id="54" name="テキスト ボックス 53"/>
          <p:cNvSpPr txBox="1"/>
          <p:nvPr/>
        </p:nvSpPr>
        <p:spPr>
          <a:xfrm>
            <a:off x="2707604" y="5787312"/>
            <a:ext cx="286702" cy="310882"/>
          </a:xfrm>
          <a:prstGeom prst="rect">
            <a:avLst/>
          </a:prstGeom>
          <a:noFill/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square" rtlCol="0">
            <a:spAutoFit/>
          </a:bodyPr>
          <a:lstStyle/>
          <a:p>
            <a:r>
              <a:rPr kumimoji="1" lang="en-US" altLang="ja-JP" sz="1200" dirty="0" smtClean="0"/>
              <a:t>+</a:t>
            </a:r>
            <a:endParaRPr kumimoji="1" lang="ja-JP" altLang="en-US" sz="1200" dirty="0"/>
          </a:p>
        </p:txBody>
      </p:sp>
      <p:pic>
        <p:nvPicPr>
          <p:cNvPr id="55" name="Picture 3"/>
          <p:cNvPicPr>
            <a:picLocks noChangeAspect="1" noChangeArrowheads="1"/>
          </p:cNvPicPr>
          <p:nvPr/>
        </p:nvPicPr>
        <p:blipFill>
          <a:blip r:embed="rId24" cstate="print">
            <a:extLst>
              <a:ext uri="{BEBA8EAE-BF5A-486C-A8C5-ECC9F3942E4B}">
                <a14:imgProps xmlns:a14="http://schemas.microsoft.com/office/drawing/2010/main">
                  <a14:imgLayer r:embed="rId25">
                    <a14:imgEffect>
                      <a14:brightnessContrast bright="5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99638" y="4896596"/>
            <a:ext cx="1274033" cy="1274033"/>
          </a:xfrm>
          <a:prstGeom prst="rect">
            <a:avLst/>
          </a:prstGeom>
          <a:solidFill>
            <a:schemeClr val="bg1">
              <a:lumMod val="85000"/>
            </a:schemeClr>
          </a:solidFill>
          <a:ln w="38100">
            <a:solidFill>
              <a:srgbClr val="92D050"/>
            </a:solidFill>
            <a:miter lim="800000"/>
            <a:headEnd/>
            <a:tailEnd/>
          </a:ln>
          <a:effectLst/>
        </p:spPr>
      </p:pic>
      <p:grpSp>
        <p:nvGrpSpPr>
          <p:cNvPr id="56" name="グループ化 55"/>
          <p:cNvGrpSpPr/>
          <p:nvPr/>
        </p:nvGrpSpPr>
        <p:grpSpPr>
          <a:xfrm>
            <a:off x="3947652" y="5832819"/>
            <a:ext cx="457735" cy="321838"/>
            <a:chOff x="7893192" y="5784016"/>
            <a:chExt cx="985766" cy="693102"/>
          </a:xfrm>
          <a:solidFill>
            <a:srgbClr val="FFC000"/>
          </a:solidFill>
          <a:effectLst>
            <a:outerShdw blurRad="139700" dist="88900" dir="1860000" algn="tl" rotWithShape="0">
              <a:prstClr val="black">
                <a:alpha val="40000"/>
              </a:prstClr>
            </a:outerShdw>
          </a:effectLst>
        </p:grpSpPr>
        <p:sp>
          <p:nvSpPr>
            <p:cNvPr id="57" name="円/楕円 56"/>
            <p:cNvSpPr/>
            <p:nvPr/>
          </p:nvSpPr>
          <p:spPr bwMode="auto">
            <a:xfrm>
              <a:off x="7893192" y="5784016"/>
              <a:ext cx="231034" cy="231034"/>
            </a:xfrm>
            <a:prstGeom prst="ellipse">
              <a:avLst/>
            </a:prstGeom>
            <a:grpFill/>
            <a:ln>
              <a:solidFill>
                <a:srgbClr val="CC6600"/>
              </a:solidFill>
              <a:headEnd type="none" w="med" len="med"/>
              <a:tailEnd type="none" w="med" len="med"/>
            </a:ln>
          </p:spPr>
          <p:style>
            <a:lnRef idx="2">
              <a:schemeClr val="accent3">
                <a:shade val="50000"/>
              </a:schemeClr>
            </a:lnRef>
            <a:fillRef idx="1">
              <a:schemeClr val="accent3"/>
            </a:fillRef>
            <a:effectRef idx="0">
              <a:schemeClr val="accent3"/>
            </a:effectRef>
            <a:fontRef idx="minor">
              <a:schemeClr val="lt1"/>
            </a:fontRef>
          </p:style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1" lang="ja-JP" altLang="en-US" sz="600" b="1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  <a:ea typeface="ＭＳ Ｐゴシック" pitchFamily="50" charset="-128"/>
              </a:endParaRPr>
            </a:p>
          </p:txBody>
        </p:sp>
        <p:sp>
          <p:nvSpPr>
            <p:cNvPr id="58" name="円/楕円 57"/>
            <p:cNvSpPr/>
            <p:nvPr/>
          </p:nvSpPr>
          <p:spPr bwMode="auto">
            <a:xfrm>
              <a:off x="8279916" y="6015050"/>
              <a:ext cx="231034" cy="231034"/>
            </a:xfrm>
            <a:prstGeom prst="ellipse">
              <a:avLst/>
            </a:prstGeom>
            <a:grpFill/>
            <a:ln>
              <a:solidFill>
                <a:srgbClr val="CC6600"/>
              </a:solidFill>
              <a:headEnd type="none" w="med" len="med"/>
              <a:tailEnd type="none" w="med" len="med"/>
            </a:ln>
          </p:spPr>
          <p:style>
            <a:lnRef idx="2">
              <a:schemeClr val="accent3">
                <a:shade val="50000"/>
              </a:schemeClr>
            </a:lnRef>
            <a:fillRef idx="1">
              <a:schemeClr val="accent3"/>
            </a:fillRef>
            <a:effectRef idx="0">
              <a:schemeClr val="accent3"/>
            </a:effectRef>
            <a:fontRef idx="minor">
              <a:schemeClr val="lt1"/>
            </a:fontRef>
          </p:style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1" lang="ja-JP" altLang="en-US" sz="600" b="1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  <a:ea typeface="ＭＳ Ｐゴシック" pitchFamily="50" charset="-128"/>
              </a:endParaRPr>
            </a:p>
          </p:txBody>
        </p:sp>
        <p:sp>
          <p:nvSpPr>
            <p:cNvPr id="59" name="円/楕円 58"/>
            <p:cNvSpPr/>
            <p:nvPr/>
          </p:nvSpPr>
          <p:spPr bwMode="auto">
            <a:xfrm>
              <a:off x="8647924" y="6246084"/>
              <a:ext cx="231034" cy="231034"/>
            </a:xfrm>
            <a:prstGeom prst="ellipse">
              <a:avLst/>
            </a:prstGeom>
            <a:grpFill/>
            <a:ln>
              <a:solidFill>
                <a:srgbClr val="CC6600"/>
              </a:solidFill>
              <a:headEnd type="none" w="med" len="med"/>
              <a:tailEnd type="none" w="med" len="med"/>
            </a:ln>
          </p:spPr>
          <p:style>
            <a:lnRef idx="2">
              <a:schemeClr val="accent3">
                <a:shade val="50000"/>
              </a:schemeClr>
            </a:lnRef>
            <a:fillRef idx="1">
              <a:schemeClr val="accent3"/>
            </a:fillRef>
            <a:effectRef idx="0">
              <a:schemeClr val="accent3"/>
            </a:effectRef>
            <a:fontRef idx="minor">
              <a:schemeClr val="lt1"/>
            </a:fontRef>
          </p:style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1" lang="ja-JP" altLang="en-US" sz="600" b="1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  <a:ea typeface="ＭＳ Ｐゴシック" pitchFamily="50" charset="-128"/>
              </a:endParaRPr>
            </a:p>
          </p:txBody>
        </p:sp>
      </p:grpSp>
      <p:sp>
        <p:nvSpPr>
          <p:cNvPr id="60" name="等号 59"/>
          <p:cNvSpPr/>
          <p:nvPr/>
        </p:nvSpPr>
        <p:spPr bwMode="auto">
          <a:xfrm>
            <a:off x="1828220" y="5787313"/>
            <a:ext cx="423690" cy="381359"/>
          </a:xfrm>
          <a:prstGeom prst="mathEqual">
            <a:avLst>
              <a:gd name="adj1" fmla="val 16561"/>
              <a:gd name="adj2" fmla="val 21038"/>
            </a:avLst>
          </a:prstGeom>
          <a:ln>
            <a:headEnd type="none" w="med" len="med"/>
            <a:tailEnd type="none" w="med" len="med"/>
          </a:ln>
          <a:effectLst>
            <a:outerShdw blurRad="1651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1" lang="ja-JP" altLang="en-US" sz="600" b="1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charset="0"/>
              <a:ea typeface="ＭＳ Ｐゴシック" pitchFamily="50" charset="-128"/>
            </a:endParaRPr>
          </a:p>
        </p:txBody>
      </p:sp>
      <p:sp>
        <p:nvSpPr>
          <p:cNvPr id="11" name="右矢印 10"/>
          <p:cNvSpPr/>
          <p:nvPr/>
        </p:nvSpPr>
        <p:spPr bwMode="auto">
          <a:xfrm rot="16200000">
            <a:off x="2183418" y="3200821"/>
            <a:ext cx="539246" cy="1564047"/>
          </a:xfrm>
          <a:prstGeom prst="rightArrow">
            <a:avLst>
              <a:gd name="adj1" fmla="val 38477"/>
              <a:gd name="adj2" fmla="val 70118"/>
            </a:avLst>
          </a:prstGeom>
          <a:ln>
            <a:headEnd type="none" w="med" len="med"/>
            <a:tailEnd type="none" w="med" len="med"/>
          </a:ln>
        </p:spPr>
        <p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minor">
            <a:schemeClr val="lt1"/>
          </a:fontRef>
        </p:style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1" lang="ja-JP" altLang="en-US" sz="1800" b="1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charset="0"/>
              <a:ea typeface="ＭＳ Ｐゴシック" pitchFamily="50" charset="-128"/>
            </a:endParaRPr>
          </a:p>
        </p:txBody>
      </p:sp>
      <p:sp>
        <p:nvSpPr>
          <p:cNvPr id="4" name="角丸四角形 3"/>
          <p:cNvSpPr/>
          <p:nvPr/>
        </p:nvSpPr>
        <p:spPr bwMode="auto">
          <a:xfrm>
            <a:off x="323529" y="4243775"/>
            <a:ext cx="4289234" cy="2089442"/>
          </a:xfrm>
          <a:prstGeom prst="roundRect">
            <a:avLst>
              <a:gd name="adj" fmla="val 6519"/>
            </a:avLst>
          </a:prstGeom>
          <a:noFill/>
          <a:ln w="38100">
            <a:headEnd type="none" w="med" len="med"/>
            <a:tailEnd type="none" w="med" len="med"/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1" lang="ja-JP" altLang="en-US" sz="1800" b="1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charset="0"/>
              <a:ea typeface="ＭＳ Ｐゴシック" pitchFamily="50" charset="-128"/>
            </a:endParaRPr>
          </a:p>
        </p:txBody>
      </p:sp>
      <p:grpSp>
        <p:nvGrpSpPr>
          <p:cNvPr id="69" name="グループ化 68"/>
          <p:cNvGrpSpPr/>
          <p:nvPr/>
        </p:nvGrpSpPr>
        <p:grpSpPr>
          <a:xfrm>
            <a:off x="817859" y="2229318"/>
            <a:ext cx="720080" cy="1375387"/>
            <a:chOff x="3245354" y="4646816"/>
            <a:chExt cx="720080" cy="1375387"/>
          </a:xfrm>
        </p:grpSpPr>
        <p:sp>
          <p:nvSpPr>
            <p:cNvPr id="70" name="角丸四角形 69"/>
            <p:cNvSpPr/>
            <p:nvPr/>
          </p:nvSpPr>
          <p:spPr bwMode="auto">
            <a:xfrm>
              <a:off x="3251710" y="4646816"/>
              <a:ext cx="650118" cy="1375387"/>
            </a:xfrm>
            <a:prstGeom prst="roundRect">
              <a:avLst/>
            </a:prstGeom>
            <a:solidFill>
              <a:srgbClr val="EFE8FE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1" lang="ja-JP" altLang="en-US" sz="1800" b="1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  <a:ea typeface="ＭＳ Ｐゴシック" pitchFamily="50" charset="-128"/>
              </a:endParaRPr>
            </a:p>
          </p:txBody>
        </p:sp>
        <mc:AlternateContent xmlns:mc="http://schemas.openxmlformats.org/markup-compatibility/2006" xmlns:a14="http://schemas.microsoft.com/office/drawing/2010/main">
          <mc:Choice Requires="a14">
            <p:sp>
              <p:nvSpPr>
                <p:cNvPr id="71" name="テキスト ボックス 70"/>
                <p:cNvSpPr txBox="1"/>
                <p:nvPr/>
              </p:nvSpPr>
              <p:spPr>
                <a:xfrm>
                  <a:off x="3245354" y="4718388"/>
                  <a:ext cx="720080" cy="1299202"/>
                </a:xfrm>
                <a:prstGeom prst="rect">
                  <a:avLst/>
                </a:prstGeom>
                <a:noFill/>
                <a:ln w="6350">
                  <a:noFill/>
                </a:ln>
              </p:spPr>
              <p:txBody>
                <a:bodyPr wrap="square" rtlCol="0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d>
                          <m:dPr>
                            <m:begChr m:val="["/>
                            <m:endChr m:val="]"/>
                            <m:ctrlPr>
                              <a:rPr kumimoji="1" lang="en-US" altLang="ja-JP" i="1" smtClean="0">
                                <a:latin typeface="Cambria Math"/>
                              </a:rPr>
                            </m:ctrlPr>
                          </m:dPr>
                          <m:e>
                            <m:m>
                              <m:mPr>
                                <m:mcs>
                                  <m:mc>
                                    <m:mcPr>
                                      <m:count m:val="1"/>
                                      <m:mcJc m:val="center"/>
                                    </m:mcPr>
                                  </m:mc>
                                </m:mcs>
                                <m:ctrlPr>
                                  <a:rPr kumimoji="1" lang="en-US" altLang="ja-JP" i="1" smtClean="0">
                                    <a:latin typeface="Cambria Math"/>
                                  </a:rPr>
                                </m:ctrlPr>
                              </m:mPr>
                              <m:mr>
                                <m:e>
                                  <m:m>
                                    <m:mPr>
                                      <m:mcs>
                                        <m:mc>
                                          <m:mcPr>
                                            <m:count m:val="1"/>
                                            <m:mcJc m:val="center"/>
                                          </m:mcPr>
                                        </m:mc>
                                      </m:mcs>
                                      <m:ctrlPr>
                                        <a:rPr kumimoji="1" lang="en-US" altLang="ja-JP" i="1" smtClean="0">
                                          <a:latin typeface="Cambria Math"/>
                                        </a:rPr>
                                      </m:ctrlPr>
                                    </m:mPr>
                                    <m:mr>
                                      <m:e>
                                        <m:sSub>
                                          <m:sSubPr>
                                            <m:ctrlPr>
                                              <a:rPr lang="en-US" altLang="ja-JP" i="1">
                                                <a:latin typeface="Cambria Math"/>
                                              </a:rPr>
                                            </m:ctrlPr>
                                          </m:sSubPr>
                                          <m:e>
                                            <m:sSubSup>
                                              <m:sSubSupPr>
                                                <m:ctrlPr>
                                                  <a:rPr lang="en-US" altLang="ja-JP" i="1">
                                                    <a:latin typeface="Cambria Math"/>
                                                  </a:rPr>
                                                </m:ctrlPr>
                                              </m:sSubSupPr>
                                              <m:e>
                                                <m:r>
                                                  <a:rPr lang="en-US" altLang="ja-JP" b="1" i="1" smtClean="0">
                                                    <a:latin typeface="Cambria Math"/>
                                                  </a:rPr>
                                                  <m:t>𝒍</m:t>
                                                </m:r>
                                              </m:e>
                                              <m:sub>
                                                <m:r>
                                                  <a:rPr lang="en-US" altLang="ja-JP" i="1">
                                                    <a:latin typeface="Cambria Math"/>
                                                  </a:rPr>
                                                  <m:t>𝒅</m:t>
                                                </m:r>
                                              </m:sub>
                                              <m:sup/>
                                            </m:sSubSup>
                                          </m:e>
                                          <m:sub>
                                            <m:r>
                                              <a:rPr lang="en-US" altLang="ja-JP" i="1">
                                                <a:latin typeface="Cambria Math"/>
                                              </a:rPr>
                                              <m:t> </m:t>
                                            </m:r>
                                            <m:r>
                                              <a:rPr lang="en-US" altLang="ja-JP" i="1">
                                                <a:latin typeface="Cambria Math"/>
                                              </a:rPr>
                                              <m:t>𝟏</m:t>
                                            </m:r>
                                          </m:sub>
                                        </m:sSub>
                                      </m:e>
                                    </m:mr>
                                    <m:mr>
                                      <m:e>
                                        <m:sSub>
                                          <m:sSubPr>
                                            <m:ctrlPr>
                                              <a:rPr lang="en-US" altLang="ja-JP" i="1">
                                                <a:latin typeface="Cambria Math"/>
                                              </a:rPr>
                                            </m:ctrlPr>
                                          </m:sSubPr>
                                          <m:e>
                                            <m:sSubSup>
                                              <m:sSubSupPr>
                                                <m:ctrlPr>
                                                  <a:rPr lang="en-US" altLang="ja-JP" i="1">
                                                    <a:latin typeface="Cambria Math"/>
                                                  </a:rPr>
                                                </m:ctrlPr>
                                              </m:sSubSupPr>
                                              <m:e>
                                                <m:r>
                                                  <a:rPr lang="en-US" altLang="ja-JP" b="1" i="1" smtClean="0">
                                                    <a:latin typeface="Cambria Math"/>
                                                  </a:rPr>
                                                  <m:t>𝒍</m:t>
                                                </m:r>
                                              </m:e>
                                              <m:sub>
                                                <m:r>
                                                  <a:rPr lang="en-US" altLang="ja-JP" i="1">
                                                    <a:latin typeface="Cambria Math"/>
                                                  </a:rPr>
                                                  <m:t>𝒅</m:t>
                                                </m:r>
                                              </m:sub>
                                              <m:sup/>
                                            </m:sSubSup>
                                          </m:e>
                                          <m:sub>
                                            <m:r>
                                              <a:rPr lang="en-US" altLang="ja-JP" i="1">
                                                <a:latin typeface="Cambria Math"/>
                                              </a:rPr>
                                              <m:t> </m:t>
                                            </m:r>
                                            <m:r>
                                              <a:rPr lang="en-US" altLang="ja-JP" b="1" i="1" smtClean="0">
                                                <a:latin typeface="Cambria Math"/>
                                              </a:rPr>
                                              <m:t>𝟐</m:t>
                                            </m:r>
                                          </m:sub>
                                        </m:sSub>
                                      </m:e>
                                    </m:mr>
                                  </m:m>
                                </m:e>
                              </m:mr>
                              <m:mr>
                                <m:e>
                                  <m:m>
                                    <m:mPr>
                                      <m:mcs>
                                        <m:mc>
                                          <m:mcPr>
                                            <m:count m:val="1"/>
                                            <m:mcJc m:val="center"/>
                                          </m:mcPr>
                                        </m:mc>
                                      </m:mcs>
                                      <m:ctrlPr>
                                        <a:rPr kumimoji="1" lang="en-US" altLang="ja-JP" i="1" smtClean="0">
                                          <a:latin typeface="Cambria Math"/>
                                        </a:rPr>
                                      </m:ctrlPr>
                                    </m:mPr>
                                    <m:mr>
                                      <m:e>
                                        <m:r>
                                          <a:rPr kumimoji="1" lang="en-US" altLang="ja-JP" b="1" i="1" smtClean="0">
                                            <a:latin typeface="Cambria Math"/>
                                          </a:rPr>
                                          <m:t>⋮</m:t>
                                        </m:r>
                                      </m:e>
                                    </m:mr>
                                    <m:mr>
                                      <m:e>
                                        <m:sSub>
                                          <m:sSubPr>
                                            <m:ctrlPr>
                                              <a:rPr lang="en-US" altLang="ja-JP" i="1">
                                                <a:latin typeface="Cambria Math"/>
                                              </a:rPr>
                                            </m:ctrlPr>
                                          </m:sSubPr>
                                          <m:e>
                                            <m:sSubSup>
                                              <m:sSubSupPr>
                                                <m:ctrlPr>
                                                  <a:rPr lang="en-US" altLang="ja-JP" i="1">
                                                    <a:latin typeface="Cambria Math"/>
                                                  </a:rPr>
                                                </m:ctrlPr>
                                              </m:sSubSupPr>
                                              <m:e>
                                                <m:r>
                                                  <a:rPr lang="en-US" altLang="ja-JP" b="1" i="1" smtClean="0">
                                                    <a:latin typeface="Cambria Math"/>
                                                  </a:rPr>
                                                  <m:t>𝒍</m:t>
                                                </m:r>
                                              </m:e>
                                              <m:sub>
                                                <m:r>
                                                  <a:rPr lang="en-US" altLang="ja-JP" i="1">
                                                    <a:latin typeface="Cambria Math"/>
                                                  </a:rPr>
                                                  <m:t>𝒅</m:t>
                                                </m:r>
                                              </m:sub>
                                              <m:sup/>
                                            </m:sSubSup>
                                          </m:e>
                                          <m:sub>
                                            <m:r>
                                              <a:rPr lang="en-US" altLang="ja-JP" i="1">
                                                <a:latin typeface="Cambria Math"/>
                                              </a:rPr>
                                              <m:t> </m:t>
                                            </m:r>
                                            <m:r>
                                              <a:rPr lang="en-US" altLang="ja-JP" b="1" i="1" smtClean="0">
                                                <a:latin typeface="Cambria Math"/>
                                              </a:rPr>
                                              <m:t> </m:t>
                                            </m:r>
                                            <m:r>
                                              <a:rPr lang="en-US" altLang="ja-JP" b="1" i="1" smtClean="0">
                                                <a:latin typeface="Cambria Math"/>
                                              </a:rPr>
                                              <m:t>𝑺</m:t>
                                            </m:r>
                                          </m:sub>
                                        </m:sSub>
                                      </m:e>
                                    </m:mr>
                                  </m:m>
                                </m:e>
                              </m:mr>
                            </m:m>
                          </m:e>
                        </m:d>
                      </m:oMath>
                    </m:oMathPara>
                  </a14:m>
                  <a:endParaRPr kumimoji="1" lang="en-US" altLang="ja-JP" dirty="0" smtClean="0"/>
                </a:p>
              </p:txBody>
            </p:sp>
          </mc:Choice>
          <mc:Fallback xmlns="">
            <p:sp>
              <p:nvSpPr>
                <p:cNvPr id="71" name="テキスト ボックス 70"/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3245354" y="4718388"/>
                  <a:ext cx="720080" cy="1299202"/>
                </a:xfrm>
                <a:prstGeom prst="rect">
                  <a:avLst/>
                </a:prstGeom>
                <a:blipFill rotWithShape="1">
                  <a:blip r:embed="rId29"/>
                  <a:stretch>
                    <a:fillRect/>
                  </a:stretch>
                </a:blipFill>
                <a:ln w="6350">
                  <a:noFill/>
                </a:ln>
              </p:spPr>
              <p:txBody>
                <a:bodyPr/>
                <a:lstStyle/>
                <a:p>
                  <a:r>
                    <a:rPr lang="ja-JP" altLang="en-US">
                      <a:noFill/>
                    </a:rPr>
                    <a:t> </a:t>
                  </a:r>
                </a:p>
              </p:txBody>
            </p:sp>
          </mc:Fallback>
        </mc:AlternateContent>
      </p:grpSp>
      <p:grpSp>
        <p:nvGrpSpPr>
          <p:cNvPr id="72" name="グループ化 71"/>
          <p:cNvGrpSpPr/>
          <p:nvPr/>
        </p:nvGrpSpPr>
        <p:grpSpPr>
          <a:xfrm>
            <a:off x="5197886" y="2237616"/>
            <a:ext cx="720080" cy="1375387"/>
            <a:chOff x="3248608" y="4646816"/>
            <a:chExt cx="720080" cy="1375387"/>
          </a:xfrm>
        </p:grpSpPr>
        <p:sp>
          <p:nvSpPr>
            <p:cNvPr id="73" name="角丸四角形 72"/>
            <p:cNvSpPr/>
            <p:nvPr/>
          </p:nvSpPr>
          <p:spPr bwMode="auto">
            <a:xfrm>
              <a:off x="3251710" y="4646816"/>
              <a:ext cx="650118" cy="1375387"/>
            </a:xfrm>
            <a:prstGeom prst="roundRect">
              <a:avLst/>
            </a:prstGeom>
            <a:solidFill>
              <a:srgbClr val="EFE8FE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1" lang="ja-JP" altLang="en-US" sz="1800" b="1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  <a:ea typeface="ＭＳ Ｐゴシック" pitchFamily="50" charset="-128"/>
              </a:endParaRPr>
            </a:p>
          </p:txBody>
        </p:sp>
        <mc:AlternateContent xmlns:mc="http://schemas.openxmlformats.org/markup-compatibility/2006" xmlns:a14="http://schemas.microsoft.com/office/drawing/2010/main">
          <mc:Choice Requires="a14">
            <p:sp>
              <p:nvSpPr>
                <p:cNvPr id="74" name="テキスト ボックス 73"/>
                <p:cNvSpPr txBox="1"/>
                <p:nvPr/>
              </p:nvSpPr>
              <p:spPr>
                <a:xfrm>
                  <a:off x="3248608" y="4710090"/>
                  <a:ext cx="720080" cy="1259704"/>
                </a:xfrm>
                <a:prstGeom prst="rect">
                  <a:avLst/>
                </a:prstGeom>
                <a:noFill/>
                <a:ln w="6350">
                  <a:noFill/>
                </a:ln>
              </p:spPr>
              <p:txBody>
                <a:bodyPr wrap="square" rtlCol="0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d>
                          <m:dPr>
                            <m:begChr m:val="["/>
                            <m:endChr m:val="]"/>
                            <m:ctrlPr>
                              <a:rPr kumimoji="1" lang="en-US" altLang="ja-JP" sz="1600" i="1" smtClean="0">
                                <a:latin typeface="Cambria Math"/>
                              </a:rPr>
                            </m:ctrlPr>
                          </m:dPr>
                          <m:e>
                            <m:m>
                              <m:mPr>
                                <m:mcs>
                                  <m:mc>
                                    <m:mcPr>
                                      <m:count m:val="1"/>
                                      <m:mcJc m:val="center"/>
                                    </m:mcPr>
                                  </m:mc>
                                </m:mcs>
                                <m:ctrlPr>
                                  <a:rPr kumimoji="1" lang="en-US" altLang="ja-JP" sz="1600" i="1" smtClean="0">
                                    <a:latin typeface="Cambria Math"/>
                                  </a:rPr>
                                </m:ctrlPr>
                              </m:mPr>
                              <m:mr>
                                <m:e>
                                  <m:m>
                                    <m:mPr>
                                      <m:mcs>
                                        <m:mc>
                                          <m:mcPr>
                                            <m:count m:val="1"/>
                                            <m:mcJc m:val="center"/>
                                          </m:mcPr>
                                        </m:mc>
                                      </m:mcs>
                                      <m:ctrlPr>
                                        <a:rPr kumimoji="1" lang="en-US" altLang="ja-JP" sz="1600" i="1" smtClean="0">
                                          <a:latin typeface="Cambria Math"/>
                                        </a:rPr>
                                      </m:ctrlPr>
                                    </m:mPr>
                                    <m:mr>
                                      <m:e>
                                        <m:sSub>
                                          <m:sSubPr>
                                            <m:ctrlPr>
                                              <a:rPr lang="en-US" altLang="ja-JP" sz="1600" i="1">
                                                <a:latin typeface="Cambria Math"/>
                                              </a:rPr>
                                            </m:ctrlPr>
                                          </m:sSubPr>
                                          <m:e>
                                            <m:sSubSup>
                                              <m:sSubSupPr>
                                                <m:ctrlPr>
                                                  <a:rPr lang="en-US" altLang="ja-JP" sz="1600" i="1">
                                                    <a:latin typeface="Cambria Math"/>
                                                  </a:rPr>
                                                </m:ctrlPr>
                                              </m:sSubSupPr>
                                              <m:e>
                                                <m:r>
                                                  <a:rPr lang="en-US" altLang="ja-JP" sz="1600" i="1">
                                                    <a:latin typeface="Cambria Math"/>
                                                  </a:rPr>
                                                  <m:t>𝑩</m:t>
                                                </m:r>
                                              </m:e>
                                              <m:sub>
                                                <m:r>
                                                  <a:rPr lang="en-US" altLang="ja-JP" sz="1600" i="1">
                                                    <a:latin typeface="Cambria Math"/>
                                                  </a:rPr>
                                                  <m:t>𝒅</m:t>
                                                </m:r>
                                              </m:sub>
                                              <m:sup>
                                                <m:r>
                                                  <a:rPr lang="en-US" altLang="ja-JP" sz="1600" b="1" i="1" smtClean="0">
                                                    <a:latin typeface="Cambria Math"/>
                                                  </a:rPr>
                                                  <m:t>𝟐</m:t>
                                                </m:r>
                                              </m:sup>
                                            </m:sSubSup>
                                          </m:e>
                                          <m:sub>
                                            <m:r>
                                              <a:rPr lang="en-US" altLang="ja-JP" sz="1600" i="1">
                                                <a:latin typeface="Cambria Math"/>
                                              </a:rPr>
                                              <m:t> </m:t>
                                            </m:r>
                                            <m:r>
                                              <a:rPr lang="en-US" altLang="ja-JP" sz="1600" i="1">
                                                <a:latin typeface="Cambria Math"/>
                                              </a:rPr>
                                              <m:t>𝟏</m:t>
                                            </m:r>
                                          </m:sub>
                                        </m:sSub>
                                      </m:e>
                                    </m:mr>
                                    <m:mr>
                                      <m:e>
                                        <m:sSub>
                                          <m:sSubPr>
                                            <m:ctrlPr>
                                              <a:rPr lang="en-US" altLang="ja-JP" sz="1600" i="1">
                                                <a:latin typeface="Cambria Math"/>
                                              </a:rPr>
                                            </m:ctrlPr>
                                          </m:sSubPr>
                                          <m:e>
                                            <m:sSubSup>
                                              <m:sSubSupPr>
                                                <m:ctrlPr>
                                                  <a:rPr lang="en-US" altLang="ja-JP" sz="1600" i="1">
                                                    <a:latin typeface="Cambria Math"/>
                                                  </a:rPr>
                                                </m:ctrlPr>
                                              </m:sSubSupPr>
                                              <m:e>
                                                <m:r>
                                                  <a:rPr lang="en-US" altLang="ja-JP" sz="1600" i="1">
                                                    <a:latin typeface="Cambria Math"/>
                                                  </a:rPr>
                                                  <m:t>𝑩</m:t>
                                                </m:r>
                                              </m:e>
                                              <m:sub>
                                                <m:r>
                                                  <a:rPr lang="en-US" altLang="ja-JP" sz="1600" i="1">
                                                    <a:latin typeface="Cambria Math"/>
                                                  </a:rPr>
                                                  <m:t>𝒅</m:t>
                                                </m:r>
                                              </m:sub>
                                              <m:sup>
                                                <m:r>
                                                  <a:rPr lang="en-US" altLang="ja-JP" sz="1600" b="1" i="1" smtClean="0">
                                                    <a:latin typeface="Cambria Math"/>
                                                  </a:rPr>
                                                  <m:t>𝟐</m:t>
                                                </m:r>
                                              </m:sup>
                                            </m:sSubSup>
                                          </m:e>
                                          <m:sub>
                                            <m:r>
                                              <a:rPr lang="en-US" altLang="ja-JP" sz="1600" i="1">
                                                <a:latin typeface="Cambria Math"/>
                                              </a:rPr>
                                              <m:t> </m:t>
                                            </m:r>
                                            <m:r>
                                              <a:rPr lang="en-US" altLang="ja-JP" sz="1600" b="1" i="1" smtClean="0">
                                                <a:latin typeface="Cambria Math"/>
                                              </a:rPr>
                                              <m:t>𝟐</m:t>
                                            </m:r>
                                          </m:sub>
                                        </m:sSub>
                                      </m:e>
                                    </m:mr>
                                  </m:m>
                                </m:e>
                              </m:mr>
                              <m:mr>
                                <m:e>
                                  <m:m>
                                    <m:mPr>
                                      <m:mcs>
                                        <m:mc>
                                          <m:mcPr>
                                            <m:count m:val="1"/>
                                            <m:mcJc m:val="center"/>
                                          </m:mcPr>
                                        </m:mc>
                                      </m:mcs>
                                      <m:ctrlPr>
                                        <a:rPr kumimoji="1" lang="en-US" altLang="ja-JP" sz="1600" i="1" smtClean="0">
                                          <a:latin typeface="Cambria Math"/>
                                        </a:rPr>
                                      </m:ctrlPr>
                                    </m:mPr>
                                    <m:mr>
                                      <m:e>
                                        <m:r>
                                          <a:rPr kumimoji="1" lang="en-US" altLang="ja-JP" sz="1600" b="1" i="1" smtClean="0">
                                            <a:latin typeface="Cambria Math"/>
                                          </a:rPr>
                                          <m:t>⋮</m:t>
                                        </m:r>
                                      </m:e>
                                    </m:mr>
                                    <m:mr>
                                      <m:e>
                                        <m:sSub>
                                          <m:sSubPr>
                                            <m:ctrlPr>
                                              <a:rPr lang="en-US" altLang="ja-JP" sz="1600" i="1">
                                                <a:latin typeface="Cambria Math"/>
                                              </a:rPr>
                                            </m:ctrlPr>
                                          </m:sSubPr>
                                          <m:e>
                                            <m:sSubSup>
                                              <m:sSubSupPr>
                                                <m:ctrlPr>
                                                  <a:rPr lang="en-US" altLang="ja-JP" sz="1600" i="1">
                                                    <a:latin typeface="Cambria Math"/>
                                                  </a:rPr>
                                                </m:ctrlPr>
                                              </m:sSubSupPr>
                                              <m:e>
                                                <m:r>
                                                  <a:rPr lang="en-US" altLang="ja-JP" sz="1600" i="1">
                                                    <a:latin typeface="Cambria Math"/>
                                                  </a:rPr>
                                                  <m:t>𝑩</m:t>
                                                </m:r>
                                              </m:e>
                                              <m:sub>
                                                <m:r>
                                                  <a:rPr lang="en-US" altLang="ja-JP" sz="1600" i="1">
                                                    <a:latin typeface="Cambria Math"/>
                                                  </a:rPr>
                                                  <m:t>𝒅</m:t>
                                                </m:r>
                                              </m:sub>
                                              <m:sup>
                                                <m:r>
                                                  <a:rPr lang="en-US" altLang="ja-JP" sz="1600" b="1" i="1" smtClean="0">
                                                    <a:latin typeface="Cambria Math"/>
                                                  </a:rPr>
                                                  <m:t>𝟐</m:t>
                                                </m:r>
                                              </m:sup>
                                            </m:sSubSup>
                                          </m:e>
                                          <m:sub>
                                            <m:r>
                                              <a:rPr lang="en-US" altLang="ja-JP" sz="1600" i="1">
                                                <a:latin typeface="Cambria Math"/>
                                              </a:rPr>
                                              <m:t> </m:t>
                                            </m:r>
                                            <m:r>
                                              <a:rPr lang="en-US" altLang="ja-JP" sz="1600" b="1" i="1" smtClean="0">
                                                <a:latin typeface="Cambria Math"/>
                                              </a:rPr>
                                              <m:t> </m:t>
                                            </m:r>
                                            <m:r>
                                              <a:rPr lang="en-US" altLang="ja-JP" sz="1600" b="1" i="1" smtClean="0">
                                                <a:latin typeface="Cambria Math"/>
                                              </a:rPr>
                                              <m:t>𝑺</m:t>
                                            </m:r>
                                          </m:sub>
                                        </m:sSub>
                                      </m:e>
                                    </m:mr>
                                  </m:m>
                                </m:e>
                              </m:mr>
                            </m:m>
                          </m:e>
                        </m:d>
                      </m:oMath>
                    </m:oMathPara>
                  </a14:m>
                  <a:endParaRPr kumimoji="1" lang="en-US" altLang="ja-JP" sz="1600" dirty="0" smtClean="0"/>
                </a:p>
              </p:txBody>
            </p:sp>
          </mc:Choice>
          <mc:Fallback xmlns="">
            <p:sp>
              <p:nvSpPr>
                <p:cNvPr id="74" name="テキスト ボックス 73"/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3248608" y="4710090"/>
                  <a:ext cx="720080" cy="1259704"/>
                </a:xfrm>
                <a:prstGeom prst="rect">
                  <a:avLst/>
                </a:prstGeom>
                <a:blipFill rotWithShape="1">
                  <a:blip r:embed="rId30"/>
                  <a:stretch>
                    <a:fillRect/>
                  </a:stretch>
                </a:blipFill>
                <a:ln w="6350">
                  <a:noFill/>
                </a:ln>
              </p:spPr>
              <p:txBody>
                <a:bodyPr/>
                <a:lstStyle/>
                <a:p>
                  <a:r>
                    <a:rPr lang="ja-JP" altLang="en-US">
                      <a:noFill/>
                    </a:rPr>
                    <a:t> </a:t>
                  </a:r>
                </a:p>
              </p:txBody>
            </p:sp>
          </mc:Fallback>
        </mc:AlternateContent>
      </p:grpSp>
      <p:grpSp>
        <p:nvGrpSpPr>
          <p:cNvPr id="75" name="グループ化 74"/>
          <p:cNvGrpSpPr/>
          <p:nvPr/>
        </p:nvGrpSpPr>
        <p:grpSpPr>
          <a:xfrm>
            <a:off x="7323831" y="2217519"/>
            <a:ext cx="720080" cy="1375387"/>
            <a:chOff x="3248608" y="4646816"/>
            <a:chExt cx="720080" cy="1375387"/>
          </a:xfrm>
        </p:grpSpPr>
        <p:sp>
          <p:nvSpPr>
            <p:cNvPr id="76" name="角丸四角形 75"/>
            <p:cNvSpPr/>
            <p:nvPr/>
          </p:nvSpPr>
          <p:spPr bwMode="auto">
            <a:xfrm>
              <a:off x="3251710" y="4646816"/>
              <a:ext cx="650118" cy="1375387"/>
            </a:xfrm>
            <a:prstGeom prst="roundRect">
              <a:avLst/>
            </a:prstGeom>
            <a:solidFill>
              <a:srgbClr val="EFE8FE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1" lang="ja-JP" altLang="en-US" sz="1800" b="1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  <a:ea typeface="ＭＳ Ｐゴシック" pitchFamily="50" charset="-128"/>
              </a:endParaRPr>
            </a:p>
          </p:txBody>
        </p:sp>
        <mc:AlternateContent xmlns:mc="http://schemas.openxmlformats.org/markup-compatibility/2006" xmlns:a14="http://schemas.microsoft.com/office/drawing/2010/main">
          <mc:Choice Requires="a14">
            <p:sp>
              <p:nvSpPr>
                <p:cNvPr id="78" name="テキスト ボックス 77"/>
                <p:cNvSpPr txBox="1"/>
                <p:nvPr/>
              </p:nvSpPr>
              <p:spPr>
                <a:xfrm>
                  <a:off x="3248608" y="4710090"/>
                  <a:ext cx="720080" cy="1259704"/>
                </a:xfrm>
                <a:prstGeom prst="rect">
                  <a:avLst/>
                </a:prstGeom>
                <a:noFill/>
                <a:ln w="6350">
                  <a:noFill/>
                </a:ln>
              </p:spPr>
              <p:txBody>
                <a:bodyPr wrap="square" rtlCol="0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d>
                          <m:dPr>
                            <m:begChr m:val="["/>
                            <m:endChr m:val="]"/>
                            <m:ctrlPr>
                              <a:rPr kumimoji="1" lang="en-US" altLang="ja-JP" sz="1600" i="1" smtClean="0">
                                <a:latin typeface="Cambria Math"/>
                              </a:rPr>
                            </m:ctrlPr>
                          </m:dPr>
                          <m:e>
                            <m:m>
                              <m:mPr>
                                <m:mcs>
                                  <m:mc>
                                    <m:mcPr>
                                      <m:count m:val="1"/>
                                      <m:mcJc m:val="center"/>
                                    </m:mcPr>
                                  </m:mc>
                                </m:mcs>
                                <m:ctrlPr>
                                  <a:rPr kumimoji="1" lang="en-US" altLang="ja-JP" sz="1600" i="1" smtClean="0">
                                    <a:latin typeface="Cambria Math"/>
                                  </a:rPr>
                                </m:ctrlPr>
                              </m:mPr>
                              <m:mr>
                                <m:e>
                                  <m:m>
                                    <m:mPr>
                                      <m:mcs>
                                        <m:mc>
                                          <m:mcPr>
                                            <m:count m:val="1"/>
                                            <m:mcJc m:val="center"/>
                                          </m:mcPr>
                                        </m:mc>
                                      </m:mcs>
                                      <m:ctrlPr>
                                        <a:rPr kumimoji="1" lang="en-US" altLang="ja-JP" sz="1600" i="1" smtClean="0">
                                          <a:latin typeface="Cambria Math"/>
                                        </a:rPr>
                                      </m:ctrlPr>
                                    </m:mPr>
                                    <m:mr>
                                      <m:e>
                                        <m:sSub>
                                          <m:sSubPr>
                                            <m:ctrlPr>
                                              <a:rPr lang="en-US" altLang="ja-JP" sz="1600" i="1">
                                                <a:latin typeface="Cambria Math"/>
                                              </a:rPr>
                                            </m:ctrlPr>
                                          </m:sSubPr>
                                          <m:e>
                                            <m:sSubSup>
                                              <m:sSubSupPr>
                                                <m:ctrlPr>
                                                  <a:rPr lang="en-US" altLang="ja-JP" sz="1600" i="1">
                                                    <a:latin typeface="Cambria Math"/>
                                                  </a:rPr>
                                                </m:ctrlPr>
                                              </m:sSubSupPr>
                                              <m:e>
                                                <m:r>
                                                  <a:rPr lang="en-US" altLang="ja-JP" sz="1600" i="1">
                                                    <a:latin typeface="Cambria Math"/>
                                                  </a:rPr>
                                                  <m:t>𝑩</m:t>
                                                </m:r>
                                              </m:e>
                                              <m:sub>
                                                <m:r>
                                                  <a:rPr lang="en-US" altLang="ja-JP" sz="1600" i="1">
                                                    <a:latin typeface="Cambria Math"/>
                                                  </a:rPr>
                                                  <m:t>𝒅</m:t>
                                                </m:r>
                                              </m:sub>
                                              <m:sup>
                                                <m:r>
                                                  <a:rPr lang="en-US" altLang="ja-JP" sz="1600" b="1" i="1" smtClean="0">
                                                    <a:latin typeface="Cambria Math"/>
                                                  </a:rPr>
                                                  <m:t>𝟑</m:t>
                                                </m:r>
                                              </m:sup>
                                            </m:sSubSup>
                                          </m:e>
                                          <m:sub>
                                            <m:r>
                                              <a:rPr lang="en-US" altLang="ja-JP" sz="1600" i="1">
                                                <a:latin typeface="Cambria Math"/>
                                              </a:rPr>
                                              <m:t> </m:t>
                                            </m:r>
                                            <m:r>
                                              <a:rPr lang="en-US" altLang="ja-JP" sz="1600" i="1">
                                                <a:latin typeface="Cambria Math"/>
                                              </a:rPr>
                                              <m:t>𝟏</m:t>
                                            </m:r>
                                          </m:sub>
                                        </m:sSub>
                                      </m:e>
                                    </m:mr>
                                    <m:mr>
                                      <m:e>
                                        <m:sSub>
                                          <m:sSubPr>
                                            <m:ctrlPr>
                                              <a:rPr lang="en-US" altLang="ja-JP" sz="1600" i="1">
                                                <a:latin typeface="Cambria Math"/>
                                              </a:rPr>
                                            </m:ctrlPr>
                                          </m:sSubPr>
                                          <m:e>
                                            <m:sSubSup>
                                              <m:sSubSupPr>
                                                <m:ctrlPr>
                                                  <a:rPr lang="en-US" altLang="ja-JP" sz="1600" i="1">
                                                    <a:latin typeface="Cambria Math"/>
                                                  </a:rPr>
                                                </m:ctrlPr>
                                              </m:sSubSupPr>
                                              <m:e>
                                                <m:r>
                                                  <a:rPr lang="en-US" altLang="ja-JP" sz="1600" i="1">
                                                    <a:latin typeface="Cambria Math"/>
                                                  </a:rPr>
                                                  <m:t>𝑩</m:t>
                                                </m:r>
                                              </m:e>
                                              <m:sub>
                                                <m:r>
                                                  <a:rPr lang="en-US" altLang="ja-JP" sz="1600" i="1">
                                                    <a:latin typeface="Cambria Math"/>
                                                  </a:rPr>
                                                  <m:t>𝒅</m:t>
                                                </m:r>
                                              </m:sub>
                                              <m:sup>
                                                <m:r>
                                                  <a:rPr lang="en-US" altLang="ja-JP" sz="1600" b="1" i="1" smtClean="0">
                                                    <a:latin typeface="Cambria Math"/>
                                                  </a:rPr>
                                                  <m:t>𝟑</m:t>
                                                </m:r>
                                              </m:sup>
                                            </m:sSubSup>
                                          </m:e>
                                          <m:sub>
                                            <m:r>
                                              <a:rPr lang="en-US" altLang="ja-JP" sz="1600" i="1">
                                                <a:latin typeface="Cambria Math"/>
                                              </a:rPr>
                                              <m:t> </m:t>
                                            </m:r>
                                            <m:r>
                                              <a:rPr lang="en-US" altLang="ja-JP" sz="1600" b="1" i="1" smtClean="0">
                                                <a:latin typeface="Cambria Math"/>
                                              </a:rPr>
                                              <m:t>𝟐</m:t>
                                            </m:r>
                                          </m:sub>
                                        </m:sSub>
                                      </m:e>
                                    </m:mr>
                                  </m:m>
                                </m:e>
                              </m:mr>
                              <m:mr>
                                <m:e>
                                  <m:m>
                                    <m:mPr>
                                      <m:mcs>
                                        <m:mc>
                                          <m:mcPr>
                                            <m:count m:val="1"/>
                                            <m:mcJc m:val="center"/>
                                          </m:mcPr>
                                        </m:mc>
                                      </m:mcs>
                                      <m:ctrlPr>
                                        <a:rPr kumimoji="1" lang="en-US" altLang="ja-JP" sz="1600" i="1" smtClean="0">
                                          <a:latin typeface="Cambria Math"/>
                                        </a:rPr>
                                      </m:ctrlPr>
                                    </m:mPr>
                                    <m:mr>
                                      <m:e>
                                        <m:r>
                                          <a:rPr kumimoji="1" lang="en-US" altLang="ja-JP" sz="1600" b="1" i="1" smtClean="0">
                                            <a:latin typeface="Cambria Math"/>
                                          </a:rPr>
                                          <m:t>⋮</m:t>
                                        </m:r>
                                      </m:e>
                                    </m:mr>
                                    <m:mr>
                                      <m:e>
                                        <m:sSub>
                                          <m:sSubPr>
                                            <m:ctrlPr>
                                              <a:rPr lang="en-US" altLang="ja-JP" sz="1600" i="1">
                                                <a:latin typeface="Cambria Math"/>
                                              </a:rPr>
                                            </m:ctrlPr>
                                          </m:sSubPr>
                                          <m:e>
                                            <m:sSubSup>
                                              <m:sSubSupPr>
                                                <m:ctrlPr>
                                                  <a:rPr lang="en-US" altLang="ja-JP" sz="1600" i="1">
                                                    <a:latin typeface="Cambria Math"/>
                                                  </a:rPr>
                                                </m:ctrlPr>
                                              </m:sSubSupPr>
                                              <m:e>
                                                <m:r>
                                                  <a:rPr lang="en-US" altLang="ja-JP" sz="1600" i="1">
                                                    <a:latin typeface="Cambria Math"/>
                                                  </a:rPr>
                                                  <m:t>𝑩</m:t>
                                                </m:r>
                                              </m:e>
                                              <m:sub>
                                                <m:r>
                                                  <a:rPr lang="en-US" altLang="ja-JP" sz="1600" i="1">
                                                    <a:latin typeface="Cambria Math"/>
                                                  </a:rPr>
                                                  <m:t>𝒅</m:t>
                                                </m:r>
                                              </m:sub>
                                              <m:sup>
                                                <m:r>
                                                  <a:rPr lang="en-US" altLang="ja-JP" sz="1600" b="1" i="1" smtClean="0">
                                                    <a:latin typeface="Cambria Math"/>
                                                  </a:rPr>
                                                  <m:t>𝟑</m:t>
                                                </m:r>
                                              </m:sup>
                                            </m:sSubSup>
                                          </m:e>
                                          <m:sub>
                                            <m:r>
                                              <a:rPr lang="en-US" altLang="ja-JP" sz="1600" i="1">
                                                <a:latin typeface="Cambria Math"/>
                                              </a:rPr>
                                              <m:t> </m:t>
                                            </m:r>
                                            <m:r>
                                              <a:rPr lang="en-US" altLang="ja-JP" sz="1600" b="1" i="1" smtClean="0">
                                                <a:latin typeface="Cambria Math"/>
                                              </a:rPr>
                                              <m:t> </m:t>
                                            </m:r>
                                            <m:r>
                                              <a:rPr lang="en-US" altLang="ja-JP" sz="1600" b="1" i="1" smtClean="0">
                                                <a:latin typeface="Cambria Math"/>
                                              </a:rPr>
                                              <m:t>𝑺</m:t>
                                            </m:r>
                                          </m:sub>
                                        </m:sSub>
                                      </m:e>
                                    </m:mr>
                                  </m:m>
                                </m:e>
                              </m:mr>
                            </m:m>
                          </m:e>
                        </m:d>
                      </m:oMath>
                    </m:oMathPara>
                  </a14:m>
                  <a:endParaRPr kumimoji="1" lang="en-US" altLang="ja-JP" sz="1600" dirty="0" smtClean="0"/>
                </a:p>
              </p:txBody>
            </p:sp>
          </mc:Choice>
          <mc:Fallback xmlns="">
            <p:sp>
              <p:nvSpPr>
                <p:cNvPr id="78" name="テキスト ボックス 77"/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3248608" y="4710090"/>
                  <a:ext cx="720080" cy="1259704"/>
                </a:xfrm>
                <a:prstGeom prst="rect">
                  <a:avLst/>
                </a:prstGeom>
                <a:blipFill rotWithShape="1">
                  <a:blip r:embed="rId31"/>
                  <a:stretch>
                    <a:fillRect/>
                  </a:stretch>
                </a:blipFill>
                <a:ln w="6350">
                  <a:noFill/>
                </a:ln>
              </p:spPr>
              <p:txBody>
                <a:bodyPr/>
                <a:lstStyle/>
                <a:p>
                  <a:r>
                    <a:rPr lang="ja-JP" altLang="en-US">
                      <a:noFill/>
                    </a:rPr>
                    <a:t> </a:t>
                  </a:r>
                </a:p>
              </p:txBody>
            </p:sp>
          </mc:Fallback>
        </mc:AlternateContent>
      </p:grpSp>
    </p:spTree>
    <p:extLst>
      <p:ext uri="{BB962C8B-B14F-4D97-AF65-F5344CB8AC3E}">
        <p14:creationId xmlns:p14="http://schemas.microsoft.com/office/powerpoint/2010/main" val="14157216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6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7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6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6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6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6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500"/>
                                        <p:tgtEl>
                                          <p:spTgt spid="6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500"/>
                                        <p:tgtEl>
                                          <p:spTgt spid="6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2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" dur="50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9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0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500"/>
                                        <p:tgtEl>
                                          <p:spTgt spid="6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3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5" dur="500"/>
                                        <p:tgtEl>
                                          <p:spTgt spid="7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6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8" dur="500"/>
                                        <p:tgtEl>
                                          <p:spTgt spid="7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9" fill="hold">
                      <p:stCondLst>
                        <p:cond delay="indefinite"/>
                      </p:stCondLst>
                      <p:childTnLst>
                        <p:par>
                          <p:cTn id="50" fill="hold">
                            <p:stCondLst>
                              <p:cond delay="0"/>
                            </p:stCondLst>
                            <p:childTnLst>
                              <p:par>
                                <p:cTn id="51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3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6" dur="500"/>
                                        <p:tgtEl>
                                          <p:spTgt spid="6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3" grpId="0" animBg="1"/>
      <p:bldP spid="64" grpId="0"/>
      <p:bldP spid="65" grpId="0"/>
      <p:bldP spid="66" grpId="0"/>
      <p:bldP spid="67" grpId="0"/>
      <p:bldP spid="77" grpId="0"/>
      <p:bldP spid="3" grpId="0" animBg="1"/>
      <p:bldP spid="68" grpId="0" animBg="1"/>
    </p:bld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" name="角丸四角形 54"/>
          <p:cNvSpPr/>
          <p:nvPr/>
        </p:nvSpPr>
        <p:spPr bwMode="auto">
          <a:xfrm rot="5400000">
            <a:off x="3600032" y="-832646"/>
            <a:ext cx="1934819" cy="8441888"/>
          </a:xfrm>
          <a:prstGeom prst="roundRect">
            <a:avLst>
              <a:gd name="adj" fmla="val 8054"/>
            </a:avLst>
          </a:prstGeom>
          <a:gradFill>
            <a:gsLst>
              <a:gs pos="0">
                <a:srgbClr val="DDE8CA"/>
              </a:gs>
              <a:gs pos="80000">
                <a:srgbClr val="E7EFD9"/>
              </a:gs>
              <a:gs pos="100000">
                <a:schemeClr val="accent3">
                  <a:shade val="94000"/>
                  <a:satMod val="135000"/>
                </a:schemeClr>
              </a:gs>
            </a:gsLst>
          </a:gradFill>
          <a:ln>
            <a:headEnd type="none" w="med" len="med"/>
            <a:tailEnd type="none" w="med" len="med"/>
          </a:ln>
        </p:spPr>
        <p:style>
          <a:lnRef idx="1">
            <a:schemeClr val="accent3"/>
          </a:lnRef>
          <a:fillRef idx="3">
            <a:schemeClr val="accent3"/>
          </a:fillRef>
          <a:effectRef idx="2">
            <a:schemeClr val="accent3"/>
          </a:effectRef>
          <a:fontRef idx="minor">
            <a:schemeClr val="lt1"/>
          </a:fontRef>
        </p:style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1" lang="ja-JP" altLang="en-US" sz="1800" b="1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charset="0"/>
              <a:ea typeface="ＭＳ Ｐゴシック" pitchFamily="50" charset="-128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41" name="コンテンツ プレースホルダ 2"/>
              <p:cNvSpPr txBox="1">
                <a:spLocks/>
              </p:cNvSpPr>
              <p:nvPr/>
            </p:nvSpPr>
            <p:spPr bwMode="auto">
              <a:xfrm>
                <a:off x="324000" y="1339200"/>
                <a:ext cx="8641903" cy="1232816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>
                <a:lvl1pPr marL="342900" indent="-342900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•"/>
                  <a:defRPr kumimoji="1" sz="30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742950" indent="-285750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–"/>
                  <a:defRPr kumimoji="1" sz="2600">
                    <a:solidFill>
                      <a:schemeClr val="tx1"/>
                    </a:solidFill>
                    <a:latin typeface="+mn-lt"/>
                    <a:ea typeface="+mn-ea"/>
                  </a:defRPr>
                </a:lvl2pPr>
                <a:lvl3pPr marL="1143000" indent="-228600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•"/>
                  <a:defRPr kumimoji="1" sz="2200">
                    <a:solidFill>
                      <a:schemeClr val="tx1"/>
                    </a:solidFill>
                    <a:latin typeface="+mn-lt"/>
                    <a:ea typeface="+mn-ea"/>
                  </a:defRPr>
                </a:lvl3pPr>
                <a:lvl4pPr marL="1600200" indent="-228600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–"/>
                  <a:defRPr kumimoji="1" sz="1800">
                    <a:solidFill>
                      <a:schemeClr val="tx1"/>
                    </a:solidFill>
                    <a:latin typeface="+mn-lt"/>
                    <a:ea typeface="+mn-ea"/>
                  </a:defRPr>
                </a:lvl4pPr>
                <a:lvl5pPr marL="2057400" indent="-228600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kumimoji="1" sz="1600">
                    <a:solidFill>
                      <a:schemeClr val="tx1"/>
                    </a:solidFill>
                    <a:latin typeface="+mn-lt"/>
                    <a:ea typeface="+mn-ea"/>
                  </a:defRPr>
                </a:lvl5pPr>
                <a:lvl6pPr marL="2514600" indent="-228600" algn="l" rtl="0" fontAlgn="base">
                  <a:spcBef>
                    <a:spcPct val="20000"/>
                  </a:spcBef>
                  <a:spcAft>
                    <a:spcPct val="0"/>
                  </a:spcAft>
                  <a:buChar char="»"/>
                  <a:defRPr kumimoji="1" sz="2000">
                    <a:solidFill>
                      <a:schemeClr val="tx1"/>
                    </a:solidFill>
                    <a:latin typeface="+mn-lt"/>
                    <a:ea typeface="+mn-ea"/>
                  </a:defRPr>
                </a:lvl6pPr>
                <a:lvl7pPr marL="2971800" indent="-228600" algn="l" rtl="0" fontAlgn="base">
                  <a:spcBef>
                    <a:spcPct val="20000"/>
                  </a:spcBef>
                  <a:spcAft>
                    <a:spcPct val="0"/>
                  </a:spcAft>
                  <a:buChar char="»"/>
                  <a:defRPr kumimoji="1" sz="2000">
                    <a:solidFill>
                      <a:schemeClr val="tx1"/>
                    </a:solidFill>
                    <a:latin typeface="+mn-lt"/>
                    <a:ea typeface="+mn-ea"/>
                  </a:defRPr>
                </a:lvl7pPr>
                <a:lvl8pPr marL="3429000" indent="-228600" algn="l" rtl="0" fontAlgn="base">
                  <a:spcBef>
                    <a:spcPct val="20000"/>
                  </a:spcBef>
                  <a:spcAft>
                    <a:spcPct val="0"/>
                  </a:spcAft>
                  <a:buChar char="»"/>
                  <a:defRPr kumimoji="1" sz="2000">
                    <a:solidFill>
                      <a:schemeClr val="tx1"/>
                    </a:solidFill>
                    <a:latin typeface="+mn-lt"/>
                    <a:ea typeface="+mn-ea"/>
                  </a:defRPr>
                </a:lvl8pPr>
                <a:lvl9pPr marL="3886200" indent="-228600" algn="l" rtl="0" fontAlgn="base">
                  <a:spcBef>
                    <a:spcPct val="20000"/>
                  </a:spcBef>
                  <a:spcAft>
                    <a:spcPct val="0"/>
                  </a:spcAft>
                  <a:buChar char="»"/>
                  <a:defRPr kumimoji="1" sz="2000">
                    <a:solidFill>
                      <a:schemeClr val="tx1"/>
                    </a:solidFill>
                    <a:latin typeface="+mn-lt"/>
                    <a:ea typeface="+mn-ea"/>
                  </a:defRPr>
                </a:lvl9pPr>
              </a:lstStyle>
              <a:p>
                <a:r>
                  <a:rPr lang="ja-JP" altLang="en-US" b="0" dirty="0" smtClean="0"/>
                  <a:t>各状態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altLang="ja-JP" i="1" smtClean="0">
                            <a:solidFill>
                              <a:schemeClr val="tx1"/>
                            </a:solidFill>
                            <a:latin typeface="Cambria Math"/>
                          </a:rPr>
                        </m:ctrlPr>
                      </m:sSubPr>
                      <m:e>
                        <m:r>
                          <a:rPr lang="en-US" altLang="ja-JP" i="1">
                            <a:solidFill>
                              <a:schemeClr val="tx1"/>
                            </a:solidFill>
                            <a:latin typeface="Cambria Math"/>
                          </a:rPr>
                          <m:t>𝐵</m:t>
                        </m:r>
                      </m:e>
                      <m:sub>
                        <m:r>
                          <a:rPr lang="en-US" altLang="ja-JP" i="1">
                            <a:solidFill>
                              <a:schemeClr val="tx1"/>
                            </a:solidFill>
                            <a:latin typeface="Cambria Math"/>
                          </a:rPr>
                          <m:t>𝑑</m:t>
                        </m:r>
                      </m:sub>
                    </m:sSub>
                  </m:oMath>
                </a14:m>
                <a:r>
                  <a:rPr lang="ja-JP" altLang="en-US" b="0" dirty="0" smtClean="0"/>
                  <a:t>には</a:t>
                </a:r>
                <a:r>
                  <a:rPr lang="ja-JP" altLang="en-US" b="0" dirty="0"/>
                  <a:t>、</a:t>
                </a:r>
                <a:r>
                  <a:rPr lang="ja-JP" altLang="en-US" b="0" dirty="0" smtClean="0"/>
                  <a:t>対になる間接光の状態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altLang="ja-JP" i="1">
                            <a:latin typeface="Cambria Math"/>
                          </a:rPr>
                        </m:ctrlPr>
                      </m:sSubPr>
                      <m:e>
                        <m:r>
                          <a:rPr lang="en-US" altLang="ja-JP" i="1">
                            <a:latin typeface="Cambria Math"/>
                          </a:rPr>
                          <m:t>𝐵</m:t>
                        </m:r>
                      </m:e>
                      <m:sub>
                        <m:r>
                          <a:rPr lang="en-US" altLang="ja-JP" b="0" i="1" smtClean="0">
                            <a:latin typeface="Cambria Math"/>
                          </a:rPr>
                          <m:t>𝑖𝑛</m:t>
                        </m:r>
                        <m:r>
                          <a:rPr lang="en-US" altLang="ja-JP" i="1">
                            <a:latin typeface="Cambria Math"/>
                          </a:rPr>
                          <m:t>𝑑</m:t>
                        </m:r>
                      </m:sub>
                    </m:sSub>
                  </m:oMath>
                </a14:m>
                <a:r>
                  <a:rPr lang="ja-JP" altLang="en-US" b="0" dirty="0" smtClean="0"/>
                  <a:t>が</a:t>
                </a:r>
                <a:r>
                  <a:rPr lang="en-US" altLang="ja-JP" b="0" dirty="0" smtClean="0"/>
                  <a:t/>
                </a:r>
                <a:br>
                  <a:rPr lang="en-US" altLang="ja-JP" b="0" dirty="0" smtClean="0"/>
                </a:br>
                <a:r>
                  <a:rPr lang="ja-JP" altLang="en-US" b="0" dirty="0" smtClean="0"/>
                  <a:t>それぞれ存在</a:t>
                </a:r>
                <a:endParaRPr lang="en-US" altLang="ja-JP" b="0" dirty="0"/>
              </a:p>
            </p:txBody>
          </p:sp>
        </mc:Choice>
        <mc:Fallback xmlns="">
          <p:sp>
            <p:nvSpPr>
              <p:cNvPr id="41" name="コンテンツ プレースホルダ 2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324000" y="1339200"/>
                <a:ext cx="8641903" cy="1232816"/>
              </a:xfrm>
              <a:prstGeom prst="rect">
                <a:avLst/>
              </a:prstGeom>
              <a:blipFill rotWithShape="1">
                <a:blip r:embed="rId3"/>
                <a:stretch>
                  <a:fillRect l="-1410" t="-7921"/>
                </a:stretch>
              </a:blipFill>
              <a:ln w="9525">
                <a:noFill/>
                <a:miter lim="800000"/>
                <a:headEnd/>
                <a:tailEnd/>
              </a:ln>
            </p:spPr>
            <p:txBody>
              <a:bodyPr/>
              <a:lstStyle/>
              <a:p>
                <a:r>
                  <a:rPr lang="ja-JP" alt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 dirty="0"/>
              <a:t>キーアイディア</a:t>
            </a:r>
            <a:endParaRPr kumimoji="1" lang="ja-JP" altLang="en-US" dirty="0"/>
          </a:p>
        </p:txBody>
      </p:sp>
      <p:pic>
        <p:nvPicPr>
          <p:cNvPr id="2065" name="Picture 17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brightnessContrast bright="35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19423" y="4863669"/>
            <a:ext cx="1325862" cy="132586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081" name="Picture 33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brightnessContrast bright="35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906329" y="4852723"/>
            <a:ext cx="1347754" cy="134775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082" name="Picture 34"/>
          <p:cNvPicPr>
            <a:picLocks noChangeAspect="1" noChangeArrowheads="1"/>
          </p:cNvPicPr>
          <p:nvPr/>
        </p:nvPicPr>
        <p:blipFill>
          <a:blip r:embed="rId8" cstate="print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brightnessContrast bright="35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714388" y="4852723"/>
            <a:ext cx="1347754" cy="134775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083" name="Picture 35"/>
          <p:cNvPicPr>
            <a:picLocks noChangeAspect="1" noChangeArrowheads="1"/>
          </p:cNvPicPr>
          <p:nvPr/>
        </p:nvPicPr>
        <p:blipFill>
          <a:blip r:embed="rId10" cstate="print">
            <a:extLst>
              <a:ext uri="{BEBA8EAE-BF5A-486C-A8C5-ECC9F3942E4B}">
                <a14:imgProps xmlns:a14="http://schemas.microsoft.com/office/drawing/2010/main">
                  <a14:imgLayer r:embed="rId11">
                    <a14:imgEffect>
                      <a14:brightnessContrast bright="35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009995" y="4852723"/>
            <a:ext cx="1347754" cy="134775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155" name="テキスト ボックス 154"/>
          <p:cNvSpPr txBox="1"/>
          <p:nvPr/>
        </p:nvSpPr>
        <p:spPr>
          <a:xfrm>
            <a:off x="8308413" y="5292656"/>
            <a:ext cx="728084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ja-JP" altLang="en-US" sz="2800" dirty="0" smtClean="0"/>
              <a:t>・・・</a:t>
            </a:r>
            <a:endParaRPr kumimoji="1" lang="ja-JP" altLang="en-US" sz="2800" dirty="0"/>
          </a:p>
        </p:txBody>
      </p:sp>
      <p:pic>
        <p:nvPicPr>
          <p:cNvPr id="44" name="Picture 10"/>
          <p:cNvPicPr>
            <a:picLocks noChangeAspect="1" noChangeArrowheads="1"/>
          </p:cNvPicPr>
          <p:nvPr/>
        </p:nvPicPr>
        <p:blipFill>
          <a:blip r:embed="rId12" cstate="print">
            <a:extLst>
              <a:ext uri="{BEBA8EAE-BF5A-486C-A8C5-ECC9F3942E4B}">
                <a14:imgProps xmlns:a14="http://schemas.microsoft.com/office/drawing/2010/main">
                  <a14:imgLayer r:embed="rId13">
                    <a14:imgEffect>
                      <a14:brightnessContrast bright="25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11724" y="2777302"/>
            <a:ext cx="1332656" cy="133265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45" name="Picture 11"/>
          <p:cNvPicPr>
            <a:picLocks noChangeAspect="1" noChangeArrowheads="1"/>
          </p:cNvPicPr>
          <p:nvPr/>
        </p:nvPicPr>
        <p:blipFill>
          <a:blip r:embed="rId14" cstate="print">
            <a:extLst>
              <a:ext uri="{BEBA8EAE-BF5A-486C-A8C5-ECC9F3942E4B}">
                <a14:imgProps xmlns:a14="http://schemas.microsoft.com/office/drawing/2010/main">
                  <a14:imgLayer r:embed="rId15">
                    <a14:imgEffect>
                      <a14:brightnessContrast bright="25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731614" y="2758327"/>
            <a:ext cx="1332656" cy="133265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46" name="Picture 12"/>
          <p:cNvPicPr>
            <a:picLocks noChangeAspect="1" noChangeArrowheads="1"/>
          </p:cNvPicPr>
          <p:nvPr/>
        </p:nvPicPr>
        <p:blipFill>
          <a:blip r:embed="rId16" cstate="print">
            <a:extLst>
              <a:ext uri="{BEBA8EAE-BF5A-486C-A8C5-ECC9F3942E4B}">
                <a14:imgProps xmlns:a14="http://schemas.microsoft.com/office/drawing/2010/main">
                  <a14:imgLayer r:embed="rId17">
                    <a14:imgEffect>
                      <a14:brightnessContrast bright="25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888497" y="2762547"/>
            <a:ext cx="1332656" cy="133265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47" name="Picture 13"/>
          <p:cNvPicPr>
            <a:picLocks noChangeAspect="1" noChangeArrowheads="1"/>
          </p:cNvPicPr>
          <p:nvPr/>
        </p:nvPicPr>
        <p:blipFill>
          <a:blip r:embed="rId18" cstate="print">
            <a:extLst>
              <a:ext uri="{BEBA8EAE-BF5A-486C-A8C5-ECC9F3942E4B}">
                <a14:imgProps xmlns:a14="http://schemas.microsoft.com/office/drawing/2010/main">
                  <a14:imgLayer r:embed="rId19">
                    <a14:imgEffect>
                      <a14:brightnessContrast bright="25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017544" y="2758327"/>
            <a:ext cx="1332656" cy="133265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mc:AlternateContent xmlns:mc="http://schemas.openxmlformats.org/markup-compatibility/2006" xmlns:a14="http://schemas.microsoft.com/office/drawing/2010/main">
        <mc:Choice Requires="a14">
          <p:sp>
            <p:nvSpPr>
              <p:cNvPr id="48" name="テキスト ボックス 47"/>
              <p:cNvSpPr txBox="1"/>
              <p:nvPr/>
            </p:nvSpPr>
            <p:spPr>
              <a:xfrm>
                <a:off x="2260713" y="3095912"/>
                <a:ext cx="610175" cy="58477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kumimoji="1" lang="en-US" altLang="ja-JP" sz="3200" i="1" smtClean="0">
                              <a:solidFill>
                                <a:schemeClr val="tx1"/>
                              </a:solidFill>
                              <a:latin typeface="Cambria Math"/>
                            </a:rPr>
                          </m:ctrlPr>
                        </m:sSubPr>
                        <m:e>
                          <m:r>
                            <a:rPr kumimoji="1" lang="en-US" altLang="ja-JP" sz="3200" b="1" i="1" smtClean="0">
                              <a:solidFill>
                                <a:schemeClr val="tx1"/>
                              </a:solidFill>
                              <a:latin typeface="Cambria Math"/>
                            </a:rPr>
                            <m:t>𝒘</m:t>
                          </m:r>
                        </m:e>
                        <m:sub>
                          <m:r>
                            <a:rPr kumimoji="1" lang="en-US" altLang="ja-JP" sz="3200" b="1" i="1" smtClean="0">
                              <a:solidFill>
                                <a:schemeClr val="tx1"/>
                              </a:solidFill>
                              <a:latin typeface="Cambria Math"/>
                            </a:rPr>
                            <m:t>𝟏</m:t>
                          </m:r>
                        </m:sub>
                      </m:sSub>
                    </m:oMath>
                  </m:oMathPara>
                </a14:m>
                <a:endParaRPr kumimoji="1" lang="ja-JP" altLang="en-US" sz="3200" dirty="0">
                  <a:solidFill>
                    <a:schemeClr val="tx1"/>
                  </a:solidFill>
                </a:endParaRPr>
              </a:p>
            </p:txBody>
          </p:sp>
        </mc:Choice>
        <mc:Fallback xmlns="">
          <p:sp>
            <p:nvSpPr>
              <p:cNvPr id="48" name="テキスト ボックス 47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260713" y="3095912"/>
                <a:ext cx="610175" cy="584775"/>
              </a:xfrm>
              <a:prstGeom prst="rect">
                <a:avLst/>
              </a:prstGeom>
              <a:blipFill rotWithShape="1">
                <a:blip r:embed="rId20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ja-JP" alt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49" name="テキスト ボックス 48"/>
              <p:cNvSpPr txBox="1"/>
              <p:nvPr/>
            </p:nvSpPr>
            <p:spPr>
              <a:xfrm>
                <a:off x="4132921" y="3095913"/>
                <a:ext cx="791003" cy="58477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altLang="ja-JP" sz="3200" i="1" smtClean="0">
                          <a:solidFill>
                            <a:schemeClr val="tx1"/>
                          </a:solidFill>
                          <a:latin typeface="Cambria Math"/>
                        </a:rPr>
                        <m:t>+</m:t>
                      </m:r>
                      <m:sSub>
                        <m:sSubPr>
                          <m:ctrlPr>
                            <a:rPr kumimoji="1" lang="en-US" altLang="ja-JP" sz="3200" i="1" smtClean="0">
                              <a:solidFill>
                                <a:schemeClr val="tx1"/>
                              </a:solidFill>
                              <a:latin typeface="Cambria Math"/>
                            </a:rPr>
                          </m:ctrlPr>
                        </m:sSubPr>
                        <m:e>
                          <m:r>
                            <a:rPr kumimoji="1" lang="en-US" altLang="ja-JP" sz="3200" b="1" i="1" smtClean="0">
                              <a:solidFill>
                                <a:schemeClr val="tx1"/>
                              </a:solidFill>
                              <a:latin typeface="Cambria Math"/>
                            </a:rPr>
                            <m:t>𝒘</m:t>
                          </m:r>
                        </m:e>
                        <m:sub>
                          <m:r>
                            <a:rPr kumimoji="1" lang="en-US" altLang="ja-JP" sz="3200" b="1" i="1" smtClean="0">
                              <a:solidFill>
                                <a:schemeClr val="tx1"/>
                              </a:solidFill>
                              <a:latin typeface="Cambria Math"/>
                            </a:rPr>
                            <m:t>𝟐</m:t>
                          </m:r>
                        </m:sub>
                      </m:sSub>
                    </m:oMath>
                  </m:oMathPara>
                </a14:m>
                <a:endParaRPr kumimoji="1" lang="ja-JP" altLang="en-US" sz="3200" dirty="0">
                  <a:solidFill>
                    <a:schemeClr val="tx1"/>
                  </a:solidFill>
                </a:endParaRPr>
              </a:p>
            </p:txBody>
          </p:sp>
        </mc:Choice>
        <mc:Fallback xmlns="">
          <p:sp>
            <p:nvSpPr>
              <p:cNvPr id="49" name="テキスト ボックス 48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132921" y="3095913"/>
                <a:ext cx="791003" cy="584775"/>
              </a:xfrm>
              <a:prstGeom prst="rect">
                <a:avLst/>
              </a:prstGeom>
              <a:blipFill rotWithShape="1">
                <a:blip r:embed="rId21"/>
                <a:stretch>
                  <a:fillRect l="-5385"/>
                </a:stretch>
              </a:blipFill>
            </p:spPr>
            <p:txBody>
              <a:bodyPr/>
              <a:lstStyle/>
              <a:p>
                <a:r>
                  <a:rPr lang="ja-JP" alt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50" name="テキスト ボックス 49"/>
              <p:cNvSpPr txBox="1"/>
              <p:nvPr/>
            </p:nvSpPr>
            <p:spPr>
              <a:xfrm>
                <a:off x="6244413" y="3095913"/>
                <a:ext cx="856363" cy="58477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altLang="ja-JP" sz="3200" i="1" smtClean="0">
                          <a:solidFill>
                            <a:schemeClr val="tx1"/>
                          </a:solidFill>
                          <a:latin typeface="Cambria Math"/>
                        </a:rPr>
                        <m:t>+</m:t>
                      </m:r>
                      <m:sSub>
                        <m:sSubPr>
                          <m:ctrlPr>
                            <a:rPr kumimoji="1" lang="en-US" altLang="ja-JP" sz="3200" i="1" smtClean="0">
                              <a:solidFill>
                                <a:schemeClr val="tx1"/>
                              </a:solidFill>
                              <a:latin typeface="Cambria Math"/>
                            </a:rPr>
                          </m:ctrlPr>
                        </m:sSubPr>
                        <m:e>
                          <m:r>
                            <a:rPr kumimoji="1" lang="en-US" altLang="ja-JP" sz="3200" b="1" i="1" smtClean="0">
                              <a:solidFill>
                                <a:schemeClr val="tx1"/>
                              </a:solidFill>
                              <a:latin typeface="Cambria Math"/>
                            </a:rPr>
                            <m:t>𝒘</m:t>
                          </m:r>
                        </m:e>
                        <m:sub>
                          <m:r>
                            <a:rPr kumimoji="1" lang="en-US" altLang="ja-JP" sz="3200" b="1" i="1" smtClean="0">
                              <a:solidFill>
                                <a:schemeClr val="tx1"/>
                              </a:solidFill>
                              <a:latin typeface="Cambria Math"/>
                            </a:rPr>
                            <m:t>𝟑</m:t>
                          </m:r>
                        </m:sub>
                      </m:sSub>
                    </m:oMath>
                  </m:oMathPara>
                </a14:m>
                <a:endParaRPr kumimoji="1" lang="ja-JP" altLang="en-US" sz="3200" dirty="0">
                  <a:solidFill>
                    <a:schemeClr val="tx1"/>
                  </a:solidFill>
                </a:endParaRPr>
              </a:p>
            </p:txBody>
          </p:sp>
        </mc:Choice>
        <mc:Fallback xmlns="">
          <p:sp>
            <p:nvSpPr>
              <p:cNvPr id="50" name="テキスト ボックス 49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244413" y="3095913"/>
                <a:ext cx="856363" cy="584775"/>
              </a:xfrm>
              <a:prstGeom prst="rect">
                <a:avLst/>
              </a:prstGeom>
              <a:blipFill rotWithShape="1">
                <a:blip r:embed="rId22"/>
                <a:stretch>
                  <a:fillRect l="-709"/>
                </a:stretch>
              </a:blipFill>
            </p:spPr>
            <p:txBody>
              <a:bodyPr/>
              <a:lstStyle/>
              <a:p>
                <a:r>
                  <a:rPr lang="ja-JP" alt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51" name="テキスト ボックス 50"/>
              <p:cNvSpPr txBox="1"/>
              <p:nvPr/>
            </p:nvSpPr>
            <p:spPr>
              <a:xfrm>
                <a:off x="1828665" y="3053195"/>
                <a:ext cx="542404" cy="754099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kumimoji="1" lang="ja-JP" altLang="en-US" sz="4000" i="1" smtClean="0">
                          <a:solidFill>
                            <a:schemeClr val="tx1"/>
                          </a:solidFill>
                          <a:latin typeface="Cambria Math"/>
                        </a:rPr>
                        <m:t>≑</m:t>
                      </m:r>
                    </m:oMath>
                  </m:oMathPara>
                </a14:m>
                <a:endParaRPr kumimoji="1" lang="ja-JP" altLang="en-US" sz="4000" dirty="0">
                  <a:solidFill>
                    <a:schemeClr val="tx1"/>
                  </a:solidFill>
                </a:endParaRPr>
              </a:p>
            </p:txBody>
          </p:sp>
        </mc:Choice>
        <mc:Fallback xmlns="">
          <p:sp>
            <p:nvSpPr>
              <p:cNvPr id="51" name="テキスト ボックス 50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828665" y="3053195"/>
                <a:ext cx="542404" cy="754099"/>
              </a:xfrm>
              <a:prstGeom prst="rect">
                <a:avLst/>
              </a:prstGeom>
              <a:blipFill rotWithShape="1">
                <a:blip r:embed="rId23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ja-JP" alt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52" name="テキスト ボックス 51"/>
          <p:cNvSpPr txBox="1"/>
          <p:nvPr/>
        </p:nvSpPr>
        <p:spPr>
          <a:xfrm>
            <a:off x="8308413" y="3182020"/>
            <a:ext cx="728084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ja-JP" altLang="en-US" sz="2800" dirty="0" smtClean="0"/>
              <a:t>・・・</a:t>
            </a:r>
            <a:endParaRPr kumimoji="1" lang="ja-JP" altLang="en-US" sz="2800" dirty="0"/>
          </a:p>
        </p:txBody>
      </p:sp>
      <p:grpSp>
        <p:nvGrpSpPr>
          <p:cNvPr id="70" name="グループ化 69"/>
          <p:cNvGrpSpPr/>
          <p:nvPr/>
        </p:nvGrpSpPr>
        <p:grpSpPr>
          <a:xfrm>
            <a:off x="2790245" y="4167994"/>
            <a:ext cx="1196039" cy="516319"/>
            <a:chOff x="1126623" y="4842893"/>
            <a:chExt cx="1040068" cy="553487"/>
          </a:xfrm>
          <a:effectLst>
            <a:outerShdw blurRad="139700" dist="38100" dir="2700000" algn="tl" rotWithShape="0">
              <a:prstClr val="black">
                <a:alpha val="40000"/>
              </a:prstClr>
            </a:outerShdw>
          </a:effectLst>
        </p:grpSpPr>
        <p:sp>
          <p:nvSpPr>
            <p:cNvPr id="71" name="下矢印 70"/>
            <p:cNvSpPr/>
            <p:nvPr/>
          </p:nvSpPr>
          <p:spPr bwMode="auto">
            <a:xfrm>
              <a:off x="1126623" y="4867672"/>
              <a:ext cx="1040068" cy="528708"/>
            </a:xfrm>
            <a:prstGeom prst="downArrow">
              <a:avLst>
                <a:gd name="adj1" fmla="val 58683"/>
                <a:gd name="adj2" fmla="val 65783"/>
              </a:avLst>
            </a:prstGeom>
            <a:solidFill>
              <a:srgbClr val="FF0000"/>
            </a:solidFill>
            <a:ln>
              <a:headEnd type="none" w="med" len="med"/>
              <a:tailEnd type="none" w="med" len="med"/>
            </a:ln>
          </p:spPr>
          <p:style>
            <a:lnRef idx="3">
              <a:schemeClr val="lt1"/>
            </a:lnRef>
            <a:fillRef idx="1">
              <a:schemeClr val="accent2"/>
            </a:fillRef>
            <a:effectRef idx="1">
              <a:schemeClr val="accent2"/>
            </a:effectRef>
            <a:fontRef idx="minor">
              <a:schemeClr val="lt1"/>
            </a:fontRef>
          </p:style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1" lang="ja-JP" altLang="en-US" i="0" u="none" strike="noStrike" normalizeH="0" baseline="0" dirty="0" smtClean="0">
                <a:ln w="18000">
                  <a:solidFill>
                    <a:schemeClr val="accent2">
                      <a:satMod val="140000"/>
                    </a:schemeClr>
                  </a:solidFill>
                  <a:prstDash val="solid"/>
                  <a:miter lim="800000"/>
                </a:ln>
                <a:noFill/>
                <a:effectLst>
                  <a:outerShdw blurRad="25500" dist="23000" dir="7020000" algn="tl">
                    <a:srgbClr val="000000">
                      <a:alpha val="50000"/>
                    </a:srgbClr>
                  </a:outerShdw>
                </a:effectLst>
                <a:latin typeface="Arial" charset="0"/>
                <a:ea typeface="ＭＳ Ｐゴシック" pitchFamily="50" charset="-128"/>
              </a:endParaRPr>
            </a:p>
          </p:txBody>
        </p:sp>
        <mc:AlternateContent xmlns:mc="http://schemas.openxmlformats.org/markup-compatibility/2006" xmlns:a14="http://schemas.microsoft.com/office/drawing/2010/main">
          <mc:Choice Requires="a14">
            <p:sp>
              <p:nvSpPr>
                <p:cNvPr id="72" name="テキスト ボックス 71"/>
                <p:cNvSpPr txBox="1"/>
                <p:nvPr/>
              </p:nvSpPr>
              <p:spPr>
                <a:xfrm>
                  <a:off x="1219299" y="4842893"/>
                  <a:ext cx="936103" cy="461665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kumimoji="1" lang="en-US" altLang="ja-JP" sz="2400" b="1" i="1" smtClean="0">
                            <a:ln w="18000">
                              <a:noFill/>
                              <a:prstDash val="solid"/>
                              <a:miter lim="800000"/>
                            </a:ln>
                            <a:solidFill>
                              <a:schemeClr val="bg1"/>
                            </a:solidFill>
                            <a:effectLst/>
                            <a:latin typeface="Cambria Math"/>
                            <a:ea typeface="Cambria Math"/>
                          </a:rPr>
                          <m:t>×</m:t>
                        </m:r>
                        <m:r>
                          <a:rPr kumimoji="1" lang="el-GR" altLang="ja-JP" sz="2400" i="0" smtClean="0">
                            <a:ln w="18000">
                              <a:noFill/>
                              <a:prstDash val="solid"/>
                              <a:miter lim="800000"/>
                            </a:ln>
                            <a:solidFill>
                              <a:schemeClr val="bg1"/>
                            </a:solidFill>
                            <a:effectLst/>
                            <a:latin typeface="Cambria Math"/>
                            <a:ea typeface="Cambria Math"/>
                          </a:rPr>
                          <m:t>𝟊</m:t>
                        </m:r>
                      </m:oMath>
                    </m:oMathPara>
                  </a14:m>
                  <a:endParaRPr kumimoji="1" lang="ja-JP" altLang="en-US" sz="3200" dirty="0">
                    <a:ln w="18000">
                      <a:solidFill>
                        <a:schemeClr val="bg1"/>
                      </a:solidFill>
                      <a:prstDash val="solid"/>
                      <a:miter lim="800000"/>
                    </a:ln>
                    <a:noFill/>
                    <a:effectLst/>
                  </a:endParaRPr>
                </a:p>
              </p:txBody>
            </p:sp>
          </mc:Choice>
          <mc:Fallback xmlns="">
            <p:sp>
              <p:nvSpPr>
                <p:cNvPr id="48" name="テキスト ボックス 47"/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1219299" y="4842893"/>
                  <a:ext cx="936103" cy="461665"/>
                </a:xfrm>
                <a:prstGeom prst="rect">
                  <a:avLst/>
                </a:prstGeom>
                <a:blipFill rotWithShape="1">
                  <a:blip r:embed="rId27"/>
                  <a:stretch>
                    <a:fillRect/>
                  </a:stretch>
                </a:blipFill>
              </p:spPr>
              <p:txBody>
                <a:bodyPr/>
                <a:lstStyle/>
                <a:p>
                  <a:r>
                    <a:rPr lang="ja-JP" altLang="en-US">
                      <a:noFill/>
                    </a:rPr>
                    <a:t> </a:t>
                  </a:r>
                </a:p>
              </p:txBody>
            </p:sp>
          </mc:Fallback>
        </mc:AlternateContent>
      </p:grpSp>
      <p:grpSp>
        <p:nvGrpSpPr>
          <p:cNvPr id="91" name="グループ化 90"/>
          <p:cNvGrpSpPr/>
          <p:nvPr/>
        </p:nvGrpSpPr>
        <p:grpSpPr>
          <a:xfrm>
            <a:off x="4983128" y="4167994"/>
            <a:ext cx="1196039" cy="516319"/>
            <a:chOff x="1126623" y="4842893"/>
            <a:chExt cx="1040068" cy="553487"/>
          </a:xfrm>
          <a:effectLst>
            <a:outerShdw blurRad="139700" dist="38100" dir="2700000" algn="tl" rotWithShape="0">
              <a:prstClr val="black">
                <a:alpha val="40000"/>
              </a:prstClr>
            </a:outerShdw>
          </a:effectLst>
        </p:grpSpPr>
        <p:sp>
          <p:nvSpPr>
            <p:cNvPr id="92" name="下矢印 91"/>
            <p:cNvSpPr/>
            <p:nvPr/>
          </p:nvSpPr>
          <p:spPr bwMode="auto">
            <a:xfrm>
              <a:off x="1126623" y="4867672"/>
              <a:ext cx="1040068" cy="528708"/>
            </a:xfrm>
            <a:prstGeom prst="downArrow">
              <a:avLst>
                <a:gd name="adj1" fmla="val 58683"/>
                <a:gd name="adj2" fmla="val 65783"/>
              </a:avLst>
            </a:prstGeom>
            <a:solidFill>
              <a:srgbClr val="FF0000"/>
            </a:solidFill>
            <a:ln>
              <a:headEnd type="none" w="med" len="med"/>
              <a:tailEnd type="none" w="med" len="med"/>
            </a:ln>
          </p:spPr>
          <p:style>
            <a:lnRef idx="3">
              <a:schemeClr val="lt1"/>
            </a:lnRef>
            <a:fillRef idx="1">
              <a:schemeClr val="accent2"/>
            </a:fillRef>
            <a:effectRef idx="1">
              <a:schemeClr val="accent2"/>
            </a:effectRef>
            <a:fontRef idx="minor">
              <a:schemeClr val="lt1"/>
            </a:fontRef>
          </p:style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1" lang="ja-JP" altLang="en-US" i="0" u="none" strike="noStrike" normalizeH="0" baseline="0" dirty="0" smtClean="0">
                <a:ln w="18000">
                  <a:solidFill>
                    <a:schemeClr val="accent2">
                      <a:satMod val="140000"/>
                    </a:schemeClr>
                  </a:solidFill>
                  <a:prstDash val="solid"/>
                  <a:miter lim="800000"/>
                </a:ln>
                <a:noFill/>
                <a:effectLst>
                  <a:outerShdw blurRad="25500" dist="23000" dir="7020000" algn="tl">
                    <a:srgbClr val="000000">
                      <a:alpha val="50000"/>
                    </a:srgbClr>
                  </a:outerShdw>
                </a:effectLst>
                <a:latin typeface="Arial" charset="0"/>
                <a:ea typeface="ＭＳ Ｐゴシック" pitchFamily="50" charset="-128"/>
              </a:endParaRPr>
            </a:p>
          </p:txBody>
        </p:sp>
        <mc:AlternateContent xmlns:mc="http://schemas.openxmlformats.org/markup-compatibility/2006" xmlns:a14="http://schemas.microsoft.com/office/drawing/2010/main">
          <mc:Choice Requires="a14">
            <p:sp>
              <p:nvSpPr>
                <p:cNvPr id="93" name="テキスト ボックス 92"/>
                <p:cNvSpPr txBox="1"/>
                <p:nvPr/>
              </p:nvSpPr>
              <p:spPr>
                <a:xfrm>
                  <a:off x="1219299" y="4842893"/>
                  <a:ext cx="936103" cy="461665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kumimoji="1" lang="en-US" altLang="ja-JP" sz="2400" b="1" i="1" smtClean="0">
                            <a:ln w="18000">
                              <a:noFill/>
                              <a:prstDash val="solid"/>
                              <a:miter lim="800000"/>
                            </a:ln>
                            <a:solidFill>
                              <a:schemeClr val="bg1"/>
                            </a:solidFill>
                            <a:effectLst/>
                            <a:latin typeface="Cambria Math"/>
                            <a:ea typeface="Cambria Math"/>
                          </a:rPr>
                          <m:t>×</m:t>
                        </m:r>
                        <m:r>
                          <a:rPr kumimoji="1" lang="el-GR" altLang="ja-JP" sz="2400" i="0" smtClean="0">
                            <a:ln w="18000">
                              <a:noFill/>
                              <a:prstDash val="solid"/>
                              <a:miter lim="800000"/>
                            </a:ln>
                            <a:solidFill>
                              <a:schemeClr val="bg1"/>
                            </a:solidFill>
                            <a:effectLst/>
                            <a:latin typeface="Cambria Math"/>
                            <a:ea typeface="Cambria Math"/>
                          </a:rPr>
                          <m:t>𝟊</m:t>
                        </m:r>
                      </m:oMath>
                    </m:oMathPara>
                  </a14:m>
                  <a:endParaRPr kumimoji="1" lang="ja-JP" altLang="en-US" sz="3200" dirty="0">
                    <a:ln w="18000">
                      <a:solidFill>
                        <a:schemeClr val="bg1"/>
                      </a:solidFill>
                      <a:prstDash val="solid"/>
                      <a:miter lim="800000"/>
                    </a:ln>
                    <a:noFill/>
                    <a:effectLst/>
                  </a:endParaRPr>
                </a:p>
              </p:txBody>
            </p:sp>
          </mc:Choice>
          <mc:Fallback xmlns="">
            <p:sp>
              <p:nvSpPr>
                <p:cNvPr id="48" name="テキスト ボックス 47"/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1219299" y="4842893"/>
                  <a:ext cx="936103" cy="461665"/>
                </a:xfrm>
                <a:prstGeom prst="rect">
                  <a:avLst/>
                </a:prstGeom>
                <a:blipFill rotWithShape="1">
                  <a:blip r:embed="rId27"/>
                  <a:stretch>
                    <a:fillRect/>
                  </a:stretch>
                </a:blipFill>
              </p:spPr>
              <p:txBody>
                <a:bodyPr/>
                <a:lstStyle/>
                <a:p>
                  <a:r>
                    <a:rPr lang="ja-JP" altLang="en-US">
                      <a:noFill/>
                    </a:rPr>
                    <a:t> </a:t>
                  </a:r>
                </a:p>
              </p:txBody>
            </p:sp>
          </mc:Fallback>
        </mc:AlternateContent>
      </p:grpSp>
      <p:grpSp>
        <p:nvGrpSpPr>
          <p:cNvPr id="94" name="グループ化 93"/>
          <p:cNvGrpSpPr/>
          <p:nvPr/>
        </p:nvGrpSpPr>
        <p:grpSpPr>
          <a:xfrm>
            <a:off x="7027068" y="4167994"/>
            <a:ext cx="1196039" cy="516319"/>
            <a:chOff x="1126623" y="4842893"/>
            <a:chExt cx="1040068" cy="553487"/>
          </a:xfrm>
          <a:effectLst>
            <a:outerShdw blurRad="139700" dist="38100" dir="2700000" algn="tl" rotWithShape="0">
              <a:prstClr val="black">
                <a:alpha val="40000"/>
              </a:prstClr>
            </a:outerShdw>
          </a:effectLst>
        </p:grpSpPr>
        <p:sp>
          <p:nvSpPr>
            <p:cNvPr id="95" name="下矢印 94"/>
            <p:cNvSpPr/>
            <p:nvPr/>
          </p:nvSpPr>
          <p:spPr bwMode="auto">
            <a:xfrm>
              <a:off x="1126623" y="4867672"/>
              <a:ext cx="1040068" cy="528708"/>
            </a:xfrm>
            <a:prstGeom prst="downArrow">
              <a:avLst>
                <a:gd name="adj1" fmla="val 58683"/>
                <a:gd name="adj2" fmla="val 65783"/>
              </a:avLst>
            </a:prstGeom>
            <a:solidFill>
              <a:srgbClr val="FF0000"/>
            </a:solidFill>
            <a:ln>
              <a:headEnd type="none" w="med" len="med"/>
              <a:tailEnd type="none" w="med" len="med"/>
            </a:ln>
          </p:spPr>
          <p:style>
            <a:lnRef idx="3">
              <a:schemeClr val="lt1"/>
            </a:lnRef>
            <a:fillRef idx="1">
              <a:schemeClr val="accent2"/>
            </a:fillRef>
            <a:effectRef idx="1">
              <a:schemeClr val="accent2"/>
            </a:effectRef>
            <a:fontRef idx="minor">
              <a:schemeClr val="lt1"/>
            </a:fontRef>
          </p:style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1" lang="ja-JP" altLang="en-US" i="0" u="none" strike="noStrike" normalizeH="0" baseline="0" dirty="0" smtClean="0">
                <a:ln w="18000">
                  <a:solidFill>
                    <a:schemeClr val="accent2">
                      <a:satMod val="140000"/>
                    </a:schemeClr>
                  </a:solidFill>
                  <a:prstDash val="solid"/>
                  <a:miter lim="800000"/>
                </a:ln>
                <a:noFill/>
                <a:effectLst>
                  <a:outerShdw blurRad="25500" dist="23000" dir="7020000" algn="tl">
                    <a:srgbClr val="000000">
                      <a:alpha val="50000"/>
                    </a:srgbClr>
                  </a:outerShdw>
                </a:effectLst>
                <a:latin typeface="Arial" charset="0"/>
                <a:ea typeface="ＭＳ Ｐゴシック" pitchFamily="50" charset="-128"/>
              </a:endParaRPr>
            </a:p>
          </p:txBody>
        </p:sp>
        <mc:AlternateContent xmlns:mc="http://schemas.openxmlformats.org/markup-compatibility/2006" xmlns:a14="http://schemas.microsoft.com/office/drawing/2010/main">
          <mc:Choice Requires="a14">
            <p:sp>
              <p:nvSpPr>
                <p:cNvPr id="97" name="テキスト ボックス 96"/>
                <p:cNvSpPr txBox="1"/>
                <p:nvPr/>
              </p:nvSpPr>
              <p:spPr>
                <a:xfrm>
                  <a:off x="1219299" y="4842893"/>
                  <a:ext cx="936103" cy="461665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kumimoji="1" lang="en-US" altLang="ja-JP" sz="2400" b="1" i="1" smtClean="0">
                            <a:ln w="18000">
                              <a:noFill/>
                              <a:prstDash val="solid"/>
                              <a:miter lim="800000"/>
                            </a:ln>
                            <a:solidFill>
                              <a:schemeClr val="bg1"/>
                            </a:solidFill>
                            <a:effectLst/>
                            <a:latin typeface="Cambria Math"/>
                            <a:ea typeface="Cambria Math"/>
                          </a:rPr>
                          <m:t>×</m:t>
                        </m:r>
                        <m:r>
                          <a:rPr kumimoji="1" lang="el-GR" altLang="ja-JP" sz="2400" i="0" smtClean="0">
                            <a:ln w="18000">
                              <a:noFill/>
                              <a:prstDash val="solid"/>
                              <a:miter lim="800000"/>
                            </a:ln>
                            <a:solidFill>
                              <a:schemeClr val="bg1"/>
                            </a:solidFill>
                            <a:effectLst/>
                            <a:latin typeface="Cambria Math"/>
                            <a:ea typeface="Cambria Math"/>
                          </a:rPr>
                          <m:t>𝟊</m:t>
                        </m:r>
                      </m:oMath>
                    </m:oMathPara>
                  </a14:m>
                  <a:endParaRPr kumimoji="1" lang="ja-JP" altLang="en-US" sz="3200" dirty="0">
                    <a:ln w="18000">
                      <a:solidFill>
                        <a:schemeClr val="bg1"/>
                      </a:solidFill>
                      <a:prstDash val="solid"/>
                      <a:miter lim="800000"/>
                    </a:ln>
                    <a:noFill/>
                    <a:effectLst/>
                  </a:endParaRPr>
                </a:p>
              </p:txBody>
            </p:sp>
          </mc:Choice>
          <mc:Fallback xmlns="">
            <p:sp>
              <p:nvSpPr>
                <p:cNvPr id="48" name="テキスト ボックス 47"/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1219299" y="4842893"/>
                  <a:ext cx="936103" cy="461665"/>
                </a:xfrm>
                <a:prstGeom prst="rect">
                  <a:avLst/>
                </a:prstGeom>
                <a:blipFill rotWithShape="1">
                  <a:blip r:embed="rId27"/>
                  <a:stretch>
                    <a:fillRect/>
                  </a:stretch>
                </a:blipFill>
              </p:spPr>
              <p:txBody>
                <a:bodyPr/>
                <a:lstStyle/>
                <a:p>
                  <a:r>
                    <a:rPr lang="ja-JP" altLang="en-US">
                      <a:noFill/>
                    </a:rPr>
                    <a:t> </a:t>
                  </a:r>
                </a:p>
              </p:txBody>
            </p:sp>
          </mc:Fallback>
        </mc:AlternateContent>
      </p:grpSp>
      <p:grpSp>
        <p:nvGrpSpPr>
          <p:cNvPr id="112" name="グループ化 111"/>
          <p:cNvGrpSpPr/>
          <p:nvPr/>
        </p:nvGrpSpPr>
        <p:grpSpPr>
          <a:xfrm>
            <a:off x="525551" y="4179480"/>
            <a:ext cx="1196039" cy="516319"/>
            <a:chOff x="1126623" y="4842893"/>
            <a:chExt cx="1040068" cy="553487"/>
          </a:xfrm>
          <a:effectLst>
            <a:outerShdw blurRad="139700" dist="38100" dir="2700000" algn="tl" rotWithShape="0">
              <a:prstClr val="black">
                <a:alpha val="40000"/>
              </a:prstClr>
            </a:outerShdw>
          </a:effectLst>
        </p:grpSpPr>
        <p:sp>
          <p:nvSpPr>
            <p:cNvPr id="113" name="下矢印 112"/>
            <p:cNvSpPr/>
            <p:nvPr/>
          </p:nvSpPr>
          <p:spPr bwMode="auto">
            <a:xfrm>
              <a:off x="1126623" y="4867672"/>
              <a:ext cx="1040068" cy="528708"/>
            </a:xfrm>
            <a:prstGeom prst="downArrow">
              <a:avLst>
                <a:gd name="adj1" fmla="val 58683"/>
                <a:gd name="adj2" fmla="val 65783"/>
              </a:avLst>
            </a:prstGeom>
            <a:solidFill>
              <a:srgbClr val="FF0000"/>
            </a:solidFill>
            <a:ln>
              <a:headEnd type="none" w="med" len="med"/>
              <a:tailEnd type="none" w="med" len="med"/>
            </a:ln>
          </p:spPr>
          <p:style>
            <a:lnRef idx="3">
              <a:schemeClr val="lt1"/>
            </a:lnRef>
            <a:fillRef idx="1">
              <a:schemeClr val="accent2"/>
            </a:fillRef>
            <a:effectRef idx="1">
              <a:schemeClr val="accent2"/>
            </a:effectRef>
            <a:fontRef idx="minor">
              <a:schemeClr val="lt1"/>
            </a:fontRef>
          </p:style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1" lang="ja-JP" altLang="en-US" i="0" u="none" strike="noStrike" normalizeH="0" baseline="0" dirty="0" smtClean="0">
                <a:ln w="18000">
                  <a:solidFill>
                    <a:schemeClr val="accent2">
                      <a:satMod val="140000"/>
                    </a:schemeClr>
                  </a:solidFill>
                  <a:prstDash val="solid"/>
                  <a:miter lim="800000"/>
                </a:ln>
                <a:noFill/>
                <a:effectLst>
                  <a:outerShdw blurRad="25500" dist="23000" dir="7020000" algn="tl">
                    <a:srgbClr val="000000">
                      <a:alpha val="50000"/>
                    </a:srgbClr>
                  </a:outerShdw>
                </a:effectLst>
                <a:latin typeface="Arial" charset="0"/>
                <a:ea typeface="ＭＳ Ｐゴシック" pitchFamily="50" charset="-128"/>
              </a:endParaRPr>
            </a:p>
          </p:txBody>
        </p:sp>
        <mc:AlternateContent xmlns:mc="http://schemas.openxmlformats.org/markup-compatibility/2006" xmlns:a14="http://schemas.microsoft.com/office/drawing/2010/main">
          <mc:Choice Requires="a14">
            <p:sp>
              <p:nvSpPr>
                <p:cNvPr id="114" name="テキスト ボックス 113"/>
                <p:cNvSpPr txBox="1"/>
                <p:nvPr/>
              </p:nvSpPr>
              <p:spPr>
                <a:xfrm>
                  <a:off x="1219299" y="4842893"/>
                  <a:ext cx="936103" cy="461665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kumimoji="1" lang="en-US" altLang="ja-JP" sz="2400" b="1" i="1" smtClean="0">
                            <a:ln w="18000">
                              <a:noFill/>
                              <a:prstDash val="solid"/>
                              <a:miter lim="800000"/>
                            </a:ln>
                            <a:solidFill>
                              <a:schemeClr val="bg1"/>
                            </a:solidFill>
                            <a:effectLst/>
                            <a:latin typeface="Cambria Math"/>
                            <a:ea typeface="Cambria Math"/>
                          </a:rPr>
                          <m:t>×</m:t>
                        </m:r>
                        <m:r>
                          <a:rPr kumimoji="1" lang="el-GR" altLang="ja-JP" sz="2400" i="0" smtClean="0">
                            <a:ln w="18000">
                              <a:noFill/>
                              <a:prstDash val="solid"/>
                              <a:miter lim="800000"/>
                            </a:ln>
                            <a:solidFill>
                              <a:schemeClr val="bg1"/>
                            </a:solidFill>
                            <a:effectLst/>
                            <a:latin typeface="Cambria Math"/>
                            <a:ea typeface="Cambria Math"/>
                          </a:rPr>
                          <m:t>𝟊</m:t>
                        </m:r>
                      </m:oMath>
                    </m:oMathPara>
                  </a14:m>
                  <a:endParaRPr kumimoji="1" lang="ja-JP" altLang="en-US" sz="3200" dirty="0">
                    <a:ln w="18000">
                      <a:solidFill>
                        <a:schemeClr val="bg1"/>
                      </a:solidFill>
                      <a:prstDash val="solid"/>
                      <a:miter lim="800000"/>
                    </a:ln>
                    <a:noFill/>
                    <a:effectLst/>
                  </a:endParaRPr>
                </a:p>
              </p:txBody>
            </p:sp>
          </mc:Choice>
          <mc:Fallback xmlns="">
            <p:sp>
              <p:nvSpPr>
                <p:cNvPr id="48" name="テキスト ボックス 47"/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1219299" y="4842893"/>
                  <a:ext cx="936103" cy="461665"/>
                </a:xfrm>
                <a:prstGeom prst="rect">
                  <a:avLst/>
                </a:prstGeom>
                <a:blipFill rotWithShape="1">
                  <a:blip r:embed="rId27"/>
                  <a:stretch>
                    <a:fillRect/>
                  </a:stretch>
                </a:blipFill>
              </p:spPr>
              <p:txBody>
                <a:bodyPr/>
                <a:lstStyle/>
                <a:p>
                  <a:r>
                    <a:rPr lang="ja-JP" altLang="en-US">
                      <a:noFill/>
                    </a:rPr>
                    <a:t> </a:t>
                  </a:r>
                </a:p>
              </p:txBody>
            </p:sp>
          </mc:Fallback>
        </mc:AlternateContent>
      </p:grpSp>
      <p:grpSp>
        <p:nvGrpSpPr>
          <p:cNvPr id="98" name="グループ化 97"/>
          <p:cNvGrpSpPr/>
          <p:nvPr/>
        </p:nvGrpSpPr>
        <p:grpSpPr>
          <a:xfrm>
            <a:off x="3059746" y="2715596"/>
            <a:ext cx="720080" cy="1375387"/>
            <a:chOff x="3248608" y="4646816"/>
            <a:chExt cx="720080" cy="1375387"/>
          </a:xfrm>
        </p:grpSpPr>
        <p:sp>
          <p:nvSpPr>
            <p:cNvPr id="99" name="角丸四角形 98"/>
            <p:cNvSpPr/>
            <p:nvPr/>
          </p:nvSpPr>
          <p:spPr bwMode="auto">
            <a:xfrm>
              <a:off x="3251710" y="4646816"/>
              <a:ext cx="650118" cy="1375387"/>
            </a:xfrm>
            <a:prstGeom prst="roundRect">
              <a:avLst/>
            </a:prstGeom>
            <a:solidFill>
              <a:srgbClr val="EFE8FE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1" lang="ja-JP" altLang="en-US" sz="1800" b="1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  <a:ea typeface="ＭＳ Ｐゴシック" pitchFamily="50" charset="-128"/>
              </a:endParaRPr>
            </a:p>
          </p:txBody>
        </p:sp>
        <mc:AlternateContent xmlns:mc="http://schemas.openxmlformats.org/markup-compatibility/2006" xmlns:a14="http://schemas.microsoft.com/office/drawing/2010/main">
          <mc:Choice Requires="a14">
            <p:sp>
              <p:nvSpPr>
                <p:cNvPr id="100" name="テキスト ボックス 99"/>
                <p:cNvSpPr txBox="1"/>
                <p:nvPr/>
              </p:nvSpPr>
              <p:spPr>
                <a:xfrm>
                  <a:off x="3248608" y="4710090"/>
                  <a:ext cx="720080" cy="1259704"/>
                </a:xfrm>
                <a:prstGeom prst="rect">
                  <a:avLst/>
                </a:prstGeom>
                <a:noFill/>
                <a:ln w="6350">
                  <a:noFill/>
                </a:ln>
              </p:spPr>
              <p:txBody>
                <a:bodyPr wrap="square" rtlCol="0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d>
                          <m:dPr>
                            <m:begChr m:val="["/>
                            <m:endChr m:val="]"/>
                            <m:ctrlPr>
                              <a:rPr kumimoji="1" lang="en-US" altLang="ja-JP" sz="1600" i="1" smtClean="0">
                                <a:latin typeface="Cambria Math"/>
                              </a:rPr>
                            </m:ctrlPr>
                          </m:dPr>
                          <m:e>
                            <m:m>
                              <m:mPr>
                                <m:mcs>
                                  <m:mc>
                                    <m:mcPr>
                                      <m:count m:val="1"/>
                                      <m:mcJc m:val="center"/>
                                    </m:mcPr>
                                  </m:mc>
                                </m:mcs>
                                <m:ctrlPr>
                                  <a:rPr kumimoji="1" lang="en-US" altLang="ja-JP" sz="1600" i="1" smtClean="0">
                                    <a:latin typeface="Cambria Math"/>
                                  </a:rPr>
                                </m:ctrlPr>
                              </m:mPr>
                              <m:mr>
                                <m:e>
                                  <m:m>
                                    <m:mPr>
                                      <m:mcs>
                                        <m:mc>
                                          <m:mcPr>
                                            <m:count m:val="1"/>
                                            <m:mcJc m:val="center"/>
                                          </m:mcPr>
                                        </m:mc>
                                      </m:mcs>
                                      <m:ctrlPr>
                                        <a:rPr kumimoji="1" lang="en-US" altLang="ja-JP" sz="1600" i="1" smtClean="0">
                                          <a:latin typeface="Cambria Math"/>
                                        </a:rPr>
                                      </m:ctrlPr>
                                    </m:mPr>
                                    <m:mr>
                                      <m:e>
                                        <m:sSub>
                                          <m:sSubPr>
                                            <m:ctrlPr>
                                              <a:rPr lang="en-US" altLang="ja-JP" sz="1600" i="1">
                                                <a:latin typeface="Cambria Math"/>
                                              </a:rPr>
                                            </m:ctrlPr>
                                          </m:sSubPr>
                                          <m:e>
                                            <m:sSubSup>
                                              <m:sSubSupPr>
                                                <m:ctrlPr>
                                                  <a:rPr lang="en-US" altLang="ja-JP" sz="1600" i="1">
                                                    <a:latin typeface="Cambria Math"/>
                                                  </a:rPr>
                                                </m:ctrlPr>
                                              </m:sSubSupPr>
                                              <m:e>
                                                <m:r>
                                                  <a:rPr lang="en-US" altLang="ja-JP" sz="1600" i="1">
                                                    <a:latin typeface="Cambria Math"/>
                                                  </a:rPr>
                                                  <m:t>𝑩</m:t>
                                                </m:r>
                                              </m:e>
                                              <m:sub>
                                                <m:r>
                                                  <a:rPr lang="en-US" altLang="ja-JP" sz="1600" i="1">
                                                    <a:latin typeface="Cambria Math"/>
                                                  </a:rPr>
                                                  <m:t>𝒅</m:t>
                                                </m:r>
                                              </m:sub>
                                              <m:sup>
                                                <m:r>
                                                  <a:rPr lang="en-US" altLang="ja-JP" sz="1600" i="1">
                                                    <a:latin typeface="Cambria Math"/>
                                                  </a:rPr>
                                                  <m:t>𝟏</m:t>
                                                </m:r>
                                              </m:sup>
                                            </m:sSubSup>
                                          </m:e>
                                          <m:sub>
                                            <m:r>
                                              <a:rPr lang="en-US" altLang="ja-JP" sz="1600" i="1">
                                                <a:latin typeface="Cambria Math"/>
                                              </a:rPr>
                                              <m:t> </m:t>
                                            </m:r>
                                            <m:r>
                                              <a:rPr lang="en-US" altLang="ja-JP" sz="1600" i="1">
                                                <a:latin typeface="Cambria Math"/>
                                              </a:rPr>
                                              <m:t>𝟏</m:t>
                                            </m:r>
                                          </m:sub>
                                        </m:sSub>
                                      </m:e>
                                    </m:mr>
                                    <m:mr>
                                      <m:e>
                                        <m:sSub>
                                          <m:sSubPr>
                                            <m:ctrlPr>
                                              <a:rPr lang="en-US" altLang="ja-JP" sz="1600" i="1">
                                                <a:latin typeface="Cambria Math"/>
                                              </a:rPr>
                                            </m:ctrlPr>
                                          </m:sSubPr>
                                          <m:e>
                                            <m:sSubSup>
                                              <m:sSubSupPr>
                                                <m:ctrlPr>
                                                  <a:rPr lang="en-US" altLang="ja-JP" sz="1600" i="1">
                                                    <a:latin typeface="Cambria Math"/>
                                                  </a:rPr>
                                                </m:ctrlPr>
                                              </m:sSubSupPr>
                                              <m:e>
                                                <m:r>
                                                  <a:rPr lang="en-US" altLang="ja-JP" sz="1600" i="1">
                                                    <a:latin typeface="Cambria Math"/>
                                                  </a:rPr>
                                                  <m:t>𝑩</m:t>
                                                </m:r>
                                              </m:e>
                                              <m:sub>
                                                <m:r>
                                                  <a:rPr lang="en-US" altLang="ja-JP" sz="1600" i="1">
                                                    <a:latin typeface="Cambria Math"/>
                                                  </a:rPr>
                                                  <m:t>𝒅</m:t>
                                                </m:r>
                                              </m:sub>
                                              <m:sup>
                                                <m:r>
                                                  <a:rPr lang="en-US" altLang="ja-JP" sz="1600" i="1">
                                                    <a:latin typeface="Cambria Math"/>
                                                  </a:rPr>
                                                  <m:t>𝟏</m:t>
                                                </m:r>
                                              </m:sup>
                                            </m:sSubSup>
                                          </m:e>
                                          <m:sub>
                                            <m:r>
                                              <a:rPr lang="en-US" altLang="ja-JP" sz="1600" i="1">
                                                <a:latin typeface="Cambria Math"/>
                                              </a:rPr>
                                              <m:t> </m:t>
                                            </m:r>
                                            <m:r>
                                              <a:rPr lang="en-US" altLang="ja-JP" sz="1600" b="1" i="1" smtClean="0">
                                                <a:latin typeface="Cambria Math"/>
                                              </a:rPr>
                                              <m:t>𝟐</m:t>
                                            </m:r>
                                          </m:sub>
                                        </m:sSub>
                                      </m:e>
                                    </m:mr>
                                  </m:m>
                                </m:e>
                              </m:mr>
                              <m:mr>
                                <m:e>
                                  <m:m>
                                    <m:mPr>
                                      <m:mcs>
                                        <m:mc>
                                          <m:mcPr>
                                            <m:count m:val="1"/>
                                            <m:mcJc m:val="center"/>
                                          </m:mcPr>
                                        </m:mc>
                                      </m:mcs>
                                      <m:ctrlPr>
                                        <a:rPr kumimoji="1" lang="en-US" altLang="ja-JP" sz="1600" i="1" smtClean="0">
                                          <a:latin typeface="Cambria Math"/>
                                        </a:rPr>
                                      </m:ctrlPr>
                                    </m:mPr>
                                    <m:mr>
                                      <m:e>
                                        <m:r>
                                          <a:rPr kumimoji="1" lang="en-US" altLang="ja-JP" sz="1600" b="1" i="1" smtClean="0">
                                            <a:latin typeface="Cambria Math"/>
                                          </a:rPr>
                                          <m:t>⋮</m:t>
                                        </m:r>
                                      </m:e>
                                    </m:mr>
                                    <m:mr>
                                      <m:e>
                                        <m:sSub>
                                          <m:sSubPr>
                                            <m:ctrlPr>
                                              <a:rPr lang="en-US" altLang="ja-JP" sz="1600" i="1">
                                                <a:latin typeface="Cambria Math"/>
                                              </a:rPr>
                                            </m:ctrlPr>
                                          </m:sSubPr>
                                          <m:e>
                                            <m:sSubSup>
                                              <m:sSubSupPr>
                                                <m:ctrlPr>
                                                  <a:rPr lang="en-US" altLang="ja-JP" sz="1600" i="1">
                                                    <a:latin typeface="Cambria Math"/>
                                                  </a:rPr>
                                                </m:ctrlPr>
                                              </m:sSubSupPr>
                                              <m:e>
                                                <m:r>
                                                  <a:rPr lang="en-US" altLang="ja-JP" sz="1600" i="1">
                                                    <a:latin typeface="Cambria Math"/>
                                                  </a:rPr>
                                                  <m:t>𝑩</m:t>
                                                </m:r>
                                              </m:e>
                                              <m:sub>
                                                <m:r>
                                                  <a:rPr lang="en-US" altLang="ja-JP" sz="1600" i="1">
                                                    <a:latin typeface="Cambria Math"/>
                                                  </a:rPr>
                                                  <m:t>𝒅</m:t>
                                                </m:r>
                                              </m:sub>
                                              <m:sup>
                                                <m:r>
                                                  <a:rPr lang="en-US" altLang="ja-JP" sz="1600" i="1">
                                                    <a:latin typeface="Cambria Math"/>
                                                  </a:rPr>
                                                  <m:t>𝟏</m:t>
                                                </m:r>
                                              </m:sup>
                                            </m:sSubSup>
                                          </m:e>
                                          <m:sub>
                                            <m:r>
                                              <a:rPr lang="en-US" altLang="ja-JP" sz="1600" i="1">
                                                <a:latin typeface="Cambria Math"/>
                                              </a:rPr>
                                              <m:t> </m:t>
                                            </m:r>
                                            <m:r>
                                              <a:rPr lang="en-US" altLang="ja-JP" sz="1600" b="1" i="1" smtClean="0">
                                                <a:latin typeface="Cambria Math"/>
                                              </a:rPr>
                                              <m:t> </m:t>
                                            </m:r>
                                            <m:r>
                                              <a:rPr lang="en-US" altLang="ja-JP" sz="1600" b="1" i="1" smtClean="0">
                                                <a:latin typeface="Cambria Math"/>
                                              </a:rPr>
                                              <m:t>𝑺</m:t>
                                            </m:r>
                                          </m:sub>
                                        </m:sSub>
                                      </m:e>
                                    </m:mr>
                                  </m:m>
                                </m:e>
                              </m:mr>
                            </m:m>
                          </m:e>
                        </m:d>
                      </m:oMath>
                    </m:oMathPara>
                  </a14:m>
                  <a:endParaRPr kumimoji="1" lang="en-US" altLang="ja-JP" sz="1600" dirty="0" smtClean="0"/>
                </a:p>
              </p:txBody>
            </p:sp>
          </mc:Choice>
          <mc:Fallback xmlns="">
            <p:sp>
              <p:nvSpPr>
                <p:cNvPr id="100" name="テキスト ボックス 99"/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3248608" y="4710090"/>
                  <a:ext cx="720080" cy="1259704"/>
                </a:xfrm>
                <a:prstGeom prst="rect">
                  <a:avLst/>
                </a:prstGeom>
                <a:blipFill rotWithShape="1">
                  <a:blip r:embed="rId28"/>
                  <a:stretch>
                    <a:fillRect/>
                  </a:stretch>
                </a:blipFill>
                <a:ln w="6350">
                  <a:noFill/>
                </a:ln>
              </p:spPr>
              <p:txBody>
                <a:bodyPr/>
                <a:lstStyle/>
                <a:p>
                  <a:r>
                    <a:rPr lang="ja-JP" altLang="en-US">
                      <a:noFill/>
                    </a:rPr>
                    <a:t> </a:t>
                  </a:r>
                </a:p>
              </p:txBody>
            </p:sp>
          </mc:Fallback>
        </mc:AlternateContent>
      </p:grpSp>
      <p:grpSp>
        <p:nvGrpSpPr>
          <p:cNvPr id="101" name="グループ化 100"/>
          <p:cNvGrpSpPr/>
          <p:nvPr/>
        </p:nvGrpSpPr>
        <p:grpSpPr>
          <a:xfrm>
            <a:off x="817859" y="2715595"/>
            <a:ext cx="720080" cy="1375387"/>
            <a:chOff x="3245354" y="4646816"/>
            <a:chExt cx="720080" cy="1375387"/>
          </a:xfrm>
        </p:grpSpPr>
        <p:sp>
          <p:nvSpPr>
            <p:cNvPr id="102" name="角丸四角形 101"/>
            <p:cNvSpPr/>
            <p:nvPr/>
          </p:nvSpPr>
          <p:spPr bwMode="auto">
            <a:xfrm>
              <a:off x="3251710" y="4646816"/>
              <a:ext cx="650118" cy="1375387"/>
            </a:xfrm>
            <a:prstGeom prst="roundRect">
              <a:avLst/>
            </a:prstGeom>
            <a:solidFill>
              <a:srgbClr val="EFE8FE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1" lang="ja-JP" altLang="en-US" sz="1800" b="1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  <a:ea typeface="ＭＳ Ｐゴシック" pitchFamily="50" charset="-128"/>
              </a:endParaRPr>
            </a:p>
          </p:txBody>
        </p:sp>
        <mc:AlternateContent xmlns:mc="http://schemas.openxmlformats.org/markup-compatibility/2006" xmlns:a14="http://schemas.microsoft.com/office/drawing/2010/main">
          <mc:Choice Requires="a14">
            <p:sp>
              <p:nvSpPr>
                <p:cNvPr id="103" name="テキスト ボックス 102"/>
                <p:cNvSpPr txBox="1"/>
                <p:nvPr/>
              </p:nvSpPr>
              <p:spPr>
                <a:xfrm>
                  <a:off x="3245354" y="4718388"/>
                  <a:ext cx="720080" cy="1299202"/>
                </a:xfrm>
                <a:prstGeom prst="rect">
                  <a:avLst/>
                </a:prstGeom>
                <a:noFill/>
                <a:ln w="6350">
                  <a:noFill/>
                </a:ln>
              </p:spPr>
              <p:txBody>
                <a:bodyPr wrap="square" rtlCol="0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d>
                          <m:dPr>
                            <m:begChr m:val="["/>
                            <m:endChr m:val="]"/>
                            <m:ctrlPr>
                              <a:rPr kumimoji="1" lang="en-US" altLang="ja-JP" i="1" smtClean="0">
                                <a:latin typeface="Cambria Math"/>
                              </a:rPr>
                            </m:ctrlPr>
                          </m:dPr>
                          <m:e>
                            <m:m>
                              <m:mPr>
                                <m:mcs>
                                  <m:mc>
                                    <m:mcPr>
                                      <m:count m:val="1"/>
                                      <m:mcJc m:val="center"/>
                                    </m:mcPr>
                                  </m:mc>
                                </m:mcs>
                                <m:ctrlPr>
                                  <a:rPr kumimoji="1" lang="en-US" altLang="ja-JP" i="1" smtClean="0">
                                    <a:latin typeface="Cambria Math"/>
                                  </a:rPr>
                                </m:ctrlPr>
                              </m:mPr>
                              <m:mr>
                                <m:e>
                                  <m:m>
                                    <m:mPr>
                                      <m:mcs>
                                        <m:mc>
                                          <m:mcPr>
                                            <m:count m:val="1"/>
                                            <m:mcJc m:val="center"/>
                                          </m:mcPr>
                                        </m:mc>
                                      </m:mcs>
                                      <m:ctrlPr>
                                        <a:rPr kumimoji="1" lang="en-US" altLang="ja-JP" i="1" smtClean="0">
                                          <a:latin typeface="Cambria Math"/>
                                        </a:rPr>
                                      </m:ctrlPr>
                                    </m:mPr>
                                    <m:mr>
                                      <m:e>
                                        <m:sSub>
                                          <m:sSubPr>
                                            <m:ctrlPr>
                                              <a:rPr lang="en-US" altLang="ja-JP" i="1">
                                                <a:latin typeface="Cambria Math"/>
                                              </a:rPr>
                                            </m:ctrlPr>
                                          </m:sSubPr>
                                          <m:e>
                                            <m:sSubSup>
                                              <m:sSubSupPr>
                                                <m:ctrlPr>
                                                  <a:rPr lang="en-US" altLang="ja-JP" i="1">
                                                    <a:latin typeface="Cambria Math"/>
                                                  </a:rPr>
                                                </m:ctrlPr>
                                              </m:sSubSupPr>
                                              <m:e>
                                                <m:r>
                                                  <a:rPr lang="en-US" altLang="ja-JP" b="1" i="1" smtClean="0">
                                                    <a:latin typeface="Cambria Math"/>
                                                  </a:rPr>
                                                  <m:t>𝒍</m:t>
                                                </m:r>
                                              </m:e>
                                              <m:sub>
                                                <m:r>
                                                  <a:rPr lang="en-US" altLang="ja-JP" i="1">
                                                    <a:latin typeface="Cambria Math"/>
                                                  </a:rPr>
                                                  <m:t>𝒅</m:t>
                                                </m:r>
                                              </m:sub>
                                              <m:sup/>
                                            </m:sSubSup>
                                          </m:e>
                                          <m:sub>
                                            <m:r>
                                              <a:rPr lang="en-US" altLang="ja-JP" i="1">
                                                <a:latin typeface="Cambria Math"/>
                                              </a:rPr>
                                              <m:t> </m:t>
                                            </m:r>
                                            <m:r>
                                              <a:rPr lang="en-US" altLang="ja-JP" i="1">
                                                <a:latin typeface="Cambria Math"/>
                                              </a:rPr>
                                              <m:t>𝟏</m:t>
                                            </m:r>
                                          </m:sub>
                                        </m:sSub>
                                      </m:e>
                                    </m:mr>
                                    <m:mr>
                                      <m:e>
                                        <m:sSub>
                                          <m:sSubPr>
                                            <m:ctrlPr>
                                              <a:rPr lang="en-US" altLang="ja-JP" i="1">
                                                <a:latin typeface="Cambria Math"/>
                                              </a:rPr>
                                            </m:ctrlPr>
                                          </m:sSubPr>
                                          <m:e>
                                            <m:sSubSup>
                                              <m:sSubSupPr>
                                                <m:ctrlPr>
                                                  <a:rPr lang="en-US" altLang="ja-JP" i="1">
                                                    <a:latin typeface="Cambria Math"/>
                                                  </a:rPr>
                                                </m:ctrlPr>
                                              </m:sSubSupPr>
                                              <m:e>
                                                <m:r>
                                                  <a:rPr lang="en-US" altLang="ja-JP" b="1" i="1" smtClean="0">
                                                    <a:latin typeface="Cambria Math"/>
                                                  </a:rPr>
                                                  <m:t>𝒍</m:t>
                                                </m:r>
                                              </m:e>
                                              <m:sub>
                                                <m:r>
                                                  <a:rPr lang="en-US" altLang="ja-JP" i="1">
                                                    <a:latin typeface="Cambria Math"/>
                                                  </a:rPr>
                                                  <m:t>𝒅</m:t>
                                                </m:r>
                                              </m:sub>
                                              <m:sup/>
                                            </m:sSubSup>
                                          </m:e>
                                          <m:sub>
                                            <m:r>
                                              <a:rPr lang="en-US" altLang="ja-JP" i="1">
                                                <a:latin typeface="Cambria Math"/>
                                              </a:rPr>
                                              <m:t> </m:t>
                                            </m:r>
                                            <m:r>
                                              <a:rPr lang="en-US" altLang="ja-JP" b="1" i="1" smtClean="0">
                                                <a:latin typeface="Cambria Math"/>
                                              </a:rPr>
                                              <m:t>𝟐</m:t>
                                            </m:r>
                                          </m:sub>
                                        </m:sSub>
                                      </m:e>
                                    </m:mr>
                                  </m:m>
                                </m:e>
                              </m:mr>
                              <m:mr>
                                <m:e>
                                  <m:m>
                                    <m:mPr>
                                      <m:mcs>
                                        <m:mc>
                                          <m:mcPr>
                                            <m:count m:val="1"/>
                                            <m:mcJc m:val="center"/>
                                          </m:mcPr>
                                        </m:mc>
                                      </m:mcs>
                                      <m:ctrlPr>
                                        <a:rPr kumimoji="1" lang="en-US" altLang="ja-JP" i="1" smtClean="0">
                                          <a:latin typeface="Cambria Math"/>
                                        </a:rPr>
                                      </m:ctrlPr>
                                    </m:mPr>
                                    <m:mr>
                                      <m:e>
                                        <m:r>
                                          <a:rPr kumimoji="1" lang="en-US" altLang="ja-JP" b="1" i="1" smtClean="0">
                                            <a:latin typeface="Cambria Math"/>
                                          </a:rPr>
                                          <m:t>⋮</m:t>
                                        </m:r>
                                      </m:e>
                                    </m:mr>
                                    <m:mr>
                                      <m:e>
                                        <m:sSub>
                                          <m:sSubPr>
                                            <m:ctrlPr>
                                              <a:rPr lang="en-US" altLang="ja-JP" i="1">
                                                <a:latin typeface="Cambria Math"/>
                                              </a:rPr>
                                            </m:ctrlPr>
                                          </m:sSubPr>
                                          <m:e>
                                            <m:sSubSup>
                                              <m:sSubSupPr>
                                                <m:ctrlPr>
                                                  <a:rPr lang="en-US" altLang="ja-JP" i="1">
                                                    <a:latin typeface="Cambria Math"/>
                                                  </a:rPr>
                                                </m:ctrlPr>
                                              </m:sSubSupPr>
                                              <m:e>
                                                <m:r>
                                                  <a:rPr lang="en-US" altLang="ja-JP" b="1" i="1" smtClean="0">
                                                    <a:latin typeface="Cambria Math"/>
                                                  </a:rPr>
                                                  <m:t>𝒍</m:t>
                                                </m:r>
                                              </m:e>
                                              <m:sub>
                                                <m:r>
                                                  <a:rPr lang="en-US" altLang="ja-JP" i="1">
                                                    <a:latin typeface="Cambria Math"/>
                                                  </a:rPr>
                                                  <m:t>𝒅</m:t>
                                                </m:r>
                                              </m:sub>
                                              <m:sup/>
                                            </m:sSubSup>
                                          </m:e>
                                          <m:sub>
                                            <m:r>
                                              <a:rPr lang="en-US" altLang="ja-JP" i="1">
                                                <a:latin typeface="Cambria Math"/>
                                              </a:rPr>
                                              <m:t> </m:t>
                                            </m:r>
                                            <m:r>
                                              <a:rPr lang="en-US" altLang="ja-JP" b="1" i="1" smtClean="0">
                                                <a:latin typeface="Cambria Math"/>
                                              </a:rPr>
                                              <m:t> </m:t>
                                            </m:r>
                                            <m:r>
                                              <a:rPr lang="en-US" altLang="ja-JP" b="1" i="1" smtClean="0">
                                                <a:latin typeface="Cambria Math"/>
                                              </a:rPr>
                                              <m:t>𝑺</m:t>
                                            </m:r>
                                          </m:sub>
                                        </m:sSub>
                                      </m:e>
                                    </m:mr>
                                  </m:m>
                                </m:e>
                              </m:mr>
                            </m:m>
                          </m:e>
                        </m:d>
                      </m:oMath>
                    </m:oMathPara>
                  </a14:m>
                  <a:endParaRPr kumimoji="1" lang="en-US" altLang="ja-JP" dirty="0" smtClean="0"/>
                </a:p>
              </p:txBody>
            </p:sp>
          </mc:Choice>
          <mc:Fallback xmlns="">
            <p:sp>
              <p:nvSpPr>
                <p:cNvPr id="103" name="テキスト ボックス 102"/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3245354" y="4718388"/>
                  <a:ext cx="720080" cy="1299202"/>
                </a:xfrm>
                <a:prstGeom prst="rect">
                  <a:avLst/>
                </a:prstGeom>
                <a:blipFill rotWithShape="1">
                  <a:blip r:embed="rId29"/>
                  <a:stretch>
                    <a:fillRect/>
                  </a:stretch>
                </a:blipFill>
                <a:ln w="6350">
                  <a:noFill/>
                </a:ln>
              </p:spPr>
              <p:txBody>
                <a:bodyPr/>
                <a:lstStyle/>
                <a:p>
                  <a:r>
                    <a:rPr lang="ja-JP" altLang="en-US">
                      <a:noFill/>
                    </a:rPr>
                    <a:t> </a:t>
                  </a:r>
                </a:p>
              </p:txBody>
            </p:sp>
          </mc:Fallback>
        </mc:AlternateContent>
      </p:grpSp>
      <p:grpSp>
        <p:nvGrpSpPr>
          <p:cNvPr id="104" name="グループ化 103"/>
          <p:cNvGrpSpPr/>
          <p:nvPr/>
        </p:nvGrpSpPr>
        <p:grpSpPr>
          <a:xfrm>
            <a:off x="5197886" y="2723893"/>
            <a:ext cx="720080" cy="1375387"/>
            <a:chOff x="3248608" y="4646816"/>
            <a:chExt cx="720080" cy="1375387"/>
          </a:xfrm>
        </p:grpSpPr>
        <p:sp>
          <p:nvSpPr>
            <p:cNvPr id="105" name="角丸四角形 104"/>
            <p:cNvSpPr/>
            <p:nvPr/>
          </p:nvSpPr>
          <p:spPr bwMode="auto">
            <a:xfrm>
              <a:off x="3251710" y="4646816"/>
              <a:ext cx="650118" cy="1375387"/>
            </a:xfrm>
            <a:prstGeom prst="roundRect">
              <a:avLst/>
            </a:prstGeom>
            <a:solidFill>
              <a:srgbClr val="EFE8FE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1" lang="ja-JP" altLang="en-US" sz="1800" b="1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  <a:ea typeface="ＭＳ Ｐゴシック" pitchFamily="50" charset="-128"/>
              </a:endParaRPr>
            </a:p>
          </p:txBody>
        </p:sp>
        <mc:AlternateContent xmlns:mc="http://schemas.openxmlformats.org/markup-compatibility/2006" xmlns:a14="http://schemas.microsoft.com/office/drawing/2010/main">
          <mc:Choice Requires="a14">
            <p:sp>
              <p:nvSpPr>
                <p:cNvPr id="106" name="テキスト ボックス 105"/>
                <p:cNvSpPr txBox="1"/>
                <p:nvPr/>
              </p:nvSpPr>
              <p:spPr>
                <a:xfrm>
                  <a:off x="3248608" y="4710090"/>
                  <a:ext cx="720080" cy="1259704"/>
                </a:xfrm>
                <a:prstGeom prst="rect">
                  <a:avLst/>
                </a:prstGeom>
                <a:noFill/>
                <a:ln w="6350">
                  <a:noFill/>
                </a:ln>
              </p:spPr>
              <p:txBody>
                <a:bodyPr wrap="square" rtlCol="0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d>
                          <m:dPr>
                            <m:begChr m:val="["/>
                            <m:endChr m:val="]"/>
                            <m:ctrlPr>
                              <a:rPr kumimoji="1" lang="en-US" altLang="ja-JP" sz="1600" i="1" smtClean="0">
                                <a:latin typeface="Cambria Math"/>
                              </a:rPr>
                            </m:ctrlPr>
                          </m:dPr>
                          <m:e>
                            <m:m>
                              <m:mPr>
                                <m:mcs>
                                  <m:mc>
                                    <m:mcPr>
                                      <m:count m:val="1"/>
                                      <m:mcJc m:val="center"/>
                                    </m:mcPr>
                                  </m:mc>
                                </m:mcs>
                                <m:ctrlPr>
                                  <a:rPr kumimoji="1" lang="en-US" altLang="ja-JP" sz="1600" i="1" smtClean="0">
                                    <a:latin typeface="Cambria Math"/>
                                  </a:rPr>
                                </m:ctrlPr>
                              </m:mPr>
                              <m:mr>
                                <m:e>
                                  <m:m>
                                    <m:mPr>
                                      <m:mcs>
                                        <m:mc>
                                          <m:mcPr>
                                            <m:count m:val="1"/>
                                            <m:mcJc m:val="center"/>
                                          </m:mcPr>
                                        </m:mc>
                                      </m:mcs>
                                      <m:ctrlPr>
                                        <a:rPr kumimoji="1" lang="en-US" altLang="ja-JP" sz="1600" i="1" smtClean="0">
                                          <a:latin typeface="Cambria Math"/>
                                        </a:rPr>
                                      </m:ctrlPr>
                                    </m:mPr>
                                    <m:mr>
                                      <m:e>
                                        <m:sSub>
                                          <m:sSubPr>
                                            <m:ctrlPr>
                                              <a:rPr lang="en-US" altLang="ja-JP" sz="1600" i="1">
                                                <a:latin typeface="Cambria Math"/>
                                              </a:rPr>
                                            </m:ctrlPr>
                                          </m:sSubPr>
                                          <m:e>
                                            <m:sSubSup>
                                              <m:sSubSupPr>
                                                <m:ctrlPr>
                                                  <a:rPr lang="en-US" altLang="ja-JP" sz="1600" i="1">
                                                    <a:latin typeface="Cambria Math"/>
                                                  </a:rPr>
                                                </m:ctrlPr>
                                              </m:sSubSupPr>
                                              <m:e>
                                                <m:r>
                                                  <a:rPr lang="en-US" altLang="ja-JP" sz="1600" i="1">
                                                    <a:latin typeface="Cambria Math"/>
                                                  </a:rPr>
                                                  <m:t>𝑩</m:t>
                                                </m:r>
                                              </m:e>
                                              <m:sub>
                                                <m:r>
                                                  <a:rPr lang="en-US" altLang="ja-JP" sz="1600" i="1">
                                                    <a:latin typeface="Cambria Math"/>
                                                  </a:rPr>
                                                  <m:t>𝒅</m:t>
                                                </m:r>
                                              </m:sub>
                                              <m:sup>
                                                <m:r>
                                                  <a:rPr lang="en-US" altLang="ja-JP" sz="1600" b="1" i="1" smtClean="0">
                                                    <a:latin typeface="Cambria Math"/>
                                                  </a:rPr>
                                                  <m:t>𝟐</m:t>
                                                </m:r>
                                              </m:sup>
                                            </m:sSubSup>
                                          </m:e>
                                          <m:sub>
                                            <m:r>
                                              <a:rPr lang="en-US" altLang="ja-JP" sz="1600" i="1">
                                                <a:latin typeface="Cambria Math"/>
                                              </a:rPr>
                                              <m:t> </m:t>
                                            </m:r>
                                            <m:r>
                                              <a:rPr lang="en-US" altLang="ja-JP" sz="1600" i="1">
                                                <a:latin typeface="Cambria Math"/>
                                              </a:rPr>
                                              <m:t>𝟏</m:t>
                                            </m:r>
                                          </m:sub>
                                        </m:sSub>
                                      </m:e>
                                    </m:mr>
                                    <m:mr>
                                      <m:e>
                                        <m:sSub>
                                          <m:sSubPr>
                                            <m:ctrlPr>
                                              <a:rPr lang="en-US" altLang="ja-JP" sz="1600" i="1">
                                                <a:latin typeface="Cambria Math"/>
                                              </a:rPr>
                                            </m:ctrlPr>
                                          </m:sSubPr>
                                          <m:e>
                                            <m:sSubSup>
                                              <m:sSubSupPr>
                                                <m:ctrlPr>
                                                  <a:rPr lang="en-US" altLang="ja-JP" sz="1600" i="1">
                                                    <a:latin typeface="Cambria Math"/>
                                                  </a:rPr>
                                                </m:ctrlPr>
                                              </m:sSubSupPr>
                                              <m:e>
                                                <m:r>
                                                  <a:rPr lang="en-US" altLang="ja-JP" sz="1600" i="1">
                                                    <a:latin typeface="Cambria Math"/>
                                                  </a:rPr>
                                                  <m:t>𝑩</m:t>
                                                </m:r>
                                              </m:e>
                                              <m:sub>
                                                <m:r>
                                                  <a:rPr lang="en-US" altLang="ja-JP" sz="1600" i="1">
                                                    <a:latin typeface="Cambria Math"/>
                                                  </a:rPr>
                                                  <m:t>𝒅</m:t>
                                                </m:r>
                                              </m:sub>
                                              <m:sup>
                                                <m:r>
                                                  <a:rPr lang="en-US" altLang="ja-JP" sz="1600" b="1" i="1" smtClean="0">
                                                    <a:latin typeface="Cambria Math"/>
                                                  </a:rPr>
                                                  <m:t>𝟐</m:t>
                                                </m:r>
                                              </m:sup>
                                            </m:sSubSup>
                                          </m:e>
                                          <m:sub>
                                            <m:r>
                                              <a:rPr lang="en-US" altLang="ja-JP" sz="1600" i="1">
                                                <a:latin typeface="Cambria Math"/>
                                              </a:rPr>
                                              <m:t> </m:t>
                                            </m:r>
                                            <m:r>
                                              <a:rPr lang="en-US" altLang="ja-JP" sz="1600" b="1" i="1" smtClean="0">
                                                <a:latin typeface="Cambria Math"/>
                                              </a:rPr>
                                              <m:t>𝟐</m:t>
                                            </m:r>
                                          </m:sub>
                                        </m:sSub>
                                      </m:e>
                                    </m:mr>
                                  </m:m>
                                </m:e>
                              </m:mr>
                              <m:mr>
                                <m:e>
                                  <m:m>
                                    <m:mPr>
                                      <m:mcs>
                                        <m:mc>
                                          <m:mcPr>
                                            <m:count m:val="1"/>
                                            <m:mcJc m:val="center"/>
                                          </m:mcPr>
                                        </m:mc>
                                      </m:mcs>
                                      <m:ctrlPr>
                                        <a:rPr kumimoji="1" lang="en-US" altLang="ja-JP" sz="1600" i="1" smtClean="0">
                                          <a:latin typeface="Cambria Math"/>
                                        </a:rPr>
                                      </m:ctrlPr>
                                    </m:mPr>
                                    <m:mr>
                                      <m:e>
                                        <m:r>
                                          <a:rPr kumimoji="1" lang="en-US" altLang="ja-JP" sz="1600" b="1" i="1" smtClean="0">
                                            <a:latin typeface="Cambria Math"/>
                                          </a:rPr>
                                          <m:t>⋮</m:t>
                                        </m:r>
                                      </m:e>
                                    </m:mr>
                                    <m:mr>
                                      <m:e>
                                        <m:sSub>
                                          <m:sSubPr>
                                            <m:ctrlPr>
                                              <a:rPr lang="en-US" altLang="ja-JP" sz="1600" i="1">
                                                <a:latin typeface="Cambria Math"/>
                                              </a:rPr>
                                            </m:ctrlPr>
                                          </m:sSubPr>
                                          <m:e>
                                            <m:sSubSup>
                                              <m:sSubSupPr>
                                                <m:ctrlPr>
                                                  <a:rPr lang="en-US" altLang="ja-JP" sz="1600" i="1">
                                                    <a:latin typeface="Cambria Math"/>
                                                  </a:rPr>
                                                </m:ctrlPr>
                                              </m:sSubSupPr>
                                              <m:e>
                                                <m:r>
                                                  <a:rPr lang="en-US" altLang="ja-JP" sz="1600" i="1">
                                                    <a:latin typeface="Cambria Math"/>
                                                  </a:rPr>
                                                  <m:t>𝑩</m:t>
                                                </m:r>
                                              </m:e>
                                              <m:sub>
                                                <m:r>
                                                  <a:rPr lang="en-US" altLang="ja-JP" sz="1600" i="1">
                                                    <a:latin typeface="Cambria Math"/>
                                                  </a:rPr>
                                                  <m:t>𝒅</m:t>
                                                </m:r>
                                              </m:sub>
                                              <m:sup>
                                                <m:r>
                                                  <a:rPr lang="en-US" altLang="ja-JP" sz="1600" b="1" i="1" smtClean="0">
                                                    <a:latin typeface="Cambria Math"/>
                                                  </a:rPr>
                                                  <m:t>𝟐</m:t>
                                                </m:r>
                                              </m:sup>
                                            </m:sSubSup>
                                          </m:e>
                                          <m:sub>
                                            <m:r>
                                              <a:rPr lang="en-US" altLang="ja-JP" sz="1600" i="1">
                                                <a:latin typeface="Cambria Math"/>
                                              </a:rPr>
                                              <m:t> </m:t>
                                            </m:r>
                                            <m:r>
                                              <a:rPr lang="en-US" altLang="ja-JP" sz="1600" b="1" i="1" smtClean="0">
                                                <a:latin typeface="Cambria Math"/>
                                              </a:rPr>
                                              <m:t> </m:t>
                                            </m:r>
                                            <m:r>
                                              <a:rPr lang="en-US" altLang="ja-JP" sz="1600" b="1" i="1" smtClean="0">
                                                <a:latin typeface="Cambria Math"/>
                                              </a:rPr>
                                              <m:t>𝑺</m:t>
                                            </m:r>
                                          </m:sub>
                                        </m:sSub>
                                      </m:e>
                                    </m:mr>
                                  </m:m>
                                </m:e>
                              </m:mr>
                            </m:m>
                          </m:e>
                        </m:d>
                      </m:oMath>
                    </m:oMathPara>
                  </a14:m>
                  <a:endParaRPr kumimoji="1" lang="en-US" altLang="ja-JP" sz="1600" dirty="0" smtClean="0"/>
                </a:p>
              </p:txBody>
            </p:sp>
          </mc:Choice>
          <mc:Fallback xmlns="">
            <p:sp>
              <p:nvSpPr>
                <p:cNvPr id="106" name="テキスト ボックス 105"/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3248608" y="4710090"/>
                  <a:ext cx="720080" cy="1259704"/>
                </a:xfrm>
                <a:prstGeom prst="rect">
                  <a:avLst/>
                </a:prstGeom>
                <a:blipFill rotWithShape="1">
                  <a:blip r:embed="rId30"/>
                  <a:stretch>
                    <a:fillRect/>
                  </a:stretch>
                </a:blipFill>
                <a:ln w="6350">
                  <a:noFill/>
                </a:ln>
              </p:spPr>
              <p:txBody>
                <a:bodyPr/>
                <a:lstStyle/>
                <a:p>
                  <a:r>
                    <a:rPr lang="ja-JP" altLang="en-US">
                      <a:noFill/>
                    </a:rPr>
                    <a:t> </a:t>
                  </a:r>
                </a:p>
              </p:txBody>
            </p:sp>
          </mc:Fallback>
        </mc:AlternateContent>
      </p:grpSp>
      <p:grpSp>
        <p:nvGrpSpPr>
          <p:cNvPr id="107" name="グループ化 106"/>
          <p:cNvGrpSpPr/>
          <p:nvPr/>
        </p:nvGrpSpPr>
        <p:grpSpPr>
          <a:xfrm>
            <a:off x="7323831" y="2703796"/>
            <a:ext cx="720080" cy="1375387"/>
            <a:chOff x="3248608" y="4646816"/>
            <a:chExt cx="720080" cy="1375387"/>
          </a:xfrm>
        </p:grpSpPr>
        <p:sp>
          <p:nvSpPr>
            <p:cNvPr id="108" name="角丸四角形 107"/>
            <p:cNvSpPr/>
            <p:nvPr/>
          </p:nvSpPr>
          <p:spPr bwMode="auto">
            <a:xfrm>
              <a:off x="3251710" y="4646816"/>
              <a:ext cx="650118" cy="1375387"/>
            </a:xfrm>
            <a:prstGeom prst="roundRect">
              <a:avLst/>
            </a:prstGeom>
            <a:solidFill>
              <a:srgbClr val="EFE8FE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1" lang="ja-JP" altLang="en-US" sz="1800" b="1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  <a:ea typeface="ＭＳ Ｐゴシック" pitchFamily="50" charset="-128"/>
              </a:endParaRPr>
            </a:p>
          </p:txBody>
        </p:sp>
        <mc:AlternateContent xmlns:mc="http://schemas.openxmlformats.org/markup-compatibility/2006" xmlns:a14="http://schemas.microsoft.com/office/drawing/2010/main">
          <mc:Choice Requires="a14">
            <p:sp>
              <p:nvSpPr>
                <p:cNvPr id="109" name="テキスト ボックス 108"/>
                <p:cNvSpPr txBox="1"/>
                <p:nvPr/>
              </p:nvSpPr>
              <p:spPr>
                <a:xfrm>
                  <a:off x="3248608" y="4710090"/>
                  <a:ext cx="720080" cy="1259704"/>
                </a:xfrm>
                <a:prstGeom prst="rect">
                  <a:avLst/>
                </a:prstGeom>
                <a:noFill/>
                <a:ln w="6350">
                  <a:noFill/>
                </a:ln>
              </p:spPr>
              <p:txBody>
                <a:bodyPr wrap="square" rtlCol="0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d>
                          <m:dPr>
                            <m:begChr m:val="["/>
                            <m:endChr m:val="]"/>
                            <m:ctrlPr>
                              <a:rPr kumimoji="1" lang="en-US" altLang="ja-JP" sz="1600" i="1" smtClean="0">
                                <a:latin typeface="Cambria Math"/>
                              </a:rPr>
                            </m:ctrlPr>
                          </m:dPr>
                          <m:e>
                            <m:m>
                              <m:mPr>
                                <m:mcs>
                                  <m:mc>
                                    <m:mcPr>
                                      <m:count m:val="1"/>
                                      <m:mcJc m:val="center"/>
                                    </m:mcPr>
                                  </m:mc>
                                </m:mcs>
                                <m:ctrlPr>
                                  <a:rPr kumimoji="1" lang="en-US" altLang="ja-JP" sz="1600" i="1" smtClean="0">
                                    <a:latin typeface="Cambria Math"/>
                                  </a:rPr>
                                </m:ctrlPr>
                              </m:mPr>
                              <m:mr>
                                <m:e>
                                  <m:m>
                                    <m:mPr>
                                      <m:mcs>
                                        <m:mc>
                                          <m:mcPr>
                                            <m:count m:val="1"/>
                                            <m:mcJc m:val="center"/>
                                          </m:mcPr>
                                        </m:mc>
                                      </m:mcs>
                                      <m:ctrlPr>
                                        <a:rPr kumimoji="1" lang="en-US" altLang="ja-JP" sz="1600" i="1" smtClean="0">
                                          <a:latin typeface="Cambria Math"/>
                                        </a:rPr>
                                      </m:ctrlPr>
                                    </m:mPr>
                                    <m:mr>
                                      <m:e>
                                        <m:sSub>
                                          <m:sSubPr>
                                            <m:ctrlPr>
                                              <a:rPr lang="en-US" altLang="ja-JP" sz="1600" i="1">
                                                <a:latin typeface="Cambria Math"/>
                                              </a:rPr>
                                            </m:ctrlPr>
                                          </m:sSubPr>
                                          <m:e>
                                            <m:sSubSup>
                                              <m:sSubSupPr>
                                                <m:ctrlPr>
                                                  <a:rPr lang="en-US" altLang="ja-JP" sz="1600" i="1">
                                                    <a:latin typeface="Cambria Math"/>
                                                  </a:rPr>
                                                </m:ctrlPr>
                                              </m:sSubSupPr>
                                              <m:e>
                                                <m:r>
                                                  <a:rPr lang="en-US" altLang="ja-JP" sz="1600" i="1">
                                                    <a:latin typeface="Cambria Math"/>
                                                  </a:rPr>
                                                  <m:t>𝑩</m:t>
                                                </m:r>
                                              </m:e>
                                              <m:sub>
                                                <m:r>
                                                  <a:rPr lang="en-US" altLang="ja-JP" sz="1600" i="1">
                                                    <a:latin typeface="Cambria Math"/>
                                                  </a:rPr>
                                                  <m:t>𝒅</m:t>
                                                </m:r>
                                              </m:sub>
                                              <m:sup>
                                                <m:r>
                                                  <a:rPr lang="en-US" altLang="ja-JP" sz="1600" b="1" i="1" smtClean="0">
                                                    <a:latin typeface="Cambria Math"/>
                                                  </a:rPr>
                                                  <m:t>𝟑</m:t>
                                                </m:r>
                                              </m:sup>
                                            </m:sSubSup>
                                          </m:e>
                                          <m:sub>
                                            <m:r>
                                              <a:rPr lang="en-US" altLang="ja-JP" sz="1600" i="1">
                                                <a:latin typeface="Cambria Math"/>
                                              </a:rPr>
                                              <m:t> </m:t>
                                            </m:r>
                                            <m:r>
                                              <a:rPr lang="en-US" altLang="ja-JP" sz="1600" i="1">
                                                <a:latin typeface="Cambria Math"/>
                                              </a:rPr>
                                              <m:t>𝟏</m:t>
                                            </m:r>
                                          </m:sub>
                                        </m:sSub>
                                      </m:e>
                                    </m:mr>
                                    <m:mr>
                                      <m:e>
                                        <m:sSub>
                                          <m:sSubPr>
                                            <m:ctrlPr>
                                              <a:rPr lang="en-US" altLang="ja-JP" sz="1600" i="1">
                                                <a:latin typeface="Cambria Math"/>
                                              </a:rPr>
                                            </m:ctrlPr>
                                          </m:sSubPr>
                                          <m:e>
                                            <m:sSubSup>
                                              <m:sSubSupPr>
                                                <m:ctrlPr>
                                                  <a:rPr lang="en-US" altLang="ja-JP" sz="1600" i="1">
                                                    <a:latin typeface="Cambria Math"/>
                                                  </a:rPr>
                                                </m:ctrlPr>
                                              </m:sSubSupPr>
                                              <m:e>
                                                <m:r>
                                                  <a:rPr lang="en-US" altLang="ja-JP" sz="1600" i="1">
                                                    <a:latin typeface="Cambria Math"/>
                                                  </a:rPr>
                                                  <m:t>𝑩</m:t>
                                                </m:r>
                                              </m:e>
                                              <m:sub>
                                                <m:r>
                                                  <a:rPr lang="en-US" altLang="ja-JP" sz="1600" i="1">
                                                    <a:latin typeface="Cambria Math"/>
                                                  </a:rPr>
                                                  <m:t>𝒅</m:t>
                                                </m:r>
                                              </m:sub>
                                              <m:sup>
                                                <m:r>
                                                  <a:rPr lang="en-US" altLang="ja-JP" sz="1600" b="1" i="1" smtClean="0">
                                                    <a:latin typeface="Cambria Math"/>
                                                  </a:rPr>
                                                  <m:t>𝟑</m:t>
                                                </m:r>
                                              </m:sup>
                                            </m:sSubSup>
                                          </m:e>
                                          <m:sub>
                                            <m:r>
                                              <a:rPr lang="en-US" altLang="ja-JP" sz="1600" i="1">
                                                <a:latin typeface="Cambria Math"/>
                                              </a:rPr>
                                              <m:t> </m:t>
                                            </m:r>
                                            <m:r>
                                              <a:rPr lang="en-US" altLang="ja-JP" sz="1600" b="1" i="1" smtClean="0">
                                                <a:latin typeface="Cambria Math"/>
                                              </a:rPr>
                                              <m:t>𝟐</m:t>
                                            </m:r>
                                          </m:sub>
                                        </m:sSub>
                                      </m:e>
                                    </m:mr>
                                  </m:m>
                                </m:e>
                              </m:mr>
                              <m:mr>
                                <m:e>
                                  <m:m>
                                    <m:mPr>
                                      <m:mcs>
                                        <m:mc>
                                          <m:mcPr>
                                            <m:count m:val="1"/>
                                            <m:mcJc m:val="center"/>
                                          </m:mcPr>
                                        </m:mc>
                                      </m:mcs>
                                      <m:ctrlPr>
                                        <a:rPr kumimoji="1" lang="en-US" altLang="ja-JP" sz="1600" i="1" smtClean="0">
                                          <a:latin typeface="Cambria Math"/>
                                        </a:rPr>
                                      </m:ctrlPr>
                                    </m:mPr>
                                    <m:mr>
                                      <m:e>
                                        <m:r>
                                          <a:rPr kumimoji="1" lang="en-US" altLang="ja-JP" sz="1600" b="1" i="1" smtClean="0">
                                            <a:latin typeface="Cambria Math"/>
                                          </a:rPr>
                                          <m:t>⋮</m:t>
                                        </m:r>
                                      </m:e>
                                    </m:mr>
                                    <m:mr>
                                      <m:e>
                                        <m:sSub>
                                          <m:sSubPr>
                                            <m:ctrlPr>
                                              <a:rPr lang="en-US" altLang="ja-JP" sz="1600" i="1">
                                                <a:latin typeface="Cambria Math"/>
                                              </a:rPr>
                                            </m:ctrlPr>
                                          </m:sSubPr>
                                          <m:e>
                                            <m:sSubSup>
                                              <m:sSubSupPr>
                                                <m:ctrlPr>
                                                  <a:rPr lang="en-US" altLang="ja-JP" sz="1600" i="1">
                                                    <a:latin typeface="Cambria Math"/>
                                                  </a:rPr>
                                                </m:ctrlPr>
                                              </m:sSubSupPr>
                                              <m:e>
                                                <m:r>
                                                  <a:rPr lang="en-US" altLang="ja-JP" sz="1600" i="1">
                                                    <a:latin typeface="Cambria Math"/>
                                                  </a:rPr>
                                                  <m:t>𝑩</m:t>
                                                </m:r>
                                              </m:e>
                                              <m:sub>
                                                <m:r>
                                                  <a:rPr lang="en-US" altLang="ja-JP" sz="1600" i="1">
                                                    <a:latin typeface="Cambria Math"/>
                                                  </a:rPr>
                                                  <m:t>𝒅</m:t>
                                                </m:r>
                                              </m:sub>
                                              <m:sup>
                                                <m:r>
                                                  <a:rPr lang="en-US" altLang="ja-JP" sz="1600" b="1" i="1" smtClean="0">
                                                    <a:latin typeface="Cambria Math"/>
                                                  </a:rPr>
                                                  <m:t>𝟑</m:t>
                                                </m:r>
                                              </m:sup>
                                            </m:sSubSup>
                                          </m:e>
                                          <m:sub>
                                            <m:r>
                                              <a:rPr lang="en-US" altLang="ja-JP" sz="1600" i="1">
                                                <a:latin typeface="Cambria Math"/>
                                              </a:rPr>
                                              <m:t> </m:t>
                                            </m:r>
                                            <m:r>
                                              <a:rPr lang="en-US" altLang="ja-JP" sz="1600" b="1" i="1" smtClean="0">
                                                <a:latin typeface="Cambria Math"/>
                                              </a:rPr>
                                              <m:t> </m:t>
                                            </m:r>
                                            <m:r>
                                              <a:rPr lang="en-US" altLang="ja-JP" sz="1600" b="1" i="1" smtClean="0">
                                                <a:latin typeface="Cambria Math"/>
                                              </a:rPr>
                                              <m:t>𝑺</m:t>
                                            </m:r>
                                          </m:sub>
                                        </m:sSub>
                                      </m:e>
                                    </m:mr>
                                  </m:m>
                                </m:e>
                              </m:mr>
                            </m:m>
                          </m:e>
                        </m:d>
                      </m:oMath>
                    </m:oMathPara>
                  </a14:m>
                  <a:endParaRPr kumimoji="1" lang="en-US" altLang="ja-JP" sz="1600" dirty="0" smtClean="0"/>
                </a:p>
              </p:txBody>
            </p:sp>
          </mc:Choice>
          <mc:Fallback xmlns="">
            <p:sp>
              <p:nvSpPr>
                <p:cNvPr id="109" name="テキスト ボックス 108"/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3248608" y="4710090"/>
                  <a:ext cx="720080" cy="1259704"/>
                </a:xfrm>
                <a:prstGeom prst="rect">
                  <a:avLst/>
                </a:prstGeom>
                <a:blipFill rotWithShape="1">
                  <a:blip r:embed="rId31"/>
                  <a:stretch>
                    <a:fillRect/>
                  </a:stretch>
                </a:blipFill>
                <a:ln w="6350">
                  <a:noFill/>
                </a:ln>
              </p:spPr>
              <p:txBody>
                <a:bodyPr/>
                <a:lstStyle/>
                <a:p>
                  <a:r>
                    <a:rPr lang="ja-JP" altLang="en-US">
                      <a:noFill/>
                    </a:rPr>
                    <a:t> </a:t>
                  </a:r>
                </a:p>
              </p:txBody>
            </p:sp>
          </mc:Fallback>
        </mc:AlternateContent>
      </p:grpSp>
      <p:grpSp>
        <p:nvGrpSpPr>
          <p:cNvPr id="134" name="グループ化 133"/>
          <p:cNvGrpSpPr/>
          <p:nvPr/>
        </p:nvGrpSpPr>
        <p:grpSpPr>
          <a:xfrm>
            <a:off x="3009900" y="4821079"/>
            <a:ext cx="769926" cy="1375387"/>
            <a:chOff x="3198762" y="4646816"/>
            <a:chExt cx="769926" cy="1375387"/>
          </a:xfrm>
        </p:grpSpPr>
        <p:sp>
          <p:nvSpPr>
            <p:cNvPr id="135" name="角丸四角形 134"/>
            <p:cNvSpPr/>
            <p:nvPr/>
          </p:nvSpPr>
          <p:spPr bwMode="auto">
            <a:xfrm>
              <a:off x="3198762" y="4646816"/>
              <a:ext cx="762000" cy="1375387"/>
            </a:xfrm>
            <a:prstGeom prst="roundRect">
              <a:avLst/>
            </a:prstGeom>
            <a:solidFill>
              <a:schemeClr val="accent5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1" lang="ja-JP" altLang="en-US" sz="1800" b="1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  <a:ea typeface="ＭＳ Ｐゴシック" pitchFamily="50" charset="-128"/>
              </a:endParaRPr>
            </a:p>
          </p:txBody>
        </p:sp>
        <mc:AlternateContent xmlns:mc="http://schemas.openxmlformats.org/markup-compatibility/2006" xmlns:a14="http://schemas.microsoft.com/office/drawing/2010/main">
          <mc:Choice Requires="a14">
            <p:sp>
              <p:nvSpPr>
                <p:cNvPr id="136" name="テキスト ボックス 135"/>
                <p:cNvSpPr txBox="1"/>
                <p:nvPr/>
              </p:nvSpPr>
              <p:spPr>
                <a:xfrm>
                  <a:off x="3248608" y="4710090"/>
                  <a:ext cx="720080" cy="1259704"/>
                </a:xfrm>
                <a:prstGeom prst="rect">
                  <a:avLst/>
                </a:prstGeom>
                <a:noFill/>
                <a:ln w="6350">
                  <a:noFill/>
                </a:ln>
              </p:spPr>
              <p:txBody>
                <a:bodyPr wrap="square" rtlCol="0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d>
                          <m:dPr>
                            <m:begChr m:val="["/>
                            <m:endChr m:val="]"/>
                            <m:ctrlPr>
                              <a:rPr kumimoji="1" lang="en-US" altLang="ja-JP" sz="1600" i="1" smtClean="0">
                                <a:latin typeface="Cambria Math"/>
                              </a:rPr>
                            </m:ctrlPr>
                          </m:dPr>
                          <m:e>
                            <m:m>
                              <m:mPr>
                                <m:mcs>
                                  <m:mc>
                                    <m:mcPr>
                                      <m:count m:val="1"/>
                                      <m:mcJc m:val="center"/>
                                    </m:mcPr>
                                  </m:mc>
                                </m:mcs>
                                <m:ctrlPr>
                                  <a:rPr kumimoji="1" lang="en-US" altLang="ja-JP" sz="1600" i="1" smtClean="0">
                                    <a:latin typeface="Cambria Math"/>
                                  </a:rPr>
                                </m:ctrlPr>
                              </m:mPr>
                              <m:mr>
                                <m:e>
                                  <m:m>
                                    <m:mPr>
                                      <m:mcs>
                                        <m:mc>
                                          <m:mcPr>
                                            <m:count m:val="1"/>
                                            <m:mcJc m:val="center"/>
                                          </m:mcPr>
                                        </m:mc>
                                      </m:mcs>
                                      <m:ctrlPr>
                                        <a:rPr kumimoji="1" lang="en-US" altLang="ja-JP" sz="1600" i="1" smtClean="0">
                                          <a:latin typeface="Cambria Math"/>
                                        </a:rPr>
                                      </m:ctrlPr>
                                    </m:mPr>
                                    <m:mr>
                                      <m:e>
                                        <m:sSub>
                                          <m:sSubPr>
                                            <m:ctrlPr>
                                              <a:rPr lang="en-US" altLang="ja-JP" sz="1600" i="1">
                                                <a:latin typeface="Cambria Math"/>
                                              </a:rPr>
                                            </m:ctrlPr>
                                          </m:sSubPr>
                                          <m:e>
                                            <m:sSubSup>
                                              <m:sSubSupPr>
                                                <m:ctrlPr>
                                                  <a:rPr lang="en-US" altLang="ja-JP" sz="1600" i="1">
                                                    <a:latin typeface="Cambria Math"/>
                                                  </a:rPr>
                                                </m:ctrlPr>
                                              </m:sSubSupPr>
                                              <m:e>
                                                <m:r>
                                                  <a:rPr lang="en-US" altLang="ja-JP" sz="1600" i="1">
                                                    <a:latin typeface="Cambria Math"/>
                                                  </a:rPr>
                                                  <m:t>𝑩</m:t>
                                                </m:r>
                                              </m:e>
                                              <m:sub>
                                                <m:r>
                                                  <a:rPr lang="en-US" altLang="ja-JP" sz="1600" b="1" i="1" smtClean="0">
                                                    <a:latin typeface="Cambria Math"/>
                                                  </a:rPr>
                                                  <m:t>𝒊𝒏</m:t>
                                                </m:r>
                                                <m:r>
                                                  <a:rPr lang="en-US" altLang="ja-JP" sz="1600" i="1">
                                                    <a:latin typeface="Cambria Math"/>
                                                  </a:rPr>
                                                  <m:t>𝒅</m:t>
                                                </m:r>
                                              </m:sub>
                                              <m:sup>
                                                <m:r>
                                                  <a:rPr lang="en-US" altLang="ja-JP" sz="1600" i="1">
                                                    <a:latin typeface="Cambria Math"/>
                                                  </a:rPr>
                                                  <m:t>𝟏</m:t>
                                                </m:r>
                                              </m:sup>
                                            </m:sSubSup>
                                          </m:e>
                                          <m:sub>
                                            <m:r>
                                              <a:rPr lang="en-US" altLang="ja-JP" sz="1600" i="1">
                                                <a:latin typeface="Cambria Math"/>
                                              </a:rPr>
                                              <m:t> </m:t>
                                            </m:r>
                                            <m:r>
                                              <a:rPr lang="en-US" altLang="ja-JP" sz="1600" i="1">
                                                <a:latin typeface="Cambria Math"/>
                                              </a:rPr>
                                              <m:t>𝟏</m:t>
                                            </m:r>
                                          </m:sub>
                                        </m:sSub>
                                      </m:e>
                                    </m:mr>
                                    <m:mr>
                                      <m:e>
                                        <m:sSub>
                                          <m:sSubPr>
                                            <m:ctrlPr>
                                              <a:rPr lang="en-US" altLang="ja-JP" sz="1600" i="1">
                                                <a:latin typeface="Cambria Math"/>
                                              </a:rPr>
                                            </m:ctrlPr>
                                          </m:sSubPr>
                                          <m:e>
                                            <m:sSubSup>
                                              <m:sSubSupPr>
                                                <m:ctrlPr>
                                                  <a:rPr lang="en-US" altLang="ja-JP" sz="1600" i="1">
                                                    <a:latin typeface="Cambria Math"/>
                                                  </a:rPr>
                                                </m:ctrlPr>
                                              </m:sSubSupPr>
                                              <m:e>
                                                <m:r>
                                                  <a:rPr lang="en-US" altLang="ja-JP" sz="1600" i="1">
                                                    <a:latin typeface="Cambria Math"/>
                                                  </a:rPr>
                                                  <m:t>𝑩</m:t>
                                                </m:r>
                                              </m:e>
                                              <m:sub>
                                                <m:r>
                                                  <a:rPr lang="en-US" altLang="ja-JP" sz="1600" b="1" i="1" smtClean="0">
                                                    <a:latin typeface="Cambria Math"/>
                                                  </a:rPr>
                                                  <m:t>𝒊𝒏</m:t>
                                                </m:r>
                                                <m:r>
                                                  <a:rPr lang="en-US" altLang="ja-JP" sz="1600" i="1">
                                                    <a:latin typeface="Cambria Math"/>
                                                  </a:rPr>
                                                  <m:t>𝒅</m:t>
                                                </m:r>
                                              </m:sub>
                                              <m:sup>
                                                <m:r>
                                                  <a:rPr lang="en-US" altLang="ja-JP" sz="1600" i="1">
                                                    <a:latin typeface="Cambria Math"/>
                                                  </a:rPr>
                                                  <m:t>𝟏</m:t>
                                                </m:r>
                                              </m:sup>
                                            </m:sSubSup>
                                          </m:e>
                                          <m:sub>
                                            <m:r>
                                              <a:rPr lang="en-US" altLang="ja-JP" sz="1600" i="1">
                                                <a:latin typeface="Cambria Math"/>
                                              </a:rPr>
                                              <m:t> </m:t>
                                            </m:r>
                                            <m:r>
                                              <a:rPr lang="en-US" altLang="ja-JP" sz="1600" b="1" i="1" smtClean="0">
                                                <a:latin typeface="Cambria Math"/>
                                              </a:rPr>
                                              <m:t>𝟐</m:t>
                                            </m:r>
                                          </m:sub>
                                        </m:sSub>
                                      </m:e>
                                    </m:mr>
                                  </m:m>
                                </m:e>
                              </m:mr>
                              <m:mr>
                                <m:e>
                                  <m:m>
                                    <m:mPr>
                                      <m:mcs>
                                        <m:mc>
                                          <m:mcPr>
                                            <m:count m:val="1"/>
                                            <m:mcJc m:val="center"/>
                                          </m:mcPr>
                                        </m:mc>
                                      </m:mcs>
                                      <m:ctrlPr>
                                        <a:rPr kumimoji="1" lang="en-US" altLang="ja-JP" sz="1600" i="1" smtClean="0">
                                          <a:latin typeface="Cambria Math"/>
                                        </a:rPr>
                                      </m:ctrlPr>
                                    </m:mPr>
                                    <m:mr>
                                      <m:e>
                                        <m:r>
                                          <a:rPr kumimoji="1" lang="en-US" altLang="ja-JP" sz="1600" b="1" i="1" smtClean="0">
                                            <a:latin typeface="Cambria Math"/>
                                          </a:rPr>
                                          <m:t>⋮</m:t>
                                        </m:r>
                                      </m:e>
                                    </m:mr>
                                    <m:mr>
                                      <m:e>
                                        <m:sSub>
                                          <m:sSubPr>
                                            <m:ctrlPr>
                                              <a:rPr lang="en-US" altLang="ja-JP" sz="1600" i="1">
                                                <a:latin typeface="Cambria Math"/>
                                              </a:rPr>
                                            </m:ctrlPr>
                                          </m:sSubPr>
                                          <m:e>
                                            <m:sSubSup>
                                              <m:sSubSupPr>
                                                <m:ctrlPr>
                                                  <a:rPr lang="en-US" altLang="ja-JP" sz="1600" i="1">
                                                    <a:latin typeface="Cambria Math"/>
                                                  </a:rPr>
                                                </m:ctrlPr>
                                              </m:sSubSupPr>
                                              <m:e>
                                                <m:r>
                                                  <a:rPr lang="en-US" altLang="ja-JP" sz="1600" i="1">
                                                    <a:latin typeface="Cambria Math"/>
                                                  </a:rPr>
                                                  <m:t>𝑩</m:t>
                                                </m:r>
                                              </m:e>
                                              <m:sub>
                                                <m:r>
                                                  <a:rPr lang="en-US" altLang="ja-JP" sz="1600" b="1" i="1" smtClean="0">
                                                    <a:latin typeface="Cambria Math"/>
                                                  </a:rPr>
                                                  <m:t>𝒊𝒏</m:t>
                                                </m:r>
                                                <m:r>
                                                  <a:rPr lang="en-US" altLang="ja-JP" sz="1600" i="1">
                                                    <a:latin typeface="Cambria Math"/>
                                                  </a:rPr>
                                                  <m:t>𝒅</m:t>
                                                </m:r>
                                              </m:sub>
                                              <m:sup>
                                                <m:r>
                                                  <a:rPr lang="en-US" altLang="ja-JP" sz="1600" i="1">
                                                    <a:latin typeface="Cambria Math"/>
                                                  </a:rPr>
                                                  <m:t>𝟏</m:t>
                                                </m:r>
                                              </m:sup>
                                            </m:sSubSup>
                                          </m:e>
                                          <m:sub>
                                            <m:r>
                                              <a:rPr lang="en-US" altLang="ja-JP" sz="1600" i="1">
                                                <a:latin typeface="Cambria Math"/>
                                              </a:rPr>
                                              <m:t> </m:t>
                                            </m:r>
                                            <m:r>
                                              <a:rPr lang="en-US" altLang="ja-JP" sz="1600" b="1" i="1" smtClean="0">
                                                <a:latin typeface="Cambria Math"/>
                                              </a:rPr>
                                              <m:t> </m:t>
                                            </m:r>
                                            <m:r>
                                              <a:rPr lang="en-US" altLang="ja-JP" sz="1600" b="1" i="1" smtClean="0">
                                                <a:latin typeface="Cambria Math"/>
                                              </a:rPr>
                                              <m:t>𝑺</m:t>
                                            </m:r>
                                          </m:sub>
                                        </m:sSub>
                                      </m:e>
                                    </m:mr>
                                  </m:m>
                                </m:e>
                              </m:mr>
                            </m:m>
                          </m:e>
                        </m:d>
                      </m:oMath>
                    </m:oMathPara>
                  </a14:m>
                  <a:endParaRPr kumimoji="1" lang="en-US" altLang="ja-JP" sz="1600" dirty="0" smtClean="0"/>
                </a:p>
              </p:txBody>
            </p:sp>
          </mc:Choice>
          <mc:Fallback xmlns="">
            <p:sp>
              <p:nvSpPr>
                <p:cNvPr id="136" name="テキスト ボックス 135"/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3248608" y="4710090"/>
                  <a:ext cx="720080" cy="1259704"/>
                </a:xfrm>
                <a:prstGeom prst="rect">
                  <a:avLst/>
                </a:prstGeom>
                <a:blipFill rotWithShape="1">
                  <a:blip r:embed="rId32"/>
                  <a:stretch>
                    <a:fillRect l="-2542"/>
                  </a:stretch>
                </a:blipFill>
                <a:ln w="6350">
                  <a:noFill/>
                </a:ln>
              </p:spPr>
              <p:txBody>
                <a:bodyPr/>
                <a:lstStyle/>
                <a:p>
                  <a:r>
                    <a:rPr lang="ja-JP" altLang="en-US">
                      <a:noFill/>
                    </a:rPr>
                    <a:t> </a:t>
                  </a:r>
                </a:p>
              </p:txBody>
            </p:sp>
          </mc:Fallback>
        </mc:AlternateContent>
      </p:grpSp>
      <p:grpSp>
        <p:nvGrpSpPr>
          <p:cNvPr id="137" name="グループ化 136"/>
          <p:cNvGrpSpPr/>
          <p:nvPr/>
        </p:nvGrpSpPr>
        <p:grpSpPr>
          <a:xfrm>
            <a:off x="762000" y="4840128"/>
            <a:ext cx="775939" cy="1375387"/>
            <a:chOff x="3189495" y="4646816"/>
            <a:chExt cx="775939" cy="1375387"/>
          </a:xfrm>
        </p:grpSpPr>
        <p:sp>
          <p:nvSpPr>
            <p:cNvPr id="138" name="角丸四角形 137"/>
            <p:cNvSpPr/>
            <p:nvPr/>
          </p:nvSpPr>
          <p:spPr bwMode="auto">
            <a:xfrm>
              <a:off x="3189495" y="4646816"/>
              <a:ext cx="771525" cy="1375387"/>
            </a:xfrm>
            <a:prstGeom prst="roundRect">
              <a:avLst/>
            </a:prstGeom>
            <a:solidFill>
              <a:schemeClr val="accent5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1" lang="ja-JP" altLang="en-US" sz="1800" b="1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  <a:ea typeface="ＭＳ Ｐゴシック" pitchFamily="50" charset="-128"/>
              </a:endParaRPr>
            </a:p>
          </p:txBody>
        </p:sp>
        <mc:AlternateContent xmlns:mc="http://schemas.openxmlformats.org/markup-compatibility/2006" xmlns:a14="http://schemas.microsoft.com/office/drawing/2010/main">
          <mc:Choice Requires="a14">
            <p:sp>
              <p:nvSpPr>
                <p:cNvPr id="139" name="テキスト ボックス 138"/>
                <p:cNvSpPr txBox="1"/>
                <p:nvPr/>
              </p:nvSpPr>
              <p:spPr>
                <a:xfrm>
                  <a:off x="3245354" y="4718388"/>
                  <a:ext cx="720080" cy="1299202"/>
                </a:xfrm>
                <a:prstGeom prst="rect">
                  <a:avLst/>
                </a:prstGeom>
                <a:noFill/>
                <a:ln w="6350">
                  <a:noFill/>
                </a:ln>
              </p:spPr>
              <p:txBody>
                <a:bodyPr wrap="square" rtlCol="0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d>
                          <m:dPr>
                            <m:begChr m:val="["/>
                            <m:endChr m:val="]"/>
                            <m:ctrlPr>
                              <a:rPr kumimoji="1" lang="en-US" altLang="ja-JP" i="1" smtClean="0">
                                <a:latin typeface="Cambria Math"/>
                              </a:rPr>
                            </m:ctrlPr>
                          </m:dPr>
                          <m:e>
                            <m:m>
                              <m:mPr>
                                <m:mcs>
                                  <m:mc>
                                    <m:mcPr>
                                      <m:count m:val="1"/>
                                      <m:mcJc m:val="center"/>
                                    </m:mcPr>
                                  </m:mc>
                                </m:mcs>
                                <m:ctrlPr>
                                  <a:rPr kumimoji="1" lang="en-US" altLang="ja-JP" i="1" smtClean="0">
                                    <a:latin typeface="Cambria Math"/>
                                  </a:rPr>
                                </m:ctrlPr>
                              </m:mPr>
                              <m:mr>
                                <m:e>
                                  <m:m>
                                    <m:mPr>
                                      <m:mcs>
                                        <m:mc>
                                          <m:mcPr>
                                            <m:count m:val="1"/>
                                            <m:mcJc m:val="center"/>
                                          </m:mcPr>
                                        </m:mc>
                                      </m:mcs>
                                      <m:ctrlPr>
                                        <a:rPr kumimoji="1" lang="en-US" altLang="ja-JP" i="1" smtClean="0">
                                          <a:latin typeface="Cambria Math"/>
                                        </a:rPr>
                                      </m:ctrlPr>
                                    </m:mPr>
                                    <m:mr>
                                      <m:e>
                                        <m:sSub>
                                          <m:sSubPr>
                                            <m:ctrlPr>
                                              <a:rPr lang="en-US" altLang="ja-JP" i="1">
                                                <a:latin typeface="Cambria Math"/>
                                              </a:rPr>
                                            </m:ctrlPr>
                                          </m:sSubPr>
                                          <m:e>
                                            <m:sSubSup>
                                              <m:sSubSupPr>
                                                <m:ctrlPr>
                                                  <a:rPr lang="en-US" altLang="ja-JP" i="1">
                                                    <a:latin typeface="Cambria Math"/>
                                                  </a:rPr>
                                                </m:ctrlPr>
                                              </m:sSubSupPr>
                                              <m:e>
                                                <m:r>
                                                  <a:rPr lang="en-US" altLang="ja-JP" b="1" i="1" smtClean="0">
                                                    <a:latin typeface="Cambria Math"/>
                                                  </a:rPr>
                                                  <m:t>𝒍</m:t>
                                                </m:r>
                                              </m:e>
                                              <m:sub>
                                                <m:r>
                                                  <a:rPr lang="en-US" altLang="ja-JP" b="1" i="1" smtClean="0">
                                                    <a:latin typeface="Cambria Math"/>
                                                  </a:rPr>
                                                  <m:t>𝒊𝒏</m:t>
                                                </m:r>
                                                <m:r>
                                                  <a:rPr lang="en-US" altLang="ja-JP" i="1">
                                                    <a:latin typeface="Cambria Math"/>
                                                  </a:rPr>
                                                  <m:t>𝒅</m:t>
                                                </m:r>
                                              </m:sub>
                                              <m:sup/>
                                            </m:sSubSup>
                                          </m:e>
                                          <m:sub>
                                            <m:r>
                                              <a:rPr lang="en-US" altLang="ja-JP" i="1">
                                                <a:latin typeface="Cambria Math"/>
                                              </a:rPr>
                                              <m:t> </m:t>
                                            </m:r>
                                            <m:r>
                                              <a:rPr lang="en-US" altLang="ja-JP" i="1">
                                                <a:latin typeface="Cambria Math"/>
                                              </a:rPr>
                                              <m:t>𝟏</m:t>
                                            </m:r>
                                          </m:sub>
                                        </m:sSub>
                                      </m:e>
                                    </m:mr>
                                    <m:mr>
                                      <m:e>
                                        <m:sSub>
                                          <m:sSubPr>
                                            <m:ctrlPr>
                                              <a:rPr lang="en-US" altLang="ja-JP" i="1">
                                                <a:latin typeface="Cambria Math"/>
                                              </a:rPr>
                                            </m:ctrlPr>
                                          </m:sSubPr>
                                          <m:e>
                                            <m:sSubSup>
                                              <m:sSubSupPr>
                                                <m:ctrlPr>
                                                  <a:rPr lang="en-US" altLang="ja-JP" i="1">
                                                    <a:latin typeface="Cambria Math"/>
                                                  </a:rPr>
                                                </m:ctrlPr>
                                              </m:sSubSupPr>
                                              <m:e>
                                                <m:r>
                                                  <a:rPr lang="en-US" altLang="ja-JP" b="1" i="1" smtClean="0">
                                                    <a:latin typeface="Cambria Math"/>
                                                  </a:rPr>
                                                  <m:t>𝒍</m:t>
                                                </m:r>
                                              </m:e>
                                              <m:sub>
                                                <m:r>
                                                  <a:rPr lang="en-US" altLang="ja-JP" b="1" i="1" smtClean="0">
                                                    <a:latin typeface="Cambria Math"/>
                                                  </a:rPr>
                                                  <m:t>𝒊𝒏</m:t>
                                                </m:r>
                                                <m:r>
                                                  <a:rPr lang="en-US" altLang="ja-JP" i="1">
                                                    <a:latin typeface="Cambria Math"/>
                                                  </a:rPr>
                                                  <m:t>𝒅</m:t>
                                                </m:r>
                                              </m:sub>
                                              <m:sup/>
                                            </m:sSubSup>
                                          </m:e>
                                          <m:sub>
                                            <m:r>
                                              <a:rPr lang="en-US" altLang="ja-JP" i="1">
                                                <a:latin typeface="Cambria Math"/>
                                              </a:rPr>
                                              <m:t> </m:t>
                                            </m:r>
                                            <m:r>
                                              <a:rPr lang="en-US" altLang="ja-JP" b="1" i="1" smtClean="0">
                                                <a:latin typeface="Cambria Math"/>
                                              </a:rPr>
                                              <m:t>𝟐</m:t>
                                            </m:r>
                                          </m:sub>
                                        </m:sSub>
                                      </m:e>
                                    </m:mr>
                                  </m:m>
                                </m:e>
                              </m:mr>
                              <m:mr>
                                <m:e>
                                  <m:m>
                                    <m:mPr>
                                      <m:mcs>
                                        <m:mc>
                                          <m:mcPr>
                                            <m:count m:val="1"/>
                                            <m:mcJc m:val="center"/>
                                          </m:mcPr>
                                        </m:mc>
                                      </m:mcs>
                                      <m:ctrlPr>
                                        <a:rPr kumimoji="1" lang="en-US" altLang="ja-JP" i="1" smtClean="0">
                                          <a:latin typeface="Cambria Math"/>
                                        </a:rPr>
                                      </m:ctrlPr>
                                    </m:mPr>
                                    <m:mr>
                                      <m:e>
                                        <m:r>
                                          <a:rPr kumimoji="1" lang="en-US" altLang="ja-JP" b="1" i="1" smtClean="0">
                                            <a:latin typeface="Cambria Math"/>
                                          </a:rPr>
                                          <m:t>⋮</m:t>
                                        </m:r>
                                      </m:e>
                                    </m:mr>
                                    <m:mr>
                                      <m:e>
                                        <m:sSub>
                                          <m:sSubPr>
                                            <m:ctrlPr>
                                              <a:rPr lang="en-US" altLang="ja-JP" i="1">
                                                <a:latin typeface="Cambria Math"/>
                                              </a:rPr>
                                            </m:ctrlPr>
                                          </m:sSubPr>
                                          <m:e>
                                            <m:sSubSup>
                                              <m:sSubSupPr>
                                                <m:ctrlPr>
                                                  <a:rPr lang="en-US" altLang="ja-JP" i="1">
                                                    <a:latin typeface="Cambria Math"/>
                                                  </a:rPr>
                                                </m:ctrlPr>
                                              </m:sSubSupPr>
                                              <m:e>
                                                <m:r>
                                                  <a:rPr lang="en-US" altLang="ja-JP" b="1" i="1" smtClean="0">
                                                    <a:latin typeface="Cambria Math"/>
                                                  </a:rPr>
                                                  <m:t>𝒍</m:t>
                                                </m:r>
                                              </m:e>
                                              <m:sub>
                                                <m:r>
                                                  <a:rPr lang="en-US" altLang="ja-JP" b="1" i="1" smtClean="0">
                                                    <a:latin typeface="Cambria Math"/>
                                                  </a:rPr>
                                                  <m:t>𝒊𝒏</m:t>
                                                </m:r>
                                                <m:r>
                                                  <a:rPr lang="en-US" altLang="ja-JP" i="1">
                                                    <a:latin typeface="Cambria Math"/>
                                                  </a:rPr>
                                                  <m:t>𝒅</m:t>
                                                </m:r>
                                              </m:sub>
                                              <m:sup/>
                                            </m:sSubSup>
                                          </m:e>
                                          <m:sub>
                                            <m:r>
                                              <a:rPr lang="en-US" altLang="ja-JP" i="1">
                                                <a:latin typeface="Cambria Math"/>
                                              </a:rPr>
                                              <m:t> </m:t>
                                            </m:r>
                                            <m:r>
                                              <a:rPr lang="en-US" altLang="ja-JP" b="1" i="1" smtClean="0">
                                                <a:latin typeface="Cambria Math"/>
                                              </a:rPr>
                                              <m:t> </m:t>
                                            </m:r>
                                            <m:r>
                                              <a:rPr lang="en-US" altLang="ja-JP" b="1" i="1" smtClean="0">
                                                <a:latin typeface="Cambria Math"/>
                                              </a:rPr>
                                              <m:t>𝑺</m:t>
                                            </m:r>
                                          </m:sub>
                                        </m:sSub>
                                      </m:e>
                                    </m:mr>
                                  </m:m>
                                </m:e>
                              </m:mr>
                            </m:m>
                          </m:e>
                        </m:d>
                      </m:oMath>
                    </m:oMathPara>
                  </a14:m>
                  <a:endParaRPr kumimoji="1" lang="en-US" altLang="ja-JP" dirty="0" smtClean="0"/>
                </a:p>
              </p:txBody>
            </p:sp>
          </mc:Choice>
          <mc:Fallback xmlns="">
            <p:sp>
              <p:nvSpPr>
                <p:cNvPr id="139" name="テキスト ボックス 138"/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3245354" y="4718388"/>
                  <a:ext cx="720080" cy="1299202"/>
                </a:xfrm>
                <a:prstGeom prst="rect">
                  <a:avLst/>
                </a:prstGeom>
                <a:blipFill rotWithShape="1">
                  <a:blip r:embed="rId33"/>
                  <a:stretch>
                    <a:fillRect l="-2542"/>
                  </a:stretch>
                </a:blipFill>
                <a:ln w="6350">
                  <a:noFill/>
                </a:ln>
              </p:spPr>
              <p:txBody>
                <a:bodyPr/>
                <a:lstStyle/>
                <a:p>
                  <a:r>
                    <a:rPr lang="ja-JP" altLang="en-US">
                      <a:noFill/>
                    </a:rPr>
                    <a:t> </a:t>
                  </a:r>
                </a:p>
              </p:txBody>
            </p:sp>
          </mc:Fallback>
        </mc:AlternateContent>
      </p:grpSp>
      <p:grpSp>
        <p:nvGrpSpPr>
          <p:cNvPr id="140" name="グループ化 139"/>
          <p:cNvGrpSpPr/>
          <p:nvPr/>
        </p:nvGrpSpPr>
        <p:grpSpPr>
          <a:xfrm>
            <a:off x="5195243" y="4816986"/>
            <a:ext cx="769926" cy="1375387"/>
            <a:chOff x="3198762" y="4646816"/>
            <a:chExt cx="769926" cy="1375387"/>
          </a:xfrm>
        </p:grpSpPr>
        <p:sp>
          <p:nvSpPr>
            <p:cNvPr id="141" name="角丸四角形 140"/>
            <p:cNvSpPr/>
            <p:nvPr/>
          </p:nvSpPr>
          <p:spPr bwMode="auto">
            <a:xfrm>
              <a:off x="3198762" y="4646816"/>
              <a:ext cx="762000" cy="1375387"/>
            </a:xfrm>
            <a:prstGeom prst="roundRect">
              <a:avLst/>
            </a:prstGeom>
            <a:solidFill>
              <a:schemeClr val="accent5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1" lang="ja-JP" altLang="en-US" sz="1800" b="1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  <a:ea typeface="ＭＳ Ｐゴシック" pitchFamily="50" charset="-128"/>
              </a:endParaRPr>
            </a:p>
          </p:txBody>
        </p:sp>
        <mc:AlternateContent xmlns:mc="http://schemas.openxmlformats.org/markup-compatibility/2006" xmlns:a14="http://schemas.microsoft.com/office/drawing/2010/main">
          <mc:Choice Requires="a14">
            <p:sp>
              <p:nvSpPr>
                <p:cNvPr id="142" name="テキスト ボックス 141"/>
                <p:cNvSpPr txBox="1"/>
                <p:nvPr/>
              </p:nvSpPr>
              <p:spPr>
                <a:xfrm>
                  <a:off x="3248608" y="4710090"/>
                  <a:ext cx="720080" cy="1259704"/>
                </a:xfrm>
                <a:prstGeom prst="rect">
                  <a:avLst/>
                </a:prstGeom>
                <a:noFill/>
                <a:ln w="6350">
                  <a:noFill/>
                </a:ln>
              </p:spPr>
              <p:txBody>
                <a:bodyPr wrap="square" rtlCol="0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d>
                          <m:dPr>
                            <m:begChr m:val="["/>
                            <m:endChr m:val="]"/>
                            <m:ctrlPr>
                              <a:rPr kumimoji="1" lang="en-US" altLang="ja-JP" sz="1600" i="1" smtClean="0">
                                <a:latin typeface="Cambria Math"/>
                              </a:rPr>
                            </m:ctrlPr>
                          </m:dPr>
                          <m:e>
                            <m:m>
                              <m:mPr>
                                <m:mcs>
                                  <m:mc>
                                    <m:mcPr>
                                      <m:count m:val="1"/>
                                      <m:mcJc m:val="center"/>
                                    </m:mcPr>
                                  </m:mc>
                                </m:mcs>
                                <m:ctrlPr>
                                  <a:rPr kumimoji="1" lang="en-US" altLang="ja-JP" sz="1600" i="1" smtClean="0">
                                    <a:latin typeface="Cambria Math"/>
                                  </a:rPr>
                                </m:ctrlPr>
                              </m:mPr>
                              <m:mr>
                                <m:e>
                                  <m:m>
                                    <m:mPr>
                                      <m:mcs>
                                        <m:mc>
                                          <m:mcPr>
                                            <m:count m:val="1"/>
                                            <m:mcJc m:val="center"/>
                                          </m:mcPr>
                                        </m:mc>
                                      </m:mcs>
                                      <m:ctrlPr>
                                        <a:rPr kumimoji="1" lang="en-US" altLang="ja-JP" sz="1600" i="1" smtClean="0">
                                          <a:latin typeface="Cambria Math"/>
                                        </a:rPr>
                                      </m:ctrlPr>
                                    </m:mPr>
                                    <m:mr>
                                      <m:e>
                                        <m:sSub>
                                          <m:sSubPr>
                                            <m:ctrlPr>
                                              <a:rPr lang="en-US" altLang="ja-JP" sz="1600" i="1">
                                                <a:latin typeface="Cambria Math"/>
                                              </a:rPr>
                                            </m:ctrlPr>
                                          </m:sSubPr>
                                          <m:e>
                                            <m:sSubSup>
                                              <m:sSubSupPr>
                                                <m:ctrlPr>
                                                  <a:rPr lang="en-US" altLang="ja-JP" sz="1600" i="1">
                                                    <a:latin typeface="Cambria Math"/>
                                                  </a:rPr>
                                                </m:ctrlPr>
                                              </m:sSubSupPr>
                                              <m:e>
                                                <m:r>
                                                  <a:rPr lang="en-US" altLang="ja-JP" sz="1600" i="1">
                                                    <a:latin typeface="Cambria Math"/>
                                                  </a:rPr>
                                                  <m:t>𝑩</m:t>
                                                </m:r>
                                              </m:e>
                                              <m:sub>
                                                <m:r>
                                                  <a:rPr lang="en-US" altLang="ja-JP" sz="1600" b="1" i="1" smtClean="0">
                                                    <a:latin typeface="Cambria Math"/>
                                                  </a:rPr>
                                                  <m:t>𝒊𝒏</m:t>
                                                </m:r>
                                                <m:r>
                                                  <a:rPr lang="en-US" altLang="ja-JP" sz="1600" i="1">
                                                    <a:latin typeface="Cambria Math"/>
                                                  </a:rPr>
                                                  <m:t>𝒅</m:t>
                                                </m:r>
                                              </m:sub>
                                              <m:sup>
                                                <m:r>
                                                  <a:rPr lang="en-US" altLang="ja-JP" sz="1600" b="1" i="1" smtClean="0">
                                                    <a:latin typeface="Cambria Math"/>
                                                  </a:rPr>
                                                  <m:t>𝟐</m:t>
                                                </m:r>
                                              </m:sup>
                                            </m:sSubSup>
                                          </m:e>
                                          <m:sub>
                                            <m:r>
                                              <a:rPr lang="en-US" altLang="ja-JP" sz="1600" i="1">
                                                <a:latin typeface="Cambria Math"/>
                                              </a:rPr>
                                              <m:t> </m:t>
                                            </m:r>
                                            <m:r>
                                              <a:rPr lang="en-US" altLang="ja-JP" sz="1600" i="1">
                                                <a:latin typeface="Cambria Math"/>
                                              </a:rPr>
                                              <m:t>𝟏</m:t>
                                            </m:r>
                                          </m:sub>
                                        </m:sSub>
                                      </m:e>
                                    </m:mr>
                                    <m:mr>
                                      <m:e>
                                        <m:sSub>
                                          <m:sSubPr>
                                            <m:ctrlPr>
                                              <a:rPr lang="en-US" altLang="ja-JP" sz="1600" i="1">
                                                <a:latin typeface="Cambria Math"/>
                                              </a:rPr>
                                            </m:ctrlPr>
                                          </m:sSubPr>
                                          <m:e>
                                            <m:sSubSup>
                                              <m:sSubSupPr>
                                                <m:ctrlPr>
                                                  <a:rPr lang="en-US" altLang="ja-JP" sz="1600" i="1">
                                                    <a:latin typeface="Cambria Math"/>
                                                  </a:rPr>
                                                </m:ctrlPr>
                                              </m:sSubSupPr>
                                              <m:e>
                                                <m:r>
                                                  <a:rPr lang="en-US" altLang="ja-JP" sz="1600" i="1">
                                                    <a:latin typeface="Cambria Math"/>
                                                  </a:rPr>
                                                  <m:t>𝑩</m:t>
                                                </m:r>
                                              </m:e>
                                              <m:sub>
                                                <m:r>
                                                  <a:rPr lang="en-US" altLang="ja-JP" sz="1600" b="1" i="1" smtClean="0">
                                                    <a:latin typeface="Cambria Math"/>
                                                  </a:rPr>
                                                  <m:t>𝒊𝒏</m:t>
                                                </m:r>
                                                <m:r>
                                                  <a:rPr lang="en-US" altLang="ja-JP" sz="1600" i="1">
                                                    <a:latin typeface="Cambria Math"/>
                                                  </a:rPr>
                                                  <m:t>𝒅</m:t>
                                                </m:r>
                                              </m:sub>
                                              <m:sup>
                                                <m:r>
                                                  <a:rPr lang="en-US" altLang="ja-JP" sz="1600" b="1" i="1" smtClean="0">
                                                    <a:latin typeface="Cambria Math"/>
                                                  </a:rPr>
                                                  <m:t>𝟐</m:t>
                                                </m:r>
                                              </m:sup>
                                            </m:sSubSup>
                                          </m:e>
                                          <m:sub>
                                            <m:r>
                                              <a:rPr lang="en-US" altLang="ja-JP" sz="1600" i="1">
                                                <a:latin typeface="Cambria Math"/>
                                              </a:rPr>
                                              <m:t> </m:t>
                                            </m:r>
                                            <m:r>
                                              <a:rPr lang="en-US" altLang="ja-JP" sz="1600" b="1" i="1" smtClean="0">
                                                <a:latin typeface="Cambria Math"/>
                                              </a:rPr>
                                              <m:t>𝟐</m:t>
                                            </m:r>
                                          </m:sub>
                                        </m:sSub>
                                      </m:e>
                                    </m:mr>
                                  </m:m>
                                </m:e>
                              </m:mr>
                              <m:mr>
                                <m:e>
                                  <m:m>
                                    <m:mPr>
                                      <m:mcs>
                                        <m:mc>
                                          <m:mcPr>
                                            <m:count m:val="1"/>
                                            <m:mcJc m:val="center"/>
                                          </m:mcPr>
                                        </m:mc>
                                      </m:mcs>
                                      <m:ctrlPr>
                                        <a:rPr kumimoji="1" lang="en-US" altLang="ja-JP" sz="1600" i="1" smtClean="0">
                                          <a:latin typeface="Cambria Math"/>
                                        </a:rPr>
                                      </m:ctrlPr>
                                    </m:mPr>
                                    <m:mr>
                                      <m:e>
                                        <m:r>
                                          <a:rPr kumimoji="1" lang="en-US" altLang="ja-JP" sz="1600" b="1" i="1" smtClean="0">
                                            <a:latin typeface="Cambria Math"/>
                                          </a:rPr>
                                          <m:t>⋮</m:t>
                                        </m:r>
                                      </m:e>
                                    </m:mr>
                                    <m:mr>
                                      <m:e>
                                        <m:sSub>
                                          <m:sSubPr>
                                            <m:ctrlPr>
                                              <a:rPr lang="en-US" altLang="ja-JP" sz="1600" i="1">
                                                <a:latin typeface="Cambria Math"/>
                                              </a:rPr>
                                            </m:ctrlPr>
                                          </m:sSubPr>
                                          <m:e>
                                            <m:sSubSup>
                                              <m:sSubSupPr>
                                                <m:ctrlPr>
                                                  <a:rPr lang="en-US" altLang="ja-JP" sz="1600" i="1" smtClean="0">
                                                    <a:latin typeface="Cambria Math"/>
                                                  </a:rPr>
                                                </m:ctrlPr>
                                              </m:sSubSupPr>
                                              <m:e>
                                                <m:r>
                                                  <a:rPr lang="en-US" altLang="ja-JP" sz="1600" i="1">
                                                    <a:latin typeface="Cambria Math"/>
                                                  </a:rPr>
                                                  <m:t>𝑩</m:t>
                                                </m:r>
                                              </m:e>
                                              <m:sub>
                                                <m:r>
                                                  <a:rPr lang="en-US" altLang="ja-JP" sz="1600" b="1" i="1" smtClean="0">
                                                    <a:latin typeface="Cambria Math"/>
                                                  </a:rPr>
                                                  <m:t>𝒊𝒏</m:t>
                                                </m:r>
                                                <m:r>
                                                  <a:rPr lang="en-US" altLang="ja-JP" sz="1600" i="1">
                                                    <a:latin typeface="Cambria Math"/>
                                                  </a:rPr>
                                                  <m:t>𝒅</m:t>
                                                </m:r>
                                              </m:sub>
                                              <m:sup>
                                                <m:r>
                                                  <a:rPr lang="en-US" altLang="ja-JP" sz="1600" b="1" i="1" smtClean="0">
                                                    <a:latin typeface="Cambria Math"/>
                                                  </a:rPr>
                                                  <m:t>𝟐</m:t>
                                                </m:r>
                                              </m:sup>
                                            </m:sSubSup>
                                          </m:e>
                                          <m:sub>
                                            <m:r>
                                              <a:rPr lang="en-US" altLang="ja-JP" sz="1600" i="1">
                                                <a:latin typeface="Cambria Math"/>
                                              </a:rPr>
                                              <m:t> </m:t>
                                            </m:r>
                                            <m:r>
                                              <a:rPr lang="en-US" altLang="ja-JP" sz="1600" b="1" i="1" smtClean="0">
                                                <a:latin typeface="Cambria Math"/>
                                              </a:rPr>
                                              <m:t> </m:t>
                                            </m:r>
                                            <m:r>
                                              <a:rPr lang="en-US" altLang="ja-JP" sz="1600" b="1" i="1" smtClean="0">
                                                <a:latin typeface="Cambria Math"/>
                                              </a:rPr>
                                              <m:t>𝑺</m:t>
                                            </m:r>
                                          </m:sub>
                                        </m:sSub>
                                      </m:e>
                                    </m:mr>
                                  </m:m>
                                </m:e>
                              </m:mr>
                            </m:m>
                          </m:e>
                        </m:d>
                      </m:oMath>
                    </m:oMathPara>
                  </a14:m>
                  <a:endParaRPr kumimoji="1" lang="en-US" altLang="ja-JP" sz="1600" dirty="0" smtClean="0"/>
                </a:p>
              </p:txBody>
            </p:sp>
          </mc:Choice>
          <mc:Fallback xmlns="">
            <p:sp>
              <p:nvSpPr>
                <p:cNvPr id="142" name="テキスト ボックス 141"/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3248608" y="4710090"/>
                  <a:ext cx="720080" cy="1259704"/>
                </a:xfrm>
                <a:prstGeom prst="rect">
                  <a:avLst/>
                </a:prstGeom>
                <a:blipFill rotWithShape="1">
                  <a:blip r:embed="rId34"/>
                  <a:stretch>
                    <a:fillRect l="-1681"/>
                  </a:stretch>
                </a:blipFill>
                <a:ln w="6350">
                  <a:noFill/>
                </a:ln>
              </p:spPr>
              <p:txBody>
                <a:bodyPr/>
                <a:lstStyle/>
                <a:p>
                  <a:r>
                    <a:rPr lang="ja-JP" altLang="en-US">
                      <a:noFill/>
                    </a:rPr>
                    <a:t> </a:t>
                  </a:r>
                </a:p>
              </p:txBody>
            </p:sp>
          </mc:Fallback>
        </mc:AlternateContent>
      </p:grpSp>
      <p:grpSp>
        <p:nvGrpSpPr>
          <p:cNvPr id="143" name="グループ化 142"/>
          <p:cNvGrpSpPr/>
          <p:nvPr/>
        </p:nvGrpSpPr>
        <p:grpSpPr>
          <a:xfrm>
            <a:off x="7286920" y="4818804"/>
            <a:ext cx="769926" cy="1375387"/>
            <a:chOff x="3198762" y="4646816"/>
            <a:chExt cx="769926" cy="1375387"/>
          </a:xfrm>
        </p:grpSpPr>
        <p:sp>
          <p:nvSpPr>
            <p:cNvPr id="144" name="角丸四角形 143"/>
            <p:cNvSpPr/>
            <p:nvPr/>
          </p:nvSpPr>
          <p:spPr bwMode="auto">
            <a:xfrm>
              <a:off x="3198762" y="4646816"/>
              <a:ext cx="762000" cy="1375387"/>
            </a:xfrm>
            <a:prstGeom prst="roundRect">
              <a:avLst/>
            </a:prstGeom>
            <a:solidFill>
              <a:schemeClr val="accent5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1" lang="ja-JP" altLang="en-US" sz="1800" b="1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  <a:ea typeface="ＭＳ Ｐゴシック" pitchFamily="50" charset="-128"/>
              </a:endParaRPr>
            </a:p>
          </p:txBody>
        </p:sp>
        <mc:AlternateContent xmlns:mc="http://schemas.openxmlformats.org/markup-compatibility/2006" xmlns:a14="http://schemas.microsoft.com/office/drawing/2010/main">
          <mc:Choice Requires="a14">
            <p:sp>
              <p:nvSpPr>
                <p:cNvPr id="145" name="テキスト ボックス 144"/>
                <p:cNvSpPr txBox="1"/>
                <p:nvPr/>
              </p:nvSpPr>
              <p:spPr>
                <a:xfrm>
                  <a:off x="3248608" y="4710090"/>
                  <a:ext cx="720080" cy="1259704"/>
                </a:xfrm>
                <a:prstGeom prst="rect">
                  <a:avLst/>
                </a:prstGeom>
                <a:noFill/>
                <a:ln w="6350">
                  <a:noFill/>
                </a:ln>
              </p:spPr>
              <p:txBody>
                <a:bodyPr wrap="square" rtlCol="0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d>
                          <m:dPr>
                            <m:begChr m:val="["/>
                            <m:endChr m:val="]"/>
                            <m:ctrlPr>
                              <a:rPr kumimoji="1" lang="en-US" altLang="ja-JP" sz="1600" i="1" smtClean="0">
                                <a:latin typeface="Cambria Math"/>
                              </a:rPr>
                            </m:ctrlPr>
                          </m:dPr>
                          <m:e>
                            <m:m>
                              <m:mPr>
                                <m:mcs>
                                  <m:mc>
                                    <m:mcPr>
                                      <m:count m:val="1"/>
                                      <m:mcJc m:val="center"/>
                                    </m:mcPr>
                                  </m:mc>
                                </m:mcs>
                                <m:ctrlPr>
                                  <a:rPr kumimoji="1" lang="en-US" altLang="ja-JP" sz="1600" i="1" smtClean="0">
                                    <a:latin typeface="Cambria Math"/>
                                  </a:rPr>
                                </m:ctrlPr>
                              </m:mPr>
                              <m:mr>
                                <m:e>
                                  <m:m>
                                    <m:mPr>
                                      <m:mcs>
                                        <m:mc>
                                          <m:mcPr>
                                            <m:count m:val="1"/>
                                            <m:mcJc m:val="center"/>
                                          </m:mcPr>
                                        </m:mc>
                                      </m:mcs>
                                      <m:ctrlPr>
                                        <a:rPr kumimoji="1" lang="en-US" altLang="ja-JP" sz="1600" i="1" smtClean="0">
                                          <a:latin typeface="Cambria Math"/>
                                        </a:rPr>
                                      </m:ctrlPr>
                                    </m:mPr>
                                    <m:mr>
                                      <m:e>
                                        <m:sSub>
                                          <m:sSubPr>
                                            <m:ctrlPr>
                                              <a:rPr lang="en-US" altLang="ja-JP" sz="1600" i="1">
                                                <a:latin typeface="Cambria Math"/>
                                              </a:rPr>
                                            </m:ctrlPr>
                                          </m:sSubPr>
                                          <m:e>
                                            <m:sSubSup>
                                              <m:sSubSupPr>
                                                <m:ctrlPr>
                                                  <a:rPr lang="en-US" altLang="ja-JP" sz="1600" i="1">
                                                    <a:latin typeface="Cambria Math"/>
                                                  </a:rPr>
                                                </m:ctrlPr>
                                              </m:sSubSupPr>
                                              <m:e>
                                                <m:r>
                                                  <a:rPr lang="en-US" altLang="ja-JP" sz="1600" i="1">
                                                    <a:latin typeface="Cambria Math"/>
                                                  </a:rPr>
                                                  <m:t>𝑩</m:t>
                                                </m:r>
                                              </m:e>
                                              <m:sub>
                                                <m:r>
                                                  <a:rPr lang="en-US" altLang="ja-JP" sz="1600" b="1" i="1" smtClean="0">
                                                    <a:latin typeface="Cambria Math"/>
                                                  </a:rPr>
                                                  <m:t>𝒊𝒏</m:t>
                                                </m:r>
                                                <m:r>
                                                  <a:rPr lang="en-US" altLang="ja-JP" sz="1600" i="1">
                                                    <a:latin typeface="Cambria Math"/>
                                                  </a:rPr>
                                                  <m:t>𝒅</m:t>
                                                </m:r>
                                              </m:sub>
                                              <m:sup>
                                                <m:r>
                                                  <a:rPr lang="en-US" altLang="ja-JP" sz="1600" b="1" i="1" smtClean="0">
                                                    <a:latin typeface="Cambria Math"/>
                                                  </a:rPr>
                                                  <m:t>𝟑</m:t>
                                                </m:r>
                                              </m:sup>
                                            </m:sSubSup>
                                          </m:e>
                                          <m:sub>
                                            <m:r>
                                              <a:rPr lang="en-US" altLang="ja-JP" sz="1600" i="1">
                                                <a:latin typeface="Cambria Math"/>
                                              </a:rPr>
                                              <m:t> </m:t>
                                            </m:r>
                                            <m:r>
                                              <a:rPr lang="en-US" altLang="ja-JP" sz="1600" i="1">
                                                <a:latin typeface="Cambria Math"/>
                                              </a:rPr>
                                              <m:t>𝟏</m:t>
                                            </m:r>
                                          </m:sub>
                                        </m:sSub>
                                      </m:e>
                                    </m:mr>
                                    <m:mr>
                                      <m:e>
                                        <m:sSub>
                                          <m:sSubPr>
                                            <m:ctrlPr>
                                              <a:rPr lang="en-US" altLang="ja-JP" sz="1600" i="1">
                                                <a:latin typeface="Cambria Math"/>
                                              </a:rPr>
                                            </m:ctrlPr>
                                          </m:sSubPr>
                                          <m:e>
                                            <m:sSubSup>
                                              <m:sSubSupPr>
                                                <m:ctrlPr>
                                                  <a:rPr lang="en-US" altLang="ja-JP" sz="1600" i="1">
                                                    <a:latin typeface="Cambria Math"/>
                                                  </a:rPr>
                                                </m:ctrlPr>
                                              </m:sSubSupPr>
                                              <m:e>
                                                <m:r>
                                                  <a:rPr lang="en-US" altLang="ja-JP" sz="1600" i="1">
                                                    <a:latin typeface="Cambria Math"/>
                                                  </a:rPr>
                                                  <m:t>𝑩</m:t>
                                                </m:r>
                                              </m:e>
                                              <m:sub>
                                                <m:r>
                                                  <a:rPr lang="en-US" altLang="ja-JP" sz="1600" b="1" i="1" smtClean="0">
                                                    <a:latin typeface="Cambria Math"/>
                                                  </a:rPr>
                                                  <m:t>𝒊𝒏</m:t>
                                                </m:r>
                                                <m:r>
                                                  <a:rPr lang="en-US" altLang="ja-JP" sz="1600" i="1">
                                                    <a:latin typeface="Cambria Math"/>
                                                  </a:rPr>
                                                  <m:t>𝒅</m:t>
                                                </m:r>
                                              </m:sub>
                                              <m:sup>
                                                <m:r>
                                                  <a:rPr lang="en-US" altLang="ja-JP" sz="1600" b="1" i="1" smtClean="0">
                                                    <a:latin typeface="Cambria Math"/>
                                                  </a:rPr>
                                                  <m:t>𝟑</m:t>
                                                </m:r>
                                              </m:sup>
                                            </m:sSubSup>
                                          </m:e>
                                          <m:sub>
                                            <m:r>
                                              <a:rPr lang="en-US" altLang="ja-JP" sz="1600" i="1">
                                                <a:latin typeface="Cambria Math"/>
                                              </a:rPr>
                                              <m:t> </m:t>
                                            </m:r>
                                            <m:r>
                                              <a:rPr lang="en-US" altLang="ja-JP" sz="1600" b="1" i="1" smtClean="0">
                                                <a:latin typeface="Cambria Math"/>
                                              </a:rPr>
                                              <m:t>𝟐</m:t>
                                            </m:r>
                                          </m:sub>
                                        </m:sSub>
                                      </m:e>
                                    </m:mr>
                                  </m:m>
                                </m:e>
                              </m:mr>
                              <m:mr>
                                <m:e>
                                  <m:m>
                                    <m:mPr>
                                      <m:mcs>
                                        <m:mc>
                                          <m:mcPr>
                                            <m:count m:val="1"/>
                                            <m:mcJc m:val="center"/>
                                          </m:mcPr>
                                        </m:mc>
                                      </m:mcs>
                                      <m:ctrlPr>
                                        <a:rPr kumimoji="1" lang="en-US" altLang="ja-JP" sz="1600" i="1" smtClean="0">
                                          <a:latin typeface="Cambria Math"/>
                                        </a:rPr>
                                      </m:ctrlPr>
                                    </m:mPr>
                                    <m:mr>
                                      <m:e>
                                        <m:r>
                                          <a:rPr kumimoji="1" lang="en-US" altLang="ja-JP" sz="1600" b="1" i="1" smtClean="0">
                                            <a:latin typeface="Cambria Math"/>
                                          </a:rPr>
                                          <m:t>⋮</m:t>
                                        </m:r>
                                      </m:e>
                                    </m:mr>
                                    <m:mr>
                                      <m:e>
                                        <m:sSub>
                                          <m:sSubPr>
                                            <m:ctrlPr>
                                              <a:rPr lang="en-US" altLang="ja-JP" sz="1600" i="1">
                                                <a:latin typeface="Cambria Math"/>
                                              </a:rPr>
                                            </m:ctrlPr>
                                          </m:sSubPr>
                                          <m:e>
                                            <m:sSubSup>
                                              <m:sSubSupPr>
                                                <m:ctrlPr>
                                                  <a:rPr lang="en-US" altLang="ja-JP" sz="1600" i="1">
                                                    <a:latin typeface="Cambria Math"/>
                                                  </a:rPr>
                                                </m:ctrlPr>
                                              </m:sSubSupPr>
                                              <m:e>
                                                <m:r>
                                                  <a:rPr lang="en-US" altLang="ja-JP" sz="1600" i="1">
                                                    <a:latin typeface="Cambria Math"/>
                                                  </a:rPr>
                                                  <m:t>𝑩</m:t>
                                                </m:r>
                                              </m:e>
                                              <m:sub>
                                                <m:r>
                                                  <a:rPr lang="en-US" altLang="ja-JP" sz="1600" b="1" i="1" smtClean="0">
                                                    <a:latin typeface="Cambria Math"/>
                                                  </a:rPr>
                                                  <m:t>𝒊𝒏</m:t>
                                                </m:r>
                                                <m:r>
                                                  <a:rPr lang="en-US" altLang="ja-JP" sz="1600" i="1">
                                                    <a:latin typeface="Cambria Math"/>
                                                  </a:rPr>
                                                  <m:t>𝒅</m:t>
                                                </m:r>
                                              </m:sub>
                                              <m:sup>
                                                <m:r>
                                                  <a:rPr lang="en-US" altLang="ja-JP" sz="1600" b="1" i="1" smtClean="0">
                                                    <a:latin typeface="Cambria Math"/>
                                                  </a:rPr>
                                                  <m:t>𝟑</m:t>
                                                </m:r>
                                              </m:sup>
                                            </m:sSubSup>
                                          </m:e>
                                          <m:sub>
                                            <m:r>
                                              <a:rPr lang="en-US" altLang="ja-JP" sz="1600" i="1">
                                                <a:latin typeface="Cambria Math"/>
                                              </a:rPr>
                                              <m:t> </m:t>
                                            </m:r>
                                            <m:r>
                                              <a:rPr lang="en-US" altLang="ja-JP" sz="1600" b="1" i="1" smtClean="0">
                                                <a:latin typeface="Cambria Math"/>
                                              </a:rPr>
                                              <m:t> </m:t>
                                            </m:r>
                                            <m:r>
                                              <a:rPr lang="en-US" altLang="ja-JP" sz="1600" b="1" i="1" smtClean="0">
                                                <a:latin typeface="Cambria Math"/>
                                              </a:rPr>
                                              <m:t>𝑺</m:t>
                                            </m:r>
                                          </m:sub>
                                        </m:sSub>
                                      </m:e>
                                    </m:mr>
                                  </m:m>
                                </m:e>
                              </m:mr>
                            </m:m>
                          </m:e>
                        </m:d>
                      </m:oMath>
                    </m:oMathPara>
                  </a14:m>
                  <a:endParaRPr kumimoji="1" lang="en-US" altLang="ja-JP" sz="1600" dirty="0" smtClean="0"/>
                </a:p>
              </p:txBody>
            </p:sp>
          </mc:Choice>
          <mc:Fallback xmlns="">
            <p:sp>
              <p:nvSpPr>
                <p:cNvPr id="145" name="テキスト ボックス 144"/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3248608" y="4710090"/>
                  <a:ext cx="720080" cy="1259704"/>
                </a:xfrm>
                <a:prstGeom prst="rect">
                  <a:avLst/>
                </a:prstGeom>
                <a:blipFill rotWithShape="1">
                  <a:blip r:embed="rId35"/>
                  <a:stretch>
                    <a:fillRect l="-2542"/>
                  </a:stretch>
                </a:blipFill>
                <a:ln w="6350">
                  <a:noFill/>
                </a:ln>
              </p:spPr>
              <p:txBody>
                <a:bodyPr/>
                <a:lstStyle/>
                <a:p>
                  <a:r>
                    <a:rPr lang="ja-JP" altLang="en-US">
                      <a:noFill/>
                    </a:rPr>
                    <a:t> </a:t>
                  </a:r>
                </a:p>
              </p:txBody>
            </p:sp>
          </mc:Fallback>
        </mc:AlternateContent>
      </p:grpSp>
    </p:spTree>
    <p:extLst>
      <p:ext uri="{BB962C8B-B14F-4D97-AF65-F5344CB8AC3E}">
        <p14:creationId xmlns:p14="http://schemas.microsoft.com/office/powerpoint/2010/main" val="64020893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08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7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208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9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208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500"/>
                                        <p:tgtEl>
                                          <p:spTgt spid="15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7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500"/>
                                        <p:tgtEl>
                                          <p:spTgt spid="9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" dur="500"/>
                                        <p:tgtEl>
                                          <p:spTgt spid="9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10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0" dur="500"/>
                                        <p:tgtEl>
                                          <p:spTgt spid="10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3" dur="500"/>
                                        <p:tgtEl>
                                          <p:spTgt spid="10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4" fill="hold">
                      <p:stCondLst>
                        <p:cond delay="indefinite"/>
                      </p:stCondLst>
                      <p:childTnLst>
                        <p:par>
                          <p:cTn id="45" fill="hold">
                            <p:stCondLst>
                              <p:cond delay="0"/>
                            </p:stCondLst>
                            <p:childTnLst>
                              <p:par>
                                <p:cTn id="46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8" dur="500"/>
                                        <p:tgtEl>
                                          <p:spTgt spid="1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9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1" dur="500"/>
                                        <p:tgtEl>
                                          <p:spTgt spid="1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2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4" dur="500"/>
                                        <p:tgtEl>
                                          <p:spTgt spid="1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7" dur="500"/>
                                        <p:tgtEl>
                                          <p:spTgt spid="1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55" grpId="0"/>
    </p:bld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a14="http://schemas.microsoft.com/office/drawing/2010/main">
        <mc:Choice Requires="a14">
          <p:sp>
            <p:nvSpPr>
              <p:cNvPr id="41" name="コンテンツ プレースホルダ 2"/>
              <p:cNvSpPr txBox="1">
                <a:spLocks/>
              </p:cNvSpPr>
              <p:nvPr/>
            </p:nvSpPr>
            <p:spPr bwMode="auto">
              <a:xfrm>
                <a:off x="324000" y="1339200"/>
                <a:ext cx="8641903" cy="1232816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>
                <a:lvl1pPr marL="342900" indent="-342900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•"/>
                  <a:defRPr kumimoji="1" sz="30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742950" indent="-285750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–"/>
                  <a:defRPr kumimoji="1" sz="2600">
                    <a:solidFill>
                      <a:schemeClr val="tx1"/>
                    </a:solidFill>
                    <a:latin typeface="+mn-lt"/>
                    <a:ea typeface="+mn-ea"/>
                  </a:defRPr>
                </a:lvl2pPr>
                <a:lvl3pPr marL="1143000" indent="-228600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•"/>
                  <a:defRPr kumimoji="1" sz="2200">
                    <a:solidFill>
                      <a:schemeClr val="tx1"/>
                    </a:solidFill>
                    <a:latin typeface="+mn-lt"/>
                    <a:ea typeface="+mn-ea"/>
                  </a:defRPr>
                </a:lvl3pPr>
                <a:lvl4pPr marL="1600200" indent="-228600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–"/>
                  <a:defRPr kumimoji="1" sz="1800">
                    <a:solidFill>
                      <a:schemeClr val="tx1"/>
                    </a:solidFill>
                    <a:latin typeface="+mn-lt"/>
                    <a:ea typeface="+mn-ea"/>
                  </a:defRPr>
                </a:lvl4pPr>
                <a:lvl5pPr marL="2057400" indent="-228600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kumimoji="1" sz="1600">
                    <a:solidFill>
                      <a:schemeClr val="tx1"/>
                    </a:solidFill>
                    <a:latin typeface="+mn-lt"/>
                    <a:ea typeface="+mn-ea"/>
                  </a:defRPr>
                </a:lvl5pPr>
                <a:lvl6pPr marL="2514600" indent="-228600" algn="l" rtl="0" fontAlgn="base">
                  <a:spcBef>
                    <a:spcPct val="20000"/>
                  </a:spcBef>
                  <a:spcAft>
                    <a:spcPct val="0"/>
                  </a:spcAft>
                  <a:buChar char="»"/>
                  <a:defRPr kumimoji="1" sz="2000">
                    <a:solidFill>
                      <a:schemeClr val="tx1"/>
                    </a:solidFill>
                    <a:latin typeface="+mn-lt"/>
                    <a:ea typeface="+mn-ea"/>
                  </a:defRPr>
                </a:lvl6pPr>
                <a:lvl7pPr marL="2971800" indent="-228600" algn="l" rtl="0" fontAlgn="base">
                  <a:spcBef>
                    <a:spcPct val="20000"/>
                  </a:spcBef>
                  <a:spcAft>
                    <a:spcPct val="0"/>
                  </a:spcAft>
                  <a:buChar char="»"/>
                  <a:defRPr kumimoji="1" sz="2000">
                    <a:solidFill>
                      <a:schemeClr val="tx1"/>
                    </a:solidFill>
                    <a:latin typeface="+mn-lt"/>
                    <a:ea typeface="+mn-ea"/>
                  </a:defRPr>
                </a:lvl7pPr>
                <a:lvl8pPr marL="3429000" indent="-228600" algn="l" rtl="0" fontAlgn="base">
                  <a:spcBef>
                    <a:spcPct val="20000"/>
                  </a:spcBef>
                  <a:spcAft>
                    <a:spcPct val="0"/>
                  </a:spcAft>
                  <a:buChar char="»"/>
                  <a:defRPr kumimoji="1" sz="2000">
                    <a:solidFill>
                      <a:schemeClr val="tx1"/>
                    </a:solidFill>
                    <a:latin typeface="+mn-lt"/>
                    <a:ea typeface="+mn-ea"/>
                  </a:defRPr>
                </a:lvl8pPr>
                <a:lvl9pPr marL="3886200" indent="-228600" algn="l" rtl="0" fontAlgn="base">
                  <a:spcBef>
                    <a:spcPct val="20000"/>
                  </a:spcBef>
                  <a:spcAft>
                    <a:spcPct val="0"/>
                  </a:spcAft>
                  <a:buChar char="»"/>
                  <a:defRPr kumimoji="1" sz="2000">
                    <a:solidFill>
                      <a:schemeClr val="tx1"/>
                    </a:solidFill>
                    <a:latin typeface="+mn-lt"/>
                    <a:ea typeface="+mn-ea"/>
                  </a:defRPr>
                </a:lvl9pPr>
              </a:lstStyle>
              <a:p>
                <a:r>
                  <a:rPr lang="ja-JP" altLang="en-US" b="0" dirty="0" smtClean="0"/>
                  <a:t>直接光側と同じ重みで間接光側を足し合わす事で</a:t>
                </a:r>
                <a:r>
                  <a:rPr lang="en-US" altLang="ja-JP" i="1" dirty="0" smtClean="0">
                    <a:latin typeface="Cambria Math"/>
                  </a:rPr>
                  <a:t/>
                </a:r>
                <a:br>
                  <a:rPr lang="en-US" altLang="ja-JP" i="1" dirty="0" smtClean="0">
                    <a:latin typeface="Cambria Math"/>
                  </a:rPr>
                </a:br>
                <a14:m>
                  <m:oMath xmlns:m="http://schemas.openxmlformats.org/officeDocument/2006/math">
                    <m:sSub>
                      <m:sSubPr>
                        <m:ctrlPr>
                          <a:rPr lang="en-US" altLang="ja-JP" i="1" smtClean="0">
                            <a:latin typeface="Cambria Math"/>
                          </a:rPr>
                        </m:ctrlPr>
                      </m:sSubPr>
                      <m:e>
                        <m:r>
                          <a:rPr lang="en-US" altLang="ja-JP" b="1" i="1" smtClean="0">
                            <a:latin typeface="Cambria Math"/>
                          </a:rPr>
                          <m:t>𝒍</m:t>
                        </m:r>
                      </m:e>
                      <m:sub>
                        <m:r>
                          <a:rPr lang="en-US" altLang="ja-JP" b="1" i="1" smtClean="0">
                            <a:latin typeface="Cambria Math"/>
                          </a:rPr>
                          <m:t>𝒊𝒏𝒅</m:t>
                        </m:r>
                      </m:sub>
                    </m:sSub>
                  </m:oMath>
                </a14:m>
                <a:r>
                  <a:rPr lang="ja-JP" altLang="en-US" b="0" dirty="0" smtClean="0"/>
                  <a:t>を近似可能</a:t>
                </a:r>
                <a:endParaRPr lang="en-US" altLang="ja-JP" b="0" dirty="0"/>
              </a:p>
            </p:txBody>
          </p:sp>
        </mc:Choice>
        <mc:Fallback xmlns="">
          <p:sp>
            <p:nvSpPr>
              <p:cNvPr id="41" name="コンテンツ プレースホルダ 2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324000" y="1339200"/>
                <a:ext cx="8641903" cy="1232816"/>
              </a:xfrm>
              <a:prstGeom prst="rect">
                <a:avLst/>
              </a:prstGeom>
              <a:blipFill rotWithShape="1">
                <a:blip r:embed="rId3"/>
                <a:stretch>
                  <a:fillRect l="-1410" t="-7921" r="-212"/>
                </a:stretch>
              </a:blipFill>
              <a:ln w="9525">
                <a:noFill/>
                <a:miter lim="800000"/>
                <a:headEnd/>
                <a:tailEnd/>
              </a:ln>
            </p:spPr>
            <p:txBody>
              <a:bodyPr/>
              <a:lstStyle/>
              <a:p>
                <a:r>
                  <a:rPr lang="ja-JP" alt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 dirty="0"/>
              <a:t>キーアイディア</a:t>
            </a:r>
            <a:endParaRPr kumimoji="1" lang="ja-JP" altLang="en-US" dirty="0"/>
          </a:p>
        </p:txBody>
      </p:sp>
      <p:sp>
        <p:nvSpPr>
          <p:cNvPr id="62" name="角丸四角形 61"/>
          <p:cNvSpPr/>
          <p:nvPr/>
        </p:nvSpPr>
        <p:spPr bwMode="auto">
          <a:xfrm rot="5400000">
            <a:off x="3600032" y="1251088"/>
            <a:ext cx="1934819" cy="8441888"/>
          </a:xfrm>
          <a:prstGeom prst="roundRect">
            <a:avLst>
              <a:gd name="adj" fmla="val 8054"/>
            </a:avLst>
          </a:prstGeom>
          <a:gradFill>
            <a:gsLst>
              <a:gs pos="0">
                <a:srgbClr val="DDE8CA"/>
              </a:gs>
              <a:gs pos="80000">
                <a:srgbClr val="E7EFD9"/>
              </a:gs>
              <a:gs pos="100000">
                <a:schemeClr val="accent3">
                  <a:shade val="94000"/>
                  <a:satMod val="135000"/>
                </a:schemeClr>
              </a:gs>
            </a:gsLst>
          </a:gradFill>
          <a:ln w="19050">
            <a:solidFill>
              <a:srgbClr val="FF0000"/>
            </a:solidFill>
            <a:headEnd type="none" w="med" len="med"/>
            <a:tailEnd type="none" w="med" len="med"/>
          </a:ln>
        </p:spPr>
        <p:style>
          <a:lnRef idx="1">
            <a:schemeClr val="accent3"/>
          </a:lnRef>
          <a:fillRef idx="3">
            <a:schemeClr val="accent3"/>
          </a:fillRef>
          <a:effectRef idx="2">
            <a:schemeClr val="accent3"/>
          </a:effectRef>
          <a:fontRef idx="minor">
            <a:schemeClr val="lt1"/>
          </a:fontRef>
        </p:style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1" lang="ja-JP" altLang="en-US" sz="1800" b="1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charset="0"/>
              <a:ea typeface="ＭＳ Ｐゴシック" pitchFamily="50" charset="-128"/>
            </a:endParaRPr>
          </a:p>
        </p:txBody>
      </p:sp>
      <p:pic>
        <p:nvPicPr>
          <p:cNvPr id="2065" name="Picture 17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brightnessContrast bright="35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19423" y="4859873"/>
            <a:ext cx="1325862" cy="132586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081" name="Picture 33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brightnessContrast bright="35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906329" y="4848927"/>
            <a:ext cx="1347754" cy="134775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082" name="Picture 34"/>
          <p:cNvPicPr>
            <a:picLocks noChangeAspect="1" noChangeArrowheads="1"/>
          </p:cNvPicPr>
          <p:nvPr/>
        </p:nvPicPr>
        <p:blipFill>
          <a:blip r:embed="rId8" cstate="print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brightnessContrast bright="35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714388" y="4848927"/>
            <a:ext cx="1347754" cy="134775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083" name="Picture 35"/>
          <p:cNvPicPr>
            <a:picLocks noChangeAspect="1" noChangeArrowheads="1"/>
          </p:cNvPicPr>
          <p:nvPr/>
        </p:nvPicPr>
        <p:blipFill>
          <a:blip r:embed="rId10" cstate="print">
            <a:extLst>
              <a:ext uri="{BEBA8EAE-BF5A-486C-A8C5-ECC9F3942E4B}">
                <a14:imgProps xmlns:a14="http://schemas.microsoft.com/office/drawing/2010/main">
                  <a14:imgLayer r:embed="rId11">
                    <a14:imgEffect>
                      <a14:brightnessContrast bright="35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009995" y="4848927"/>
            <a:ext cx="1347754" cy="134775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155" name="テキスト ボックス 154"/>
          <p:cNvSpPr txBox="1"/>
          <p:nvPr/>
        </p:nvSpPr>
        <p:spPr>
          <a:xfrm>
            <a:off x="8308413" y="5288860"/>
            <a:ext cx="728084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ja-JP" altLang="en-US" sz="2800" dirty="0" smtClean="0"/>
              <a:t>・・・</a:t>
            </a:r>
            <a:endParaRPr kumimoji="1" lang="ja-JP" altLang="en-US" sz="2800" dirty="0"/>
          </a:p>
        </p:txBody>
      </p:sp>
      <p:pic>
        <p:nvPicPr>
          <p:cNvPr id="44" name="Picture 10"/>
          <p:cNvPicPr>
            <a:picLocks noChangeAspect="1" noChangeArrowheads="1"/>
          </p:cNvPicPr>
          <p:nvPr/>
        </p:nvPicPr>
        <p:blipFill>
          <a:blip r:embed="rId12" cstate="print">
            <a:extLst>
              <a:ext uri="{BEBA8EAE-BF5A-486C-A8C5-ECC9F3942E4B}">
                <a14:imgProps xmlns:a14="http://schemas.microsoft.com/office/drawing/2010/main">
                  <a14:imgLayer r:embed="rId13">
                    <a14:imgEffect>
                      <a14:brightnessContrast bright="25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11724" y="2773506"/>
            <a:ext cx="1332656" cy="133265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45" name="Picture 11"/>
          <p:cNvPicPr>
            <a:picLocks noChangeAspect="1" noChangeArrowheads="1"/>
          </p:cNvPicPr>
          <p:nvPr/>
        </p:nvPicPr>
        <p:blipFill>
          <a:blip r:embed="rId14" cstate="print">
            <a:extLst>
              <a:ext uri="{BEBA8EAE-BF5A-486C-A8C5-ECC9F3942E4B}">
                <a14:imgProps xmlns:a14="http://schemas.microsoft.com/office/drawing/2010/main">
                  <a14:imgLayer r:embed="rId15">
                    <a14:imgEffect>
                      <a14:brightnessContrast bright="25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731614" y="2754531"/>
            <a:ext cx="1332656" cy="133265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46" name="Picture 12"/>
          <p:cNvPicPr>
            <a:picLocks noChangeAspect="1" noChangeArrowheads="1"/>
          </p:cNvPicPr>
          <p:nvPr/>
        </p:nvPicPr>
        <p:blipFill>
          <a:blip r:embed="rId16" cstate="print">
            <a:extLst>
              <a:ext uri="{BEBA8EAE-BF5A-486C-A8C5-ECC9F3942E4B}">
                <a14:imgProps xmlns:a14="http://schemas.microsoft.com/office/drawing/2010/main">
                  <a14:imgLayer r:embed="rId17">
                    <a14:imgEffect>
                      <a14:brightnessContrast bright="25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888497" y="2758751"/>
            <a:ext cx="1332656" cy="133265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47" name="Picture 13"/>
          <p:cNvPicPr>
            <a:picLocks noChangeAspect="1" noChangeArrowheads="1"/>
          </p:cNvPicPr>
          <p:nvPr/>
        </p:nvPicPr>
        <p:blipFill>
          <a:blip r:embed="rId18" cstate="print">
            <a:extLst>
              <a:ext uri="{BEBA8EAE-BF5A-486C-A8C5-ECC9F3942E4B}">
                <a14:imgProps xmlns:a14="http://schemas.microsoft.com/office/drawing/2010/main">
                  <a14:imgLayer r:embed="rId19">
                    <a14:imgEffect>
                      <a14:brightnessContrast bright="25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017544" y="2754531"/>
            <a:ext cx="1332656" cy="133265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mc:AlternateContent xmlns:mc="http://schemas.openxmlformats.org/markup-compatibility/2006" xmlns:a14="http://schemas.microsoft.com/office/drawing/2010/main">
        <mc:Choice Requires="a14">
          <p:sp>
            <p:nvSpPr>
              <p:cNvPr id="48" name="テキスト ボックス 47"/>
              <p:cNvSpPr txBox="1"/>
              <p:nvPr/>
            </p:nvSpPr>
            <p:spPr>
              <a:xfrm>
                <a:off x="2260713" y="3092116"/>
                <a:ext cx="610175" cy="58477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kumimoji="1" lang="en-US" altLang="ja-JP" sz="3200" i="1" smtClean="0">
                              <a:solidFill>
                                <a:schemeClr val="tx1"/>
                              </a:solidFill>
                              <a:latin typeface="Cambria Math"/>
                            </a:rPr>
                          </m:ctrlPr>
                        </m:sSubPr>
                        <m:e>
                          <m:r>
                            <a:rPr kumimoji="1" lang="en-US" altLang="ja-JP" sz="3200" b="1" i="1" smtClean="0">
                              <a:solidFill>
                                <a:schemeClr val="tx1"/>
                              </a:solidFill>
                              <a:latin typeface="Cambria Math"/>
                            </a:rPr>
                            <m:t>𝒘</m:t>
                          </m:r>
                        </m:e>
                        <m:sub>
                          <m:r>
                            <a:rPr kumimoji="1" lang="en-US" altLang="ja-JP" sz="3200" b="1" i="1" smtClean="0">
                              <a:solidFill>
                                <a:schemeClr val="tx1"/>
                              </a:solidFill>
                              <a:latin typeface="Cambria Math"/>
                            </a:rPr>
                            <m:t>𝟏</m:t>
                          </m:r>
                        </m:sub>
                      </m:sSub>
                    </m:oMath>
                  </m:oMathPara>
                </a14:m>
                <a:endParaRPr kumimoji="1" lang="ja-JP" altLang="en-US" sz="3200" dirty="0">
                  <a:solidFill>
                    <a:schemeClr val="tx1"/>
                  </a:solidFill>
                </a:endParaRPr>
              </a:p>
            </p:txBody>
          </p:sp>
        </mc:Choice>
        <mc:Fallback xmlns="">
          <p:sp>
            <p:nvSpPr>
              <p:cNvPr id="48" name="テキスト ボックス 47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260713" y="3092116"/>
                <a:ext cx="610175" cy="584775"/>
              </a:xfrm>
              <a:prstGeom prst="rect">
                <a:avLst/>
              </a:prstGeom>
              <a:blipFill rotWithShape="1">
                <a:blip r:embed="rId20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ja-JP" alt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49" name="テキスト ボックス 48"/>
              <p:cNvSpPr txBox="1"/>
              <p:nvPr/>
            </p:nvSpPr>
            <p:spPr>
              <a:xfrm>
                <a:off x="4132921" y="3092117"/>
                <a:ext cx="791003" cy="58477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altLang="ja-JP" sz="3200" i="1" smtClean="0">
                          <a:solidFill>
                            <a:schemeClr val="tx1"/>
                          </a:solidFill>
                          <a:latin typeface="Cambria Math"/>
                        </a:rPr>
                        <m:t>+</m:t>
                      </m:r>
                      <m:sSub>
                        <m:sSubPr>
                          <m:ctrlPr>
                            <a:rPr kumimoji="1" lang="en-US" altLang="ja-JP" sz="3200" i="1" smtClean="0">
                              <a:solidFill>
                                <a:schemeClr val="tx1"/>
                              </a:solidFill>
                              <a:latin typeface="Cambria Math"/>
                            </a:rPr>
                          </m:ctrlPr>
                        </m:sSubPr>
                        <m:e>
                          <m:r>
                            <a:rPr kumimoji="1" lang="en-US" altLang="ja-JP" sz="3200" b="1" i="1" smtClean="0">
                              <a:solidFill>
                                <a:schemeClr val="tx1"/>
                              </a:solidFill>
                              <a:latin typeface="Cambria Math"/>
                            </a:rPr>
                            <m:t>𝒘</m:t>
                          </m:r>
                        </m:e>
                        <m:sub>
                          <m:r>
                            <a:rPr kumimoji="1" lang="en-US" altLang="ja-JP" sz="3200" b="1" i="1" smtClean="0">
                              <a:solidFill>
                                <a:schemeClr val="tx1"/>
                              </a:solidFill>
                              <a:latin typeface="Cambria Math"/>
                            </a:rPr>
                            <m:t>𝟐</m:t>
                          </m:r>
                        </m:sub>
                      </m:sSub>
                    </m:oMath>
                  </m:oMathPara>
                </a14:m>
                <a:endParaRPr kumimoji="1" lang="ja-JP" altLang="en-US" sz="3200" dirty="0">
                  <a:solidFill>
                    <a:schemeClr val="tx1"/>
                  </a:solidFill>
                </a:endParaRPr>
              </a:p>
            </p:txBody>
          </p:sp>
        </mc:Choice>
        <mc:Fallback xmlns="">
          <p:sp>
            <p:nvSpPr>
              <p:cNvPr id="49" name="テキスト ボックス 48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132921" y="3092117"/>
                <a:ext cx="791003" cy="584775"/>
              </a:xfrm>
              <a:prstGeom prst="rect">
                <a:avLst/>
              </a:prstGeom>
              <a:blipFill rotWithShape="1">
                <a:blip r:embed="rId21"/>
                <a:stretch>
                  <a:fillRect l="-5385"/>
                </a:stretch>
              </a:blipFill>
            </p:spPr>
            <p:txBody>
              <a:bodyPr/>
              <a:lstStyle/>
              <a:p>
                <a:r>
                  <a:rPr lang="ja-JP" alt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50" name="テキスト ボックス 49"/>
              <p:cNvSpPr txBox="1"/>
              <p:nvPr/>
            </p:nvSpPr>
            <p:spPr>
              <a:xfrm>
                <a:off x="6244413" y="3092117"/>
                <a:ext cx="856363" cy="58477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altLang="ja-JP" sz="3200" i="1" smtClean="0">
                          <a:solidFill>
                            <a:schemeClr val="tx1"/>
                          </a:solidFill>
                          <a:latin typeface="Cambria Math"/>
                        </a:rPr>
                        <m:t>+</m:t>
                      </m:r>
                      <m:sSub>
                        <m:sSubPr>
                          <m:ctrlPr>
                            <a:rPr kumimoji="1" lang="en-US" altLang="ja-JP" sz="3200" i="1" smtClean="0">
                              <a:solidFill>
                                <a:schemeClr val="tx1"/>
                              </a:solidFill>
                              <a:latin typeface="Cambria Math"/>
                            </a:rPr>
                          </m:ctrlPr>
                        </m:sSubPr>
                        <m:e>
                          <m:r>
                            <a:rPr kumimoji="1" lang="en-US" altLang="ja-JP" sz="3200" b="1" i="1" smtClean="0">
                              <a:solidFill>
                                <a:schemeClr val="tx1"/>
                              </a:solidFill>
                              <a:latin typeface="Cambria Math"/>
                            </a:rPr>
                            <m:t>𝒘</m:t>
                          </m:r>
                        </m:e>
                        <m:sub>
                          <m:r>
                            <a:rPr kumimoji="1" lang="en-US" altLang="ja-JP" sz="3200" b="1" i="1" smtClean="0">
                              <a:solidFill>
                                <a:schemeClr val="tx1"/>
                              </a:solidFill>
                              <a:latin typeface="Cambria Math"/>
                            </a:rPr>
                            <m:t>𝟑</m:t>
                          </m:r>
                        </m:sub>
                      </m:sSub>
                    </m:oMath>
                  </m:oMathPara>
                </a14:m>
                <a:endParaRPr kumimoji="1" lang="ja-JP" altLang="en-US" sz="3200" dirty="0">
                  <a:solidFill>
                    <a:schemeClr val="tx1"/>
                  </a:solidFill>
                </a:endParaRPr>
              </a:p>
            </p:txBody>
          </p:sp>
        </mc:Choice>
        <mc:Fallback xmlns="">
          <p:sp>
            <p:nvSpPr>
              <p:cNvPr id="50" name="テキスト ボックス 49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244413" y="3092117"/>
                <a:ext cx="856363" cy="584775"/>
              </a:xfrm>
              <a:prstGeom prst="rect">
                <a:avLst/>
              </a:prstGeom>
              <a:blipFill rotWithShape="1">
                <a:blip r:embed="rId22"/>
                <a:stretch>
                  <a:fillRect l="-709"/>
                </a:stretch>
              </a:blipFill>
            </p:spPr>
            <p:txBody>
              <a:bodyPr/>
              <a:lstStyle/>
              <a:p>
                <a:r>
                  <a:rPr lang="ja-JP" alt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51" name="テキスト ボックス 50"/>
              <p:cNvSpPr txBox="1"/>
              <p:nvPr/>
            </p:nvSpPr>
            <p:spPr>
              <a:xfrm>
                <a:off x="1828665" y="3049399"/>
                <a:ext cx="542404" cy="754099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kumimoji="1" lang="ja-JP" altLang="en-US" sz="4000" i="1" smtClean="0">
                          <a:solidFill>
                            <a:schemeClr val="tx1"/>
                          </a:solidFill>
                          <a:latin typeface="Cambria Math"/>
                        </a:rPr>
                        <m:t>≑</m:t>
                      </m:r>
                    </m:oMath>
                  </m:oMathPara>
                </a14:m>
                <a:endParaRPr kumimoji="1" lang="ja-JP" altLang="en-US" sz="4000" dirty="0">
                  <a:solidFill>
                    <a:schemeClr val="tx1"/>
                  </a:solidFill>
                </a:endParaRPr>
              </a:p>
            </p:txBody>
          </p:sp>
        </mc:Choice>
        <mc:Fallback xmlns="">
          <p:sp>
            <p:nvSpPr>
              <p:cNvPr id="51" name="テキスト ボックス 50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828665" y="3049399"/>
                <a:ext cx="542404" cy="754099"/>
              </a:xfrm>
              <a:prstGeom prst="rect">
                <a:avLst/>
              </a:prstGeom>
              <a:blipFill rotWithShape="1">
                <a:blip r:embed="rId23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ja-JP" alt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52" name="テキスト ボックス 51"/>
          <p:cNvSpPr txBox="1"/>
          <p:nvPr/>
        </p:nvSpPr>
        <p:spPr>
          <a:xfrm>
            <a:off x="8308413" y="3178224"/>
            <a:ext cx="728084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ja-JP" altLang="en-US" sz="2800" dirty="0" smtClean="0"/>
              <a:t>・・・</a:t>
            </a:r>
            <a:endParaRPr kumimoji="1" lang="ja-JP" altLang="en-US" sz="2800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57" name="テキスト ボックス 56"/>
              <p:cNvSpPr txBox="1"/>
              <p:nvPr/>
            </p:nvSpPr>
            <p:spPr>
              <a:xfrm>
                <a:off x="2211073" y="5160806"/>
                <a:ext cx="610175" cy="58477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kumimoji="1" lang="en-US" altLang="ja-JP" sz="3200" i="1" smtClean="0">
                              <a:solidFill>
                                <a:srgbClr val="FF0000"/>
                              </a:solidFill>
                              <a:latin typeface="Cambria Math"/>
                            </a:rPr>
                          </m:ctrlPr>
                        </m:sSubPr>
                        <m:e>
                          <m:r>
                            <a:rPr kumimoji="1" lang="en-US" altLang="ja-JP" sz="3200" b="1" i="1" smtClean="0">
                              <a:solidFill>
                                <a:srgbClr val="FF0000"/>
                              </a:solidFill>
                              <a:latin typeface="Cambria Math"/>
                            </a:rPr>
                            <m:t>𝒘</m:t>
                          </m:r>
                        </m:e>
                        <m:sub>
                          <m:r>
                            <a:rPr kumimoji="1" lang="en-US" altLang="ja-JP" sz="3200" b="1" i="1" smtClean="0">
                              <a:solidFill>
                                <a:srgbClr val="FF0000"/>
                              </a:solidFill>
                              <a:latin typeface="Cambria Math"/>
                            </a:rPr>
                            <m:t>𝟏</m:t>
                          </m:r>
                        </m:sub>
                      </m:sSub>
                    </m:oMath>
                  </m:oMathPara>
                </a14:m>
                <a:endParaRPr kumimoji="1" lang="ja-JP" altLang="en-US" sz="3200" dirty="0">
                  <a:solidFill>
                    <a:srgbClr val="FF0000"/>
                  </a:solidFill>
                </a:endParaRPr>
              </a:p>
            </p:txBody>
          </p:sp>
        </mc:Choice>
        <mc:Fallback xmlns="">
          <p:sp>
            <p:nvSpPr>
              <p:cNvPr id="57" name="テキスト ボックス 56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211073" y="5160806"/>
                <a:ext cx="610175" cy="584775"/>
              </a:xfrm>
              <a:prstGeom prst="rect">
                <a:avLst/>
              </a:prstGeom>
              <a:blipFill rotWithShape="1">
                <a:blip r:embed="rId24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ja-JP" alt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58" name="テキスト ボックス 57"/>
              <p:cNvSpPr txBox="1"/>
              <p:nvPr/>
            </p:nvSpPr>
            <p:spPr>
              <a:xfrm>
                <a:off x="4149541" y="5160807"/>
                <a:ext cx="791003" cy="58477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altLang="ja-JP" sz="3200" i="1" smtClean="0">
                          <a:solidFill>
                            <a:srgbClr val="FF0000"/>
                          </a:solidFill>
                          <a:latin typeface="Cambria Math"/>
                        </a:rPr>
                        <m:t>+</m:t>
                      </m:r>
                      <m:sSub>
                        <m:sSubPr>
                          <m:ctrlPr>
                            <a:rPr kumimoji="1" lang="en-US" altLang="ja-JP" sz="3200" i="1" smtClean="0">
                              <a:solidFill>
                                <a:srgbClr val="FF0000"/>
                              </a:solidFill>
                              <a:latin typeface="Cambria Math"/>
                            </a:rPr>
                          </m:ctrlPr>
                        </m:sSubPr>
                        <m:e>
                          <m:r>
                            <a:rPr kumimoji="1" lang="en-US" altLang="ja-JP" sz="3200" b="1" i="1" smtClean="0">
                              <a:solidFill>
                                <a:srgbClr val="FF0000"/>
                              </a:solidFill>
                              <a:latin typeface="Cambria Math"/>
                            </a:rPr>
                            <m:t>𝒘</m:t>
                          </m:r>
                        </m:e>
                        <m:sub>
                          <m:r>
                            <a:rPr kumimoji="1" lang="en-US" altLang="ja-JP" sz="3200" b="1" i="1" smtClean="0">
                              <a:solidFill>
                                <a:srgbClr val="FF0000"/>
                              </a:solidFill>
                              <a:latin typeface="Cambria Math"/>
                            </a:rPr>
                            <m:t>𝟐</m:t>
                          </m:r>
                        </m:sub>
                      </m:sSub>
                    </m:oMath>
                  </m:oMathPara>
                </a14:m>
                <a:endParaRPr kumimoji="1" lang="ja-JP" altLang="en-US" sz="3200" dirty="0">
                  <a:solidFill>
                    <a:srgbClr val="FF0000"/>
                  </a:solidFill>
                </a:endParaRPr>
              </a:p>
            </p:txBody>
          </p:sp>
        </mc:Choice>
        <mc:Fallback xmlns="">
          <p:sp>
            <p:nvSpPr>
              <p:cNvPr id="58" name="テキスト ボックス 57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149541" y="5160807"/>
                <a:ext cx="791003" cy="584775"/>
              </a:xfrm>
              <a:prstGeom prst="rect">
                <a:avLst/>
              </a:prstGeom>
              <a:blipFill rotWithShape="1">
                <a:blip r:embed="rId25"/>
                <a:stretch>
                  <a:fillRect l="-5426"/>
                </a:stretch>
              </a:blipFill>
            </p:spPr>
            <p:txBody>
              <a:bodyPr/>
              <a:lstStyle/>
              <a:p>
                <a:r>
                  <a:rPr lang="ja-JP" alt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59" name="テキスト ボックス 58"/>
              <p:cNvSpPr txBox="1"/>
              <p:nvPr/>
            </p:nvSpPr>
            <p:spPr>
              <a:xfrm>
                <a:off x="6261033" y="5160807"/>
                <a:ext cx="856363" cy="58477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altLang="ja-JP" sz="3200" i="1" smtClean="0">
                          <a:solidFill>
                            <a:srgbClr val="FF0000"/>
                          </a:solidFill>
                          <a:latin typeface="Cambria Math"/>
                        </a:rPr>
                        <m:t>+</m:t>
                      </m:r>
                      <m:sSub>
                        <m:sSubPr>
                          <m:ctrlPr>
                            <a:rPr kumimoji="1" lang="en-US" altLang="ja-JP" sz="3200" i="1" smtClean="0">
                              <a:solidFill>
                                <a:srgbClr val="FF0000"/>
                              </a:solidFill>
                              <a:latin typeface="Cambria Math"/>
                            </a:rPr>
                          </m:ctrlPr>
                        </m:sSubPr>
                        <m:e>
                          <m:r>
                            <a:rPr kumimoji="1" lang="en-US" altLang="ja-JP" sz="3200" b="1" i="1" smtClean="0">
                              <a:solidFill>
                                <a:srgbClr val="FF0000"/>
                              </a:solidFill>
                              <a:latin typeface="Cambria Math"/>
                            </a:rPr>
                            <m:t>𝒘</m:t>
                          </m:r>
                        </m:e>
                        <m:sub>
                          <m:r>
                            <a:rPr kumimoji="1" lang="en-US" altLang="ja-JP" sz="3200" b="1" i="1" smtClean="0">
                              <a:solidFill>
                                <a:srgbClr val="FF0000"/>
                              </a:solidFill>
                              <a:latin typeface="Cambria Math"/>
                            </a:rPr>
                            <m:t>𝟑</m:t>
                          </m:r>
                        </m:sub>
                      </m:sSub>
                    </m:oMath>
                  </m:oMathPara>
                </a14:m>
                <a:endParaRPr kumimoji="1" lang="ja-JP" altLang="en-US" sz="3200" dirty="0">
                  <a:solidFill>
                    <a:srgbClr val="FF0000"/>
                  </a:solidFill>
                </a:endParaRPr>
              </a:p>
            </p:txBody>
          </p:sp>
        </mc:Choice>
        <mc:Fallback xmlns="">
          <p:sp>
            <p:nvSpPr>
              <p:cNvPr id="59" name="テキスト ボックス 58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261033" y="5160807"/>
                <a:ext cx="856363" cy="584775"/>
              </a:xfrm>
              <a:prstGeom prst="rect">
                <a:avLst/>
              </a:prstGeom>
              <a:blipFill rotWithShape="1">
                <a:blip r:embed="rId26"/>
                <a:stretch>
                  <a:fillRect l="-1418"/>
                </a:stretch>
              </a:blipFill>
            </p:spPr>
            <p:txBody>
              <a:bodyPr/>
              <a:lstStyle/>
              <a:p>
                <a:r>
                  <a:rPr lang="ja-JP" alt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60" name="テキスト ボックス 59"/>
              <p:cNvSpPr txBox="1"/>
              <p:nvPr/>
            </p:nvSpPr>
            <p:spPr>
              <a:xfrm>
                <a:off x="1832033" y="5118089"/>
                <a:ext cx="542404" cy="707886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kumimoji="1" lang="ja-JP" altLang="en-US" sz="4000" i="1" smtClean="0">
                          <a:solidFill>
                            <a:srgbClr val="FF0000"/>
                          </a:solidFill>
                          <a:latin typeface="Cambria Math"/>
                        </a:rPr>
                        <m:t>≑</m:t>
                      </m:r>
                    </m:oMath>
                  </m:oMathPara>
                </a14:m>
                <a:endParaRPr kumimoji="1" lang="ja-JP" altLang="en-US" sz="4000" dirty="0">
                  <a:solidFill>
                    <a:srgbClr val="FF0000"/>
                  </a:solidFill>
                </a:endParaRPr>
              </a:p>
            </p:txBody>
          </p:sp>
        </mc:Choice>
        <mc:Fallback xmlns="">
          <p:sp>
            <p:nvSpPr>
              <p:cNvPr id="60" name="テキスト ボックス 59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832033" y="5118089"/>
                <a:ext cx="542404" cy="707886"/>
              </a:xfrm>
              <a:prstGeom prst="rect">
                <a:avLst/>
              </a:prstGeom>
              <a:blipFill rotWithShape="1">
                <a:blip r:embed="rId27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ja-JP" altLang="en-US">
                    <a:noFill/>
                  </a:rPr>
                  <a:t> </a:t>
                </a:r>
              </a:p>
            </p:txBody>
          </p:sp>
        </mc:Fallback>
      </mc:AlternateContent>
      <p:grpSp>
        <p:nvGrpSpPr>
          <p:cNvPr id="101" name="グループ化 100"/>
          <p:cNvGrpSpPr/>
          <p:nvPr/>
        </p:nvGrpSpPr>
        <p:grpSpPr>
          <a:xfrm>
            <a:off x="3059746" y="2711800"/>
            <a:ext cx="720080" cy="1375387"/>
            <a:chOff x="3248608" y="4646816"/>
            <a:chExt cx="720080" cy="1375387"/>
          </a:xfrm>
        </p:grpSpPr>
        <p:sp>
          <p:nvSpPr>
            <p:cNvPr id="102" name="角丸四角形 101"/>
            <p:cNvSpPr/>
            <p:nvPr/>
          </p:nvSpPr>
          <p:spPr bwMode="auto">
            <a:xfrm>
              <a:off x="3251710" y="4646816"/>
              <a:ext cx="650118" cy="1375387"/>
            </a:xfrm>
            <a:prstGeom prst="roundRect">
              <a:avLst/>
            </a:prstGeom>
            <a:solidFill>
              <a:srgbClr val="EFE8FE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1" lang="ja-JP" altLang="en-US" sz="1800" b="1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  <a:ea typeface="ＭＳ Ｐゴシック" pitchFamily="50" charset="-128"/>
              </a:endParaRPr>
            </a:p>
          </p:txBody>
        </p:sp>
        <mc:AlternateContent xmlns:mc="http://schemas.openxmlformats.org/markup-compatibility/2006" xmlns:a14="http://schemas.microsoft.com/office/drawing/2010/main">
          <mc:Choice Requires="a14">
            <p:sp>
              <p:nvSpPr>
                <p:cNvPr id="103" name="テキスト ボックス 102"/>
                <p:cNvSpPr txBox="1"/>
                <p:nvPr/>
              </p:nvSpPr>
              <p:spPr>
                <a:xfrm>
                  <a:off x="3248608" y="4710090"/>
                  <a:ext cx="720080" cy="1259704"/>
                </a:xfrm>
                <a:prstGeom prst="rect">
                  <a:avLst/>
                </a:prstGeom>
                <a:noFill/>
                <a:ln w="6350">
                  <a:noFill/>
                </a:ln>
              </p:spPr>
              <p:txBody>
                <a:bodyPr wrap="square" rtlCol="0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d>
                          <m:dPr>
                            <m:begChr m:val="["/>
                            <m:endChr m:val="]"/>
                            <m:ctrlPr>
                              <a:rPr kumimoji="1" lang="en-US" altLang="ja-JP" sz="1600" i="1" smtClean="0">
                                <a:latin typeface="Cambria Math"/>
                              </a:rPr>
                            </m:ctrlPr>
                          </m:dPr>
                          <m:e>
                            <m:m>
                              <m:mPr>
                                <m:mcs>
                                  <m:mc>
                                    <m:mcPr>
                                      <m:count m:val="1"/>
                                      <m:mcJc m:val="center"/>
                                    </m:mcPr>
                                  </m:mc>
                                </m:mcs>
                                <m:ctrlPr>
                                  <a:rPr kumimoji="1" lang="en-US" altLang="ja-JP" sz="1600" i="1" smtClean="0">
                                    <a:latin typeface="Cambria Math"/>
                                  </a:rPr>
                                </m:ctrlPr>
                              </m:mPr>
                              <m:mr>
                                <m:e>
                                  <m:m>
                                    <m:mPr>
                                      <m:mcs>
                                        <m:mc>
                                          <m:mcPr>
                                            <m:count m:val="1"/>
                                            <m:mcJc m:val="center"/>
                                          </m:mcPr>
                                        </m:mc>
                                      </m:mcs>
                                      <m:ctrlPr>
                                        <a:rPr kumimoji="1" lang="en-US" altLang="ja-JP" sz="1600" i="1" smtClean="0">
                                          <a:latin typeface="Cambria Math"/>
                                        </a:rPr>
                                      </m:ctrlPr>
                                    </m:mPr>
                                    <m:mr>
                                      <m:e>
                                        <m:sSub>
                                          <m:sSubPr>
                                            <m:ctrlPr>
                                              <a:rPr lang="en-US" altLang="ja-JP" sz="1600" i="1">
                                                <a:latin typeface="Cambria Math"/>
                                              </a:rPr>
                                            </m:ctrlPr>
                                          </m:sSubPr>
                                          <m:e>
                                            <m:sSubSup>
                                              <m:sSubSupPr>
                                                <m:ctrlPr>
                                                  <a:rPr lang="en-US" altLang="ja-JP" sz="1600" i="1">
                                                    <a:latin typeface="Cambria Math"/>
                                                  </a:rPr>
                                                </m:ctrlPr>
                                              </m:sSubSupPr>
                                              <m:e>
                                                <m:r>
                                                  <a:rPr lang="en-US" altLang="ja-JP" sz="1600" i="1">
                                                    <a:latin typeface="Cambria Math"/>
                                                  </a:rPr>
                                                  <m:t>𝑩</m:t>
                                                </m:r>
                                              </m:e>
                                              <m:sub>
                                                <m:r>
                                                  <a:rPr lang="en-US" altLang="ja-JP" sz="1600" i="1">
                                                    <a:latin typeface="Cambria Math"/>
                                                  </a:rPr>
                                                  <m:t>𝒅</m:t>
                                                </m:r>
                                              </m:sub>
                                              <m:sup>
                                                <m:r>
                                                  <a:rPr lang="en-US" altLang="ja-JP" sz="1600" i="1">
                                                    <a:latin typeface="Cambria Math"/>
                                                  </a:rPr>
                                                  <m:t>𝟏</m:t>
                                                </m:r>
                                              </m:sup>
                                            </m:sSubSup>
                                          </m:e>
                                          <m:sub>
                                            <m:r>
                                              <a:rPr lang="en-US" altLang="ja-JP" sz="1600" i="1">
                                                <a:latin typeface="Cambria Math"/>
                                              </a:rPr>
                                              <m:t> </m:t>
                                            </m:r>
                                            <m:r>
                                              <a:rPr lang="en-US" altLang="ja-JP" sz="1600" i="1">
                                                <a:latin typeface="Cambria Math"/>
                                              </a:rPr>
                                              <m:t>𝟏</m:t>
                                            </m:r>
                                          </m:sub>
                                        </m:sSub>
                                      </m:e>
                                    </m:mr>
                                    <m:mr>
                                      <m:e>
                                        <m:sSub>
                                          <m:sSubPr>
                                            <m:ctrlPr>
                                              <a:rPr lang="en-US" altLang="ja-JP" sz="1600" i="1">
                                                <a:latin typeface="Cambria Math"/>
                                              </a:rPr>
                                            </m:ctrlPr>
                                          </m:sSubPr>
                                          <m:e>
                                            <m:sSubSup>
                                              <m:sSubSupPr>
                                                <m:ctrlPr>
                                                  <a:rPr lang="en-US" altLang="ja-JP" sz="1600" i="1">
                                                    <a:latin typeface="Cambria Math"/>
                                                  </a:rPr>
                                                </m:ctrlPr>
                                              </m:sSubSupPr>
                                              <m:e>
                                                <m:r>
                                                  <a:rPr lang="en-US" altLang="ja-JP" sz="1600" i="1">
                                                    <a:latin typeface="Cambria Math"/>
                                                  </a:rPr>
                                                  <m:t>𝑩</m:t>
                                                </m:r>
                                              </m:e>
                                              <m:sub>
                                                <m:r>
                                                  <a:rPr lang="en-US" altLang="ja-JP" sz="1600" i="1">
                                                    <a:latin typeface="Cambria Math"/>
                                                  </a:rPr>
                                                  <m:t>𝒅</m:t>
                                                </m:r>
                                              </m:sub>
                                              <m:sup>
                                                <m:r>
                                                  <a:rPr lang="en-US" altLang="ja-JP" sz="1600" i="1">
                                                    <a:latin typeface="Cambria Math"/>
                                                  </a:rPr>
                                                  <m:t>𝟏</m:t>
                                                </m:r>
                                              </m:sup>
                                            </m:sSubSup>
                                          </m:e>
                                          <m:sub>
                                            <m:r>
                                              <a:rPr lang="en-US" altLang="ja-JP" sz="1600" i="1">
                                                <a:latin typeface="Cambria Math"/>
                                              </a:rPr>
                                              <m:t> </m:t>
                                            </m:r>
                                            <m:r>
                                              <a:rPr lang="en-US" altLang="ja-JP" sz="1600" b="1" i="1" smtClean="0">
                                                <a:latin typeface="Cambria Math"/>
                                              </a:rPr>
                                              <m:t>𝟐</m:t>
                                            </m:r>
                                          </m:sub>
                                        </m:sSub>
                                      </m:e>
                                    </m:mr>
                                  </m:m>
                                </m:e>
                              </m:mr>
                              <m:mr>
                                <m:e>
                                  <m:m>
                                    <m:mPr>
                                      <m:mcs>
                                        <m:mc>
                                          <m:mcPr>
                                            <m:count m:val="1"/>
                                            <m:mcJc m:val="center"/>
                                          </m:mcPr>
                                        </m:mc>
                                      </m:mcs>
                                      <m:ctrlPr>
                                        <a:rPr kumimoji="1" lang="en-US" altLang="ja-JP" sz="1600" i="1" smtClean="0">
                                          <a:latin typeface="Cambria Math"/>
                                        </a:rPr>
                                      </m:ctrlPr>
                                    </m:mPr>
                                    <m:mr>
                                      <m:e>
                                        <m:r>
                                          <a:rPr kumimoji="1" lang="en-US" altLang="ja-JP" sz="1600" b="1" i="1" smtClean="0">
                                            <a:latin typeface="Cambria Math"/>
                                          </a:rPr>
                                          <m:t>⋮</m:t>
                                        </m:r>
                                      </m:e>
                                    </m:mr>
                                    <m:mr>
                                      <m:e>
                                        <m:sSub>
                                          <m:sSubPr>
                                            <m:ctrlPr>
                                              <a:rPr lang="en-US" altLang="ja-JP" sz="1600" i="1">
                                                <a:latin typeface="Cambria Math"/>
                                              </a:rPr>
                                            </m:ctrlPr>
                                          </m:sSubPr>
                                          <m:e>
                                            <m:sSubSup>
                                              <m:sSubSupPr>
                                                <m:ctrlPr>
                                                  <a:rPr lang="en-US" altLang="ja-JP" sz="1600" i="1">
                                                    <a:latin typeface="Cambria Math"/>
                                                  </a:rPr>
                                                </m:ctrlPr>
                                              </m:sSubSupPr>
                                              <m:e>
                                                <m:r>
                                                  <a:rPr lang="en-US" altLang="ja-JP" sz="1600" i="1">
                                                    <a:latin typeface="Cambria Math"/>
                                                  </a:rPr>
                                                  <m:t>𝑩</m:t>
                                                </m:r>
                                              </m:e>
                                              <m:sub>
                                                <m:r>
                                                  <a:rPr lang="en-US" altLang="ja-JP" sz="1600" i="1">
                                                    <a:latin typeface="Cambria Math"/>
                                                  </a:rPr>
                                                  <m:t>𝒅</m:t>
                                                </m:r>
                                              </m:sub>
                                              <m:sup>
                                                <m:r>
                                                  <a:rPr lang="en-US" altLang="ja-JP" sz="1600" i="1">
                                                    <a:latin typeface="Cambria Math"/>
                                                  </a:rPr>
                                                  <m:t>𝟏</m:t>
                                                </m:r>
                                              </m:sup>
                                            </m:sSubSup>
                                          </m:e>
                                          <m:sub>
                                            <m:r>
                                              <a:rPr lang="en-US" altLang="ja-JP" sz="1600" i="1">
                                                <a:latin typeface="Cambria Math"/>
                                              </a:rPr>
                                              <m:t> </m:t>
                                            </m:r>
                                            <m:r>
                                              <a:rPr lang="en-US" altLang="ja-JP" sz="1600" b="1" i="1" smtClean="0">
                                                <a:latin typeface="Cambria Math"/>
                                              </a:rPr>
                                              <m:t> </m:t>
                                            </m:r>
                                            <m:r>
                                              <a:rPr lang="en-US" altLang="ja-JP" sz="1600" b="1" i="1" smtClean="0">
                                                <a:latin typeface="Cambria Math"/>
                                              </a:rPr>
                                              <m:t>𝑺</m:t>
                                            </m:r>
                                          </m:sub>
                                        </m:sSub>
                                      </m:e>
                                    </m:mr>
                                  </m:m>
                                </m:e>
                              </m:mr>
                            </m:m>
                          </m:e>
                        </m:d>
                      </m:oMath>
                    </m:oMathPara>
                  </a14:m>
                  <a:endParaRPr kumimoji="1" lang="en-US" altLang="ja-JP" sz="1600" dirty="0" smtClean="0"/>
                </a:p>
              </p:txBody>
            </p:sp>
          </mc:Choice>
          <mc:Fallback xmlns="">
            <p:sp>
              <p:nvSpPr>
                <p:cNvPr id="103" name="テキスト ボックス 102"/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3248608" y="4710090"/>
                  <a:ext cx="720080" cy="1259704"/>
                </a:xfrm>
                <a:prstGeom prst="rect">
                  <a:avLst/>
                </a:prstGeom>
                <a:blipFill rotWithShape="1">
                  <a:blip r:embed="rId28"/>
                  <a:stretch>
                    <a:fillRect/>
                  </a:stretch>
                </a:blipFill>
                <a:ln w="6350">
                  <a:noFill/>
                </a:ln>
              </p:spPr>
              <p:txBody>
                <a:bodyPr/>
                <a:lstStyle/>
                <a:p>
                  <a:r>
                    <a:rPr lang="ja-JP" altLang="en-US">
                      <a:noFill/>
                    </a:rPr>
                    <a:t> </a:t>
                  </a:r>
                </a:p>
              </p:txBody>
            </p:sp>
          </mc:Fallback>
        </mc:AlternateContent>
      </p:grpSp>
      <p:grpSp>
        <p:nvGrpSpPr>
          <p:cNvPr id="104" name="グループ化 103"/>
          <p:cNvGrpSpPr/>
          <p:nvPr/>
        </p:nvGrpSpPr>
        <p:grpSpPr>
          <a:xfrm>
            <a:off x="817859" y="2711799"/>
            <a:ext cx="720080" cy="1375387"/>
            <a:chOff x="3245354" y="4646816"/>
            <a:chExt cx="720080" cy="1375387"/>
          </a:xfrm>
        </p:grpSpPr>
        <p:sp>
          <p:nvSpPr>
            <p:cNvPr id="105" name="角丸四角形 104"/>
            <p:cNvSpPr/>
            <p:nvPr/>
          </p:nvSpPr>
          <p:spPr bwMode="auto">
            <a:xfrm>
              <a:off x="3251710" y="4646816"/>
              <a:ext cx="650118" cy="1375387"/>
            </a:xfrm>
            <a:prstGeom prst="roundRect">
              <a:avLst/>
            </a:prstGeom>
            <a:solidFill>
              <a:srgbClr val="EFE8FE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1" lang="ja-JP" altLang="en-US" sz="1800" b="1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  <a:ea typeface="ＭＳ Ｐゴシック" pitchFamily="50" charset="-128"/>
              </a:endParaRPr>
            </a:p>
          </p:txBody>
        </p:sp>
        <mc:AlternateContent xmlns:mc="http://schemas.openxmlformats.org/markup-compatibility/2006" xmlns:a14="http://schemas.microsoft.com/office/drawing/2010/main">
          <mc:Choice Requires="a14">
            <p:sp>
              <p:nvSpPr>
                <p:cNvPr id="106" name="テキスト ボックス 105"/>
                <p:cNvSpPr txBox="1"/>
                <p:nvPr/>
              </p:nvSpPr>
              <p:spPr>
                <a:xfrm>
                  <a:off x="3245354" y="4718388"/>
                  <a:ext cx="720080" cy="1299202"/>
                </a:xfrm>
                <a:prstGeom prst="rect">
                  <a:avLst/>
                </a:prstGeom>
                <a:noFill/>
                <a:ln w="6350">
                  <a:noFill/>
                </a:ln>
              </p:spPr>
              <p:txBody>
                <a:bodyPr wrap="square" rtlCol="0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d>
                          <m:dPr>
                            <m:begChr m:val="["/>
                            <m:endChr m:val="]"/>
                            <m:ctrlPr>
                              <a:rPr kumimoji="1" lang="en-US" altLang="ja-JP" i="1" smtClean="0">
                                <a:latin typeface="Cambria Math"/>
                              </a:rPr>
                            </m:ctrlPr>
                          </m:dPr>
                          <m:e>
                            <m:m>
                              <m:mPr>
                                <m:mcs>
                                  <m:mc>
                                    <m:mcPr>
                                      <m:count m:val="1"/>
                                      <m:mcJc m:val="center"/>
                                    </m:mcPr>
                                  </m:mc>
                                </m:mcs>
                                <m:ctrlPr>
                                  <a:rPr kumimoji="1" lang="en-US" altLang="ja-JP" i="1" smtClean="0">
                                    <a:latin typeface="Cambria Math"/>
                                  </a:rPr>
                                </m:ctrlPr>
                              </m:mPr>
                              <m:mr>
                                <m:e>
                                  <m:m>
                                    <m:mPr>
                                      <m:mcs>
                                        <m:mc>
                                          <m:mcPr>
                                            <m:count m:val="1"/>
                                            <m:mcJc m:val="center"/>
                                          </m:mcPr>
                                        </m:mc>
                                      </m:mcs>
                                      <m:ctrlPr>
                                        <a:rPr kumimoji="1" lang="en-US" altLang="ja-JP" i="1" smtClean="0">
                                          <a:latin typeface="Cambria Math"/>
                                        </a:rPr>
                                      </m:ctrlPr>
                                    </m:mPr>
                                    <m:mr>
                                      <m:e>
                                        <m:sSub>
                                          <m:sSubPr>
                                            <m:ctrlPr>
                                              <a:rPr lang="en-US" altLang="ja-JP" i="1">
                                                <a:latin typeface="Cambria Math"/>
                                              </a:rPr>
                                            </m:ctrlPr>
                                          </m:sSubPr>
                                          <m:e>
                                            <m:sSubSup>
                                              <m:sSubSupPr>
                                                <m:ctrlPr>
                                                  <a:rPr lang="en-US" altLang="ja-JP" i="1">
                                                    <a:latin typeface="Cambria Math"/>
                                                  </a:rPr>
                                                </m:ctrlPr>
                                              </m:sSubSupPr>
                                              <m:e>
                                                <m:r>
                                                  <a:rPr lang="en-US" altLang="ja-JP" b="1" i="1" smtClean="0">
                                                    <a:latin typeface="Cambria Math"/>
                                                  </a:rPr>
                                                  <m:t>𝒍</m:t>
                                                </m:r>
                                              </m:e>
                                              <m:sub>
                                                <m:r>
                                                  <a:rPr lang="en-US" altLang="ja-JP" i="1">
                                                    <a:latin typeface="Cambria Math"/>
                                                  </a:rPr>
                                                  <m:t>𝒅</m:t>
                                                </m:r>
                                              </m:sub>
                                              <m:sup/>
                                            </m:sSubSup>
                                          </m:e>
                                          <m:sub>
                                            <m:r>
                                              <a:rPr lang="en-US" altLang="ja-JP" i="1">
                                                <a:latin typeface="Cambria Math"/>
                                              </a:rPr>
                                              <m:t> </m:t>
                                            </m:r>
                                            <m:r>
                                              <a:rPr lang="en-US" altLang="ja-JP" i="1">
                                                <a:latin typeface="Cambria Math"/>
                                              </a:rPr>
                                              <m:t>𝟏</m:t>
                                            </m:r>
                                          </m:sub>
                                        </m:sSub>
                                      </m:e>
                                    </m:mr>
                                    <m:mr>
                                      <m:e>
                                        <m:sSub>
                                          <m:sSubPr>
                                            <m:ctrlPr>
                                              <a:rPr lang="en-US" altLang="ja-JP" i="1">
                                                <a:latin typeface="Cambria Math"/>
                                              </a:rPr>
                                            </m:ctrlPr>
                                          </m:sSubPr>
                                          <m:e>
                                            <m:sSubSup>
                                              <m:sSubSupPr>
                                                <m:ctrlPr>
                                                  <a:rPr lang="en-US" altLang="ja-JP" i="1">
                                                    <a:latin typeface="Cambria Math"/>
                                                  </a:rPr>
                                                </m:ctrlPr>
                                              </m:sSubSupPr>
                                              <m:e>
                                                <m:r>
                                                  <a:rPr lang="en-US" altLang="ja-JP" b="1" i="1" smtClean="0">
                                                    <a:latin typeface="Cambria Math"/>
                                                  </a:rPr>
                                                  <m:t>𝒍</m:t>
                                                </m:r>
                                              </m:e>
                                              <m:sub>
                                                <m:r>
                                                  <a:rPr lang="en-US" altLang="ja-JP" i="1">
                                                    <a:latin typeface="Cambria Math"/>
                                                  </a:rPr>
                                                  <m:t>𝒅</m:t>
                                                </m:r>
                                              </m:sub>
                                              <m:sup/>
                                            </m:sSubSup>
                                          </m:e>
                                          <m:sub>
                                            <m:r>
                                              <a:rPr lang="en-US" altLang="ja-JP" i="1">
                                                <a:latin typeface="Cambria Math"/>
                                              </a:rPr>
                                              <m:t> </m:t>
                                            </m:r>
                                            <m:r>
                                              <a:rPr lang="en-US" altLang="ja-JP" b="1" i="1" smtClean="0">
                                                <a:latin typeface="Cambria Math"/>
                                              </a:rPr>
                                              <m:t>𝟐</m:t>
                                            </m:r>
                                          </m:sub>
                                        </m:sSub>
                                      </m:e>
                                    </m:mr>
                                  </m:m>
                                </m:e>
                              </m:mr>
                              <m:mr>
                                <m:e>
                                  <m:m>
                                    <m:mPr>
                                      <m:mcs>
                                        <m:mc>
                                          <m:mcPr>
                                            <m:count m:val="1"/>
                                            <m:mcJc m:val="center"/>
                                          </m:mcPr>
                                        </m:mc>
                                      </m:mcs>
                                      <m:ctrlPr>
                                        <a:rPr kumimoji="1" lang="en-US" altLang="ja-JP" i="1" smtClean="0">
                                          <a:latin typeface="Cambria Math"/>
                                        </a:rPr>
                                      </m:ctrlPr>
                                    </m:mPr>
                                    <m:mr>
                                      <m:e>
                                        <m:r>
                                          <a:rPr kumimoji="1" lang="en-US" altLang="ja-JP" b="1" i="1" smtClean="0">
                                            <a:latin typeface="Cambria Math"/>
                                          </a:rPr>
                                          <m:t>⋮</m:t>
                                        </m:r>
                                      </m:e>
                                    </m:mr>
                                    <m:mr>
                                      <m:e>
                                        <m:sSub>
                                          <m:sSubPr>
                                            <m:ctrlPr>
                                              <a:rPr lang="en-US" altLang="ja-JP" i="1">
                                                <a:latin typeface="Cambria Math"/>
                                              </a:rPr>
                                            </m:ctrlPr>
                                          </m:sSubPr>
                                          <m:e>
                                            <m:sSubSup>
                                              <m:sSubSupPr>
                                                <m:ctrlPr>
                                                  <a:rPr lang="en-US" altLang="ja-JP" i="1">
                                                    <a:latin typeface="Cambria Math"/>
                                                  </a:rPr>
                                                </m:ctrlPr>
                                              </m:sSubSupPr>
                                              <m:e>
                                                <m:r>
                                                  <a:rPr lang="en-US" altLang="ja-JP" b="1" i="1" smtClean="0">
                                                    <a:latin typeface="Cambria Math"/>
                                                  </a:rPr>
                                                  <m:t>𝒍</m:t>
                                                </m:r>
                                              </m:e>
                                              <m:sub>
                                                <m:r>
                                                  <a:rPr lang="en-US" altLang="ja-JP" i="1">
                                                    <a:latin typeface="Cambria Math"/>
                                                  </a:rPr>
                                                  <m:t>𝒅</m:t>
                                                </m:r>
                                              </m:sub>
                                              <m:sup/>
                                            </m:sSubSup>
                                          </m:e>
                                          <m:sub>
                                            <m:r>
                                              <a:rPr lang="en-US" altLang="ja-JP" i="1">
                                                <a:latin typeface="Cambria Math"/>
                                              </a:rPr>
                                              <m:t> </m:t>
                                            </m:r>
                                            <m:r>
                                              <a:rPr lang="en-US" altLang="ja-JP" b="1" i="1" smtClean="0">
                                                <a:latin typeface="Cambria Math"/>
                                              </a:rPr>
                                              <m:t> </m:t>
                                            </m:r>
                                            <m:r>
                                              <a:rPr lang="en-US" altLang="ja-JP" b="1" i="1" smtClean="0">
                                                <a:latin typeface="Cambria Math"/>
                                              </a:rPr>
                                              <m:t>𝑺</m:t>
                                            </m:r>
                                          </m:sub>
                                        </m:sSub>
                                      </m:e>
                                    </m:mr>
                                  </m:m>
                                </m:e>
                              </m:mr>
                            </m:m>
                          </m:e>
                        </m:d>
                      </m:oMath>
                    </m:oMathPara>
                  </a14:m>
                  <a:endParaRPr kumimoji="1" lang="en-US" altLang="ja-JP" dirty="0" smtClean="0"/>
                </a:p>
              </p:txBody>
            </p:sp>
          </mc:Choice>
          <mc:Fallback xmlns="">
            <p:sp>
              <p:nvSpPr>
                <p:cNvPr id="106" name="テキスト ボックス 105"/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3245354" y="4718388"/>
                  <a:ext cx="720080" cy="1299202"/>
                </a:xfrm>
                <a:prstGeom prst="rect">
                  <a:avLst/>
                </a:prstGeom>
                <a:blipFill rotWithShape="1">
                  <a:blip r:embed="rId29"/>
                  <a:stretch>
                    <a:fillRect/>
                  </a:stretch>
                </a:blipFill>
                <a:ln w="6350">
                  <a:noFill/>
                </a:ln>
              </p:spPr>
              <p:txBody>
                <a:bodyPr/>
                <a:lstStyle/>
                <a:p>
                  <a:r>
                    <a:rPr lang="ja-JP" altLang="en-US">
                      <a:noFill/>
                    </a:rPr>
                    <a:t> </a:t>
                  </a:r>
                </a:p>
              </p:txBody>
            </p:sp>
          </mc:Fallback>
        </mc:AlternateContent>
      </p:grpSp>
      <p:grpSp>
        <p:nvGrpSpPr>
          <p:cNvPr id="107" name="グループ化 106"/>
          <p:cNvGrpSpPr/>
          <p:nvPr/>
        </p:nvGrpSpPr>
        <p:grpSpPr>
          <a:xfrm>
            <a:off x="5197886" y="2720097"/>
            <a:ext cx="720080" cy="1375387"/>
            <a:chOff x="3248608" y="4646816"/>
            <a:chExt cx="720080" cy="1375387"/>
          </a:xfrm>
        </p:grpSpPr>
        <p:sp>
          <p:nvSpPr>
            <p:cNvPr id="108" name="角丸四角形 107"/>
            <p:cNvSpPr/>
            <p:nvPr/>
          </p:nvSpPr>
          <p:spPr bwMode="auto">
            <a:xfrm>
              <a:off x="3251710" y="4646816"/>
              <a:ext cx="650118" cy="1375387"/>
            </a:xfrm>
            <a:prstGeom prst="roundRect">
              <a:avLst/>
            </a:prstGeom>
            <a:solidFill>
              <a:srgbClr val="EFE8FE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1" lang="ja-JP" altLang="en-US" sz="1800" b="1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  <a:ea typeface="ＭＳ Ｐゴシック" pitchFamily="50" charset="-128"/>
              </a:endParaRPr>
            </a:p>
          </p:txBody>
        </p:sp>
        <mc:AlternateContent xmlns:mc="http://schemas.openxmlformats.org/markup-compatibility/2006" xmlns:a14="http://schemas.microsoft.com/office/drawing/2010/main">
          <mc:Choice Requires="a14">
            <p:sp>
              <p:nvSpPr>
                <p:cNvPr id="109" name="テキスト ボックス 108"/>
                <p:cNvSpPr txBox="1"/>
                <p:nvPr/>
              </p:nvSpPr>
              <p:spPr>
                <a:xfrm>
                  <a:off x="3248608" y="4710090"/>
                  <a:ext cx="720080" cy="1259704"/>
                </a:xfrm>
                <a:prstGeom prst="rect">
                  <a:avLst/>
                </a:prstGeom>
                <a:noFill/>
                <a:ln w="6350">
                  <a:noFill/>
                </a:ln>
              </p:spPr>
              <p:txBody>
                <a:bodyPr wrap="square" rtlCol="0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d>
                          <m:dPr>
                            <m:begChr m:val="["/>
                            <m:endChr m:val="]"/>
                            <m:ctrlPr>
                              <a:rPr kumimoji="1" lang="en-US" altLang="ja-JP" sz="1600" i="1" smtClean="0">
                                <a:latin typeface="Cambria Math"/>
                              </a:rPr>
                            </m:ctrlPr>
                          </m:dPr>
                          <m:e>
                            <m:m>
                              <m:mPr>
                                <m:mcs>
                                  <m:mc>
                                    <m:mcPr>
                                      <m:count m:val="1"/>
                                      <m:mcJc m:val="center"/>
                                    </m:mcPr>
                                  </m:mc>
                                </m:mcs>
                                <m:ctrlPr>
                                  <a:rPr kumimoji="1" lang="en-US" altLang="ja-JP" sz="1600" i="1" smtClean="0">
                                    <a:latin typeface="Cambria Math"/>
                                  </a:rPr>
                                </m:ctrlPr>
                              </m:mPr>
                              <m:mr>
                                <m:e>
                                  <m:m>
                                    <m:mPr>
                                      <m:mcs>
                                        <m:mc>
                                          <m:mcPr>
                                            <m:count m:val="1"/>
                                            <m:mcJc m:val="center"/>
                                          </m:mcPr>
                                        </m:mc>
                                      </m:mcs>
                                      <m:ctrlPr>
                                        <a:rPr kumimoji="1" lang="en-US" altLang="ja-JP" sz="1600" i="1" smtClean="0">
                                          <a:latin typeface="Cambria Math"/>
                                        </a:rPr>
                                      </m:ctrlPr>
                                    </m:mPr>
                                    <m:mr>
                                      <m:e>
                                        <m:sSub>
                                          <m:sSubPr>
                                            <m:ctrlPr>
                                              <a:rPr lang="en-US" altLang="ja-JP" sz="1600" i="1">
                                                <a:latin typeface="Cambria Math"/>
                                              </a:rPr>
                                            </m:ctrlPr>
                                          </m:sSubPr>
                                          <m:e>
                                            <m:sSubSup>
                                              <m:sSubSupPr>
                                                <m:ctrlPr>
                                                  <a:rPr lang="en-US" altLang="ja-JP" sz="1600" i="1">
                                                    <a:latin typeface="Cambria Math"/>
                                                  </a:rPr>
                                                </m:ctrlPr>
                                              </m:sSubSupPr>
                                              <m:e>
                                                <m:r>
                                                  <a:rPr lang="en-US" altLang="ja-JP" sz="1600" i="1">
                                                    <a:latin typeface="Cambria Math"/>
                                                  </a:rPr>
                                                  <m:t>𝑩</m:t>
                                                </m:r>
                                              </m:e>
                                              <m:sub>
                                                <m:r>
                                                  <a:rPr lang="en-US" altLang="ja-JP" sz="1600" i="1">
                                                    <a:latin typeface="Cambria Math"/>
                                                  </a:rPr>
                                                  <m:t>𝒅</m:t>
                                                </m:r>
                                              </m:sub>
                                              <m:sup>
                                                <m:r>
                                                  <a:rPr lang="en-US" altLang="ja-JP" sz="1600" b="1" i="1" smtClean="0">
                                                    <a:latin typeface="Cambria Math"/>
                                                  </a:rPr>
                                                  <m:t>𝟐</m:t>
                                                </m:r>
                                              </m:sup>
                                            </m:sSubSup>
                                          </m:e>
                                          <m:sub>
                                            <m:r>
                                              <a:rPr lang="en-US" altLang="ja-JP" sz="1600" i="1">
                                                <a:latin typeface="Cambria Math"/>
                                              </a:rPr>
                                              <m:t> </m:t>
                                            </m:r>
                                            <m:r>
                                              <a:rPr lang="en-US" altLang="ja-JP" sz="1600" i="1">
                                                <a:latin typeface="Cambria Math"/>
                                              </a:rPr>
                                              <m:t>𝟏</m:t>
                                            </m:r>
                                          </m:sub>
                                        </m:sSub>
                                      </m:e>
                                    </m:mr>
                                    <m:mr>
                                      <m:e>
                                        <m:sSub>
                                          <m:sSubPr>
                                            <m:ctrlPr>
                                              <a:rPr lang="en-US" altLang="ja-JP" sz="1600" i="1">
                                                <a:latin typeface="Cambria Math"/>
                                              </a:rPr>
                                            </m:ctrlPr>
                                          </m:sSubPr>
                                          <m:e>
                                            <m:sSubSup>
                                              <m:sSubSupPr>
                                                <m:ctrlPr>
                                                  <a:rPr lang="en-US" altLang="ja-JP" sz="1600" i="1">
                                                    <a:latin typeface="Cambria Math"/>
                                                  </a:rPr>
                                                </m:ctrlPr>
                                              </m:sSubSupPr>
                                              <m:e>
                                                <m:r>
                                                  <a:rPr lang="en-US" altLang="ja-JP" sz="1600" i="1">
                                                    <a:latin typeface="Cambria Math"/>
                                                  </a:rPr>
                                                  <m:t>𝑩</m:t>
                                                </m:r>
                                              </m:e>
                                              <m:sub>
                                                <m:r>
                                                  <a:rPr lang="en-US" altLang="ja-JP" sz="1600" i="1">
                                                    <a:latin typeface="Cambria Math"/>
                                                  </a:rPr>
                                                  <m:t>𝒅</m:t>
                                                </m:r>
                                              </m:sub>
                                              <m:sup>
                                                <m:r>
                                                  <a:rPr lang="en-US" altLang="ja-JP" sz="1600" b="1" i="1" smtClean="0">
                                                    <a:latin typeface="Cambria Math"/>
                                                  </a:rPr>
                                                  <m:t>𝟐</m:t>
                                                </m:r>
                                              </m:sup>
                                            </m:sSubSup>
                                          </m:e>
                                          <m:sub>
                                            <m:r>
                                              <a:rPr lang="en-US" altLang="ja-JP" sz="1600" i="1">
                                                <a:latin typeface="Cambria Math"/>
                                              </a:rPr>
                                              <m:t> </m:t>
                                            </m:r>
                                            <m:r>
                                              <a:rPr lang="en-US" altLang="ja-JP" sz="1600" b="1" i="1" smtClean="0">
                                                <a:latin typeface="Cambria Math"/>
                                              </a:rPr>
                                              <m:t>𝟐</m:t>
                                            </m:r>
                                          </m:sub>
                                        </m:sSub>
                                      </m:e>
                                    </m:mr>
                                  </m:m>
                                </m:e>
                              </m:mr>
                              <m:mr>
                                <m:e>
                                  <m:m>
                                    <m:mPr>
                                      <m:mcs>
                                        <m:mc>
                                          <m:mcPr>
                                            <m:count m:val="1"/>
                                            <m:mcJc m:val="center"/>
                                          </m:mcPr>
                                        </m:mc>
                                      </m:mcs>
                                      <m:ctrlPr>
                                        <a:rPr kumimoji="1" lang="en-US" altLang="ja-JP" sz="1600" i="1" smtClean="0">
                                          <a:latin typeface="Cambria Math"/>
                                        </a:rPr>
                                      </m:ctrlPr>
                                    </m:mPr>
                                    <m:mr>
                                      <m:e>
                                        <m:r>
                                          <a:rPr kumimoji="1" lang="en-US" altLang="ja-JP" sz="1600" b="1" i="1" smtClean="0">
                                            <a:latin typeface="Cambria Math"/>
                                          </a:rPr>
                                          <m:t>⋮</m:t>
                                        </m:r>
                                      </m:e>
                                    </m:mr>
                                    <m:mr>
                                      <m:e>
                                        <m:sSub>
                                          <m:sSubPr>
                                            <m:ctrlPr>
                                              <a:rPr lang="en-US" altLang="ja-JP" sz="1600" i="1">
                                                <a:latin typeface="Cambria Math"/>
                                              </a:rPr>
                                            </m:ctrlPr>
                                          </m:sSubPr>
                                          <m:e>
                                            <m:sSubSup>
                                              <m:sSubSupPr>
                                                <m:ctrlPr>
                                                  <a:rPr lang="en-US" altLang="ja-JP" sz="1600" i="1">
                                                    <a:latin typeface="Cambria Math"/>
                                                  </a:rPr>
                                                </m:ctrlPr>
                                              </m:sSubSupPr>
                                              <m:e>
                                                <m:r>
                                                  <a:rPr lang="en-US" altLang="ja-JP" sz="1600" i="1">
                                                    <a:latin typeface="Cambria Math"/>
                                                  </a:rPr>
                                                  <m:t>𝑩</m:t>
                                                </m:r>
                                              </m:e>
                                              <m:sub>
                                                <m:r>
                                                  <a:rPr lang="en-US" altLang="ja-JP" sz="1600" i="1">
                                                    <a:latin typeface="Cambria Math"/>
                                                  </a:rPr>
                                                  <m:t>𝒅</m:t>
                                                </m:r>
                                              </m:sub>
                                              <m:sup>
                                                <m:r>
                                                  <a:rPr lang="en-US" altLang="ja-JP" sz="1600" b="1" i="1" smtClean="0">
                                                    <a:latin typeface="Cambria Math"/>
                                                  </a:rPr>
                                                  <m:t>𝟐</m:t>
                                                </m:r>
                                              </m:sup>
                                            </m:sSubSup>
                                          </m:e>
                                          <m:sub>
                                            <m:r>
                                              <a:rPr lang="en-US" altLang="ja-JP" sz="1600" i="1">
                                                <a:latin typeface="Cambria Math"/>
                                              </a:rPr>
                                              <m:t> </m:t>
                                            </m:r>
                                            <m:r>
                                              <a:rPr lang="en-US" altLang="ja-JP" sz="1600" b="1" i="1" smtClean="0">
                                                <a:latin typeface="Cambria Math"/>
                                              </a:rPr>
                                              <m:t> </m:t>
                                            </m:r>
                                            <m:r>
                                              <a:rPr lang="en-US" altLang="ja-JP" sz="1600" b="1" i="1" smtClean="0">
                                                <a:latin typeface="Cambria Math"/>
                                              </a:rPr>
                                              <m:t>𝑺</m:t>
                                            </m:r>
                                          </m:sub>
                                        </m:sSub>
                                      </m:e>
                                    </m:mr>
                                  </m:m>
                                </m:e>
                              </m:mr>
                            </m:m>
                          </m:e>
                        </m:d>
                      </m:oMath>
                    </m:oMathPara>
                  </a14:m>
                  <a:endParaRPr kumimoji="1" lang="en-US" altLang="ja-JP" sz="1600" dirty="0" smtClean="0"/>
                </a:p>
              </p:txBody>
            </p:sp>
          </mc:Choice>
          <mc:Fallback xmlns="">
            <p:sp>
              <p:nvSpPr>
                <p:cNvPr id="109" name="テキスト ボックス 108"/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3248608" y="4710090"/>
                  <a:ext cx="720080" cy="1259704"/>
                </a:xfrm>
                <a:prstGeom prst="rect">
                  <a:avLst/>
                </a:prstGeom>
                <a:blipFill rotWithShape="1">
                  <a:blip r:embed="rId30"/>
                  <a:stretch>
                    <a:fillRect/>
                  </a:stretch>
                </a:blipFill>
                <a:ln w="6350">
                  <a:noFill/>
                </a:ln>
              </p:spPr>
              <p:txBody>
                <a:bodyPr/>
                <a:lstStyle/>
                <a:p>
                  <a:r>
                    <a:rPr lang="ja-JP" altLang="en-US">
                      <a:noFill/>
                    </a:rPr>
                    <a:t> </a:t>
                  </a:r>
                </a:p>
              </p:txBody>
            </p:sp>
          </mc:Fallback>
        </mc:AlternateContent>
      </p:grpSp>
      <p:grpSp>
        <p:nvGrpSpPr>
          <p:cNvPr id="110" name="グループ化 109"/>
          <p:cNvGrpSpPr/>
          <p:nvPr/>
        </p:nvGrpSpPr>
        <p:grpSpPr>
          <a:xfrm>
            <a:off x="7323831" y="2700000"/>
            <a:ext cx="720080" cy="1375387"/>
            <a:chOff x="3248608" y="4646816"/>
            <a:chExt cx="720080" cy="1375387"/>
          </a:xfrm>
        </p:grpSpPr>
        <p:sp>
          <p:nvSpPr>
            <p:cNvPr id="111" name="角丸四角形 110"/>
            <p:cNvSpPr/>
            <p:nvPr/>
          </p:nvSpPr>
          <p:spPr bwMode="auto">
            <a:xfrm>
              <a:off x="3251710" y="4646816"/>
              <a:ext cx="650118" cy="1375387"/>
            </a:xfrm>
            <a:prstGeom prst="roundRect">
              <a:avLst/>
            </a:prstGeom>
            <a:solidFill>
              <a:srgbClr val="EFE8FE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1" lang="ja-JP" altLang="en-US" sz="1800" b="1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  <a:ea typeface="ＭＳ Ｐゴシック" pitchFamily="50" charset="-128"/>
              </a:endParaRPr>
            </a:p>
          </p:txBody>
        </p:sp>
        <mc:AlternateContent xmlns:mc="http://schemas.openxmlformats.org/markup-compatibility/2006" xmlns:a14="http://schemas.microsoft.com/office/drawing/2010/main">
          <mc:Choice Requires="a14">
            <p:sp>
              <p:nvSpPr>
                <p:cNvPr id="112" name="テキスト ボックス 111"/>
                <p:cNvSpPr txBox="1"/>
                <p:nvPr/>
              </p:nvSpPr>
              <p:spPr>
                <a:xfrm>
                  <a:off x="3248608" y="4710090"/>
                  <a:ext cx="720080" cy="1259704"/>
                </a:xfrm>
                <a:prstGeom prst="rect">
                  <a:avLst/>
                </a:prstGeom>
                <a:noFill/>
                <a:ln w="6350">
                  <a:noFill/>
                </a:ln>
              </p:spPr>
              <p:txBody>
                <a:bodyPr wrap="square" rtlCol="0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d>
                          <m:dPr>
                            <m:begChr m:val="["/>
                            <m:endChr m:val="]"/>
                            <m:ctrlPr>
                              <a:rPr kumimoji="1" lang="en-US" altLang="ja-JP" sz="1600" i="1" smtClean="0">
                                <a:latin typeface="Cambria Math"/>
                              </a:rPr>
                            </m:ctrlPr>
                          </m:dPr>
                          <m:e>
                            <m:m>
                              <m:mPr>
                                <m:mcs>
                                  <m:mc>
                                    <m:mcPr>
                                      <m:count m:val="1"/>
                                      <m:mcJc m:val="center"/>
                                    </m:mcPr>
                                  </m:mc>
                                </m:mcs>
                                <m:ctrlPr>
                                  <a:rPr kumimoji="1" lang="en-US" altLang="ja-JP" sz="1600" i="1" smtClean="0">
                                    <a:latin typeface="Cambria Math"/>
                                  </a:rPr>
                                </m:ctrlPr>
                              </m:mPr>
                              <m:mr>
                                <m:e>
                                  <m:m>
                                    <m:mPr>
                                      <m:mcs>
                                        <m:mc>
                                          <m:mcPr>
                                            <m:count m:val="1"/>
                                            <m:mcJc m:val="center"/>
                                          </m:mcPr>
                                        </m:mc>
                                      </m:mcs>
                                      <m:ctrlPr>
                                        <a:rPr kumimoji="1" lang="en-US" altLang="ja-JP" sz="1600" i="1" smtClean="0">
                                          <a:latin typeface="Cambria Math"/>
                                        </a:rPr>
                                      </m:ctrlPr>
                                    </m:mPr>
                                    <m:mr>
                                      <m:e>
                                        <m:sSub>
                                          <m:sSubPr>
                                            <m:ctrlPr>
                                              <a:rPr lang="en-US" altLang="ja-JP" sz="1600" i="1">
                                                <a:latin typeface="Cambria Math"/>
                                              </a:rPr>
                                            </m:ctrlPr>
                                          </m:sSubPr>
                                          <m:e>
                                            <m:sSubSup>
                                              <m:sSubSupPr>
                                                <m:ctrlPr>
                                                  <a:rPr lang="en-US" altLang="ja-JP" sz="1600" i="1">
                                                    <a:latin typeface="Cambria Math"/>
                                                  </a:rPr>
                                                </m:ctrlPr>
                                              </m:sSubSupPr>
                                              <m:e>
                                                <m:r>
                                                  <a:rPr lang="en-US" altLang="ja-JP" sz="1600" i="1">
                                                    <a:latin typeface="Cambria Math"/>
                                                  </a:rPr>
                                                  <m:t>𝑩</m:t>
                                                </m:r>
                                              </m:e>
                                              <m:sub>
                                                <m:r>
                                                  <a:rPr lang="en-US" altLang="ja-JP" sz="1600" i="1">
                                                    <a:latin typeface="Cambria Math"/>
                                                  </a:rPr>
                                                  <m:t>𝒅</m:t>
                                                </m:r>
                                              </m:sub>
                                              <m:sup>
                                                <m:r>
                                                  <a:rPr lang="en-US" altLang="ja-JP" sz="1600" b="1" i="1" smtClean="0">
                                                    <a:latin typeface="Cambria Math"/>
                                                  </a:rPr>
                                                  <m:t>𝟑</m:t>
                                                </m:r>
                                              </m:sup>
                                            </m:sSubSup>
                                          </m:e>
                                          <m:sub>
                                            <m:r>
                                              <a:rPr lang="en-US" altLang="ja-JP" sz="1600" i="1">
                                                <a:latin typeface="Cambria Math"/>
                                              </a:rPr>
                                              <m:t> </m:t>
                                            </m:r>
                                            <m:r>
                                              <a:rPr lang="en-US" altLang="ja-JP" sz="1600" i="1">
                                                <a:latin typeface="Cambria Math"/>
                                              </a:rPr>
                                              <m:t>𝟏</m:t>
                                            </m:r>
                                          </m:sub>
                                        </m:sSub>
                                      </m:e>
                                    </m:mr>
                                    <m:mr>
                                      <m:e>
                                        <m:sSub>
                                          <m:sSubPr>
                                            <m:ctrlPr>
                                              <a:rPr lang="en-US" altLang="ja-JP" sz="1600" i="1">
                                                <a:latin typeface="Cambria Math"/>
                                              </a:rPr>
                                            </m:ctrlPr>
                                          </m:sSubPr>
                                          <m:e>
                                            <m:sSubSup>
                                              <m:sSubSupPr>
                                                <m:ctrlPr>
                                                  <a:rPr lang="en-US" altLang="ja-JP" sz="1600" i="1">
                                                    <a:latin typeface="Cambria Math"/>
                                                  </a:rPr>
                                                </m:ctrlPr>
                                              </m:sSubSupPr>
                                              <m:e>
                                                <m:r>
                                                  <a:rPr lang="en-US" altLang="ja-JP" sz="1600" i="1">
                                                    <a:latin typeface="Cambria Math"/>
                                                  </a:rPr>
                                                  <m:t>𝑩</m:t>
                                                </m:r>
                                              </m:e>
                                              <m:sub>
                                                <m:r>
                                                  <a:rPr lang="en-US" altLang="ja-JP" sz="1600" i="1">
                                                    <a:latin typeface="Cambria Math"/>
                                                  </a:rPr>
                                                  <m:t>𝒅</m:t>
                                                </m:r>
                                              </m:sub>
                                              <m:sup>
                                                <m:r>
                                                  <a:rPr lang="en-US" altLang="ja-JP" sz="1600" b="1" i="1" smtClean="0">
                                                    <a:latin typeface="Cambria Math"/>
                                                  </a:rPr>
                                                  <m:t>𝟑</m:t>
                                                </m:r>
                                              </m:sup>
                                            </m:sSubSup>
                                          </m:e>
                                          <m:sub>
                                            <m:r>
                                              <a:rPr lang="en-US" altLang="ja-JP" sz="1600" i="1">
                                                <a:latin typeface="Cambria Math"/>
                                              </a:rPr>
                                              <m:t> </m:t>
                                            </m:r>
                                            <m:r>
                                              <a:rPr lang="en-US" altLang="ja-JP" sz="1600" b="1" i="1" smtClean="0">
                                                <a:latin typeface="Cambria Math"/>
                                              </a:rPr>
                                              <m:t>𝟐</m:t>
                                            </m:r>
                                          </m:sub>
                                        </m:sSub>
                                      </m:e>
                                    </m:mr>
                                  </m:m>
                                </m:e>
                              </m:mr>
                              <m:mr>
                                <m:e>
                                  <m:m>
                                    <m:mPr>
                                      <m:mcs>
                                        <m:mc>
                                          <m:mcPr>
                                            <m:count m:val="1"/>
                                            <m:mcJc m:val="center"/>
                                          </m:mcPr>
                                        </m:mc>
                                      </m:mcs>
                                      <m:ctrlPr>
                                        <a:rPr kumimoji="1" lang="en-US" altLang="ja-JP" sz="1600" i="1" smtClean="0">
                                          <a:latin typeface="Cambria Math"/>
                                        </a:rPr>
                                      </m:ctrlPr>
                                    </m:mPr>
                                    <m:mr>
                                      <m:e>
                                        <m:r>
                                          <a:rPr kumimoji="1" lang="en-US" altLang="ja-JP" sz="1600" b="1" i="1" smtClean="0">
                                            <a:latin typeface="Cambria Math"/>
                                          </a:rPr>
                                          <m:t>⋮</m:t>
                                        </m:r>
                                      </m:e>
                                    </m:mr>
                                    <m:mr>
                                      <m:e>
                                        <m:sSub>
                                          <m:sSubPr>
                                            <m:ctrlPr>
                                              <a:rPr lang="en-US" altLang="ja-JP" sz="1600" i="1">
                                                <a:latin typeface="Cambria Math"/>
                                              </a:rPr>
                                            </m:ctrlPr>
                                          </m:sSubPr>
                                          <m:e>
                                            <m:sSubSup>
                                              <m:sSubSupPr>
                                                <m:ctrlPr>
                                                  <a:rPr lang="en-US" altLang="ja-JP" sz="1600" i="1">
                                                    <a:latin typeface="Cambria Math"/>
                                                  </a:rPr>
                                                </m:ctrlPr>
                                              </m:sSubSupPr>
                                              <m:e>
                                                <m:r>
                                                  <a:rPr lang="en-US" altLang="ja-JP" sz="1600" i="1">
                                                    <a:latin typeface="Cambria Math"/>
                                                  </a:rPr>
                                                  <m:t>𝑩</m:t>
                                                </m:r>
                                              </m:e>
                                              <m:sub>
                                                <m:r>
                                                  <a:rPr lang="en-US" altLang="ja-JP" sz="1600" i="1">
                                                    <a:latin typeface="Cambria Math"/>
                                                  </a:rPr>
                                                  <m:t>𝒅</m:t>
                                                </m:r>
                                              </m:sub>
                                              <m:sup>
                                                <m:r>
                                                  <a:rPr lang="en-US" altLang="ja-JP" sz="1600" b="1" i="1" smtClean="0">
                                                    <a:latin typeface="Cambria Math"/>
                                                  </a:rPr>
                                                  <m:t>𝟑</m:t>
                                                </m:r>
                                              </m:sup>
                                            </m:sSubSup>
                                          </m:e>
                                          <m:sub>
                                            <m:r>
                                              <a:rPr lang="en-US" altLang="ja-JP" sz="1600" i="1">
                                                <a:latin typeface="Cambria Math"/>
                                              </a:rPr>
                                              <m:t> </m:t>
                                            </m:r>
                                            <m:r>
                                              <a:rPr lang="en-US" altLang="ja-JP" sz="1600" b="1" i="1" smtClean="0">
                                                <a:latin typeface="Cambria Math"/>
                                              </a:rPr>
                                              <m:t> </m:t>
                                            </m:r>
                                            <m:r>
                                              <a:rPr lang="en-US" altLang="ja-JP" sz="1600" b="1" i="1" smtClean="0">
                                                <a:latin typeface="Cambria Math"/>
                                              </a:rPr>
                                              <m:t>𝑺</m:t>
                                            </m:r>
                                          </m:sub>
                                        </m:sSub>
                                      </m:e>
                                    </m:mr>
                                  </m:m>
                                </m:e>
                              </m:mr>
                            </m:m>
                          </m:e>
                        </m:d>
                      </m:oMath>
                    </m:oMathPara>
                  </a14:m>
                  <a:endParaRPr kumimoji="1" lang="en-US" altLang="ja-JP" sz="1600" dirty="0" smtClean="0"/>
                </a:p>
              </p:txBody>
            </p:sp>
          </mc:Choice>
          <mc:Fallback xmlns="">
            <p:sp>
              <p:nvSpPr>
                <p:cNvPr id="112" name="テキスト ボックス 111"/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3248608" y="4710090"/>
                  <a:ext cx="720080" cy="1259704"/>
                </a:xfrm>
                <a:prstGeom prst="rect">
                  <a:avLst/>
                </a:prstGeom>
                <a:blipFill rotWithShape="1">
                  <a:blip r:embed="rId31"/>
                  <a:stretch>
                    <a:fillRect/>
                  </a:stretch>
                </a:blipFill>
                <a:ln w="6350">
                  <a:noFill/>
                </a:ln>
              </p:spPr>
              <p:txBody>
                <a:bodyPr/>
                <a:lstStyle/>
                <a:p>
                  <a:r>
                    <a:rPr lang="ja-JP" altLang="en-US">
                      <a:noFill/>
                    </a:rPr>
                    <a:t> </a:t>
                  </a:r>
                </a:p>
              </p:txBody>
            </p:sp>
          </mc:Fallback>
        </mc:AlternateContent>
      </p:grpSp>
      <p:grpSp>
        <p:nvGrpSpPr>
          <p:cNvPr id="113" name="グループ化 112"/>
          <p:cNvGrpSpPr/>
          <p:nvPr/>
        </p:nvGrpSpPr>
        <p:grpSpPr>
          <a:xfrm>
            <a:off x="3009900" y="4817283"/>
            <a:ext cx="769926" cy="1375387"/>
            <a:chOff x="3198762" y="4646816"/>
            <a:chExt cx="769926" cy="1375387"/>
          </a:xfrm>
        </p:grpSpPr>
        <p:sp>
          <p:nvSpPr>
            <p:cNvPr id="114" name="角丸四角形 113"/>
            <p:cNvSpPr/>
            <p:nvPr/>
          </p:nvSpPr>
          <p:spPr bwMode="auto">
            <a:xfrm>
              <a:off x="3198762" y="4646816"/>
              <a:ext cx="762000" cy="1375387"/>
            </a:xfrm>
            <a:prstGeom prst="roundRect">
              <a:avLst/>
            </a:prstGeom>
            <a:solidFill>
              <a:schemeClr val="accent5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1" lang="ja-JP" altLang="en-US" sz="1800" b="1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  <a:ea typeface="ＭＳ Ｐゴシック" pitchFamily="50" charset="-128"/>
              </a:endParaRPr>
            </a:p>
          </p:txBody>
        </p:sp>
        <mc:AlternateContent xmlns:mc="http://schemas.openxmlformats.org/markup-compatibility/2006" xmlns:a14="http://schemas.microsoft.com/office/drawing/2010/main">
          <mc:Choice Requires="a14">
            <p:sp>
              <p:nvSpPr>
                <p:cNvPr id="115" name="テキスト ボックス 114"/>
                <p:cNvSpPr txBox="1"/>
                <p:nvPr/>
              </p:nvSpPr>
              <p:spPr>
                <a:xfrm>
                  <a:off x="3248608" y="4710090"/>
                  <a:ext cx="720080" cy="1259704"/>
                </a:xfrm>
                <a:prstGeom prst="rect">
                  <a:avLst/>
                </a:prstGeom>
                <a:noFill/>
                <a:ln w="6350">
                  <a:noFill/>
                </a:ln>
              </p:spPr>
              <p:txBody>
                <a:bodyPr wrap="square" rtlCol="0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d>
                          <m:dPr>
                            <m:begChr m:val="["/>
                            <m:endChr m:val="]"/>
                            <m:ctrlPr>
                              <a:rPr kumimoji="1" lang="en-US" altLang="ja-JP" sz="1600" i="1" smtClean="0">
                                <a:latin typeface="Cambria Math"/>
                              </a:rPr>
                            </m:ctrlPr>
                          </m:dPr>
                          <m:e>
                            <m:m>
                              <m:mPr>
                                <m:mcs>
                                  <m:mc>
                                    <m:mcPr>
                                      <m:count m:val="1"/>
                                      <m:mcJc m:val="center"/>
                                    </m:mcPr>
                                  </m:mc>
                                </m:mcs>
                                <m:ctrlPr>
                                  <a:rPr kumimoji="1" lang="en-US" altLang="ja-JP" sz="1600" i="1" smtClean="0">
                                    <a:latin typeface="Cambria Math"/>
                                  </a:rPr>
                                </m:ctrlPr>
                              </m:mPr>
                              <m:mr>
                                <m:e>
                                  <m:m>
                                    <m:mPr>
                                      <m:mcs>
                                        <m:mc>
                                          <m:mcPr>
                                            <m:count m:val="1"/>
                                            <m:mcJc m:val="center"/>
                                          </m:mcPr>
                                        </m:mc>
                                      </m:mcs>
                                      <m:ctrlPr>
                                        <a:rPr kumimoji="1" lang="en-US" altLang="ja-JP" sz="1600" i="1" smtClean="0">
                                          <a:latin typeface="Cambria Math"/>
                                        </a:rPr>
                                      </m:ctrlPr>
                                    </m:mPr>
                                    <m:mr>
                                      <m:e>
                                        <m:sSub>
                                          <m:sSubPr>
                                            <m:ctrlPr>
                                              <a:rPr lang="en-US" altLang="ja-JP" sz="1600" i="1">
                                                <a:latin typeface="Cambria Math"/>
                                              </a:rPr>
                                            </m:ctrlPr>
                                          </m:sSubPr>
                                          <m:e>
                                            <m:sSubSup>
                                              <m:sSubSupPr>
                                                <m:ctrlPr>
                                                  <a:rPr lang="en-US" altLang="ja-JP" sz="1600" i="1">
                                                    <a:latin typeface="Cambria Math"/>
                                                  </a:rPr>
                                                </m:ctrlPr>
                                              </m:sSubSupPr>
                                              <m:e>
                                                <m:r>
                                                  <a:rPr lang="en-US" altLang="ja-JP" sz="1600" i="1">
                                                    <a:latin typeface="Cambria Math"/>
                                                  </a:rPr>
                                                  <m:t>𝑩</m:t>
                                                </m:r>
                                              </m:e>
                                              <m:sub>
                                                <m:r>
                                                  <a:rPr lang="en-US" altLang="ja-JP" sz="1600" b="1" i="1" smtClean="0">
                                                    <a:latin typeface="Cambria Math"/>
                                                  </a:rPr>
                                                  <m:t>𝒊𝒏</m:t>
                                                </m:r>
                                                <m:r>
                                                  <a:rPr lang="en-US" altLang="ja-JP" sz="1600" i="1">
                                                    <a:latin typeface="Cambria Math"/>
                                                  </a:rPr>
                                                  <m:t>𝒅</m:t>
                                                </m:r>
                                              </m:sub>
                                              <m:sup>
                                                <m:r>
                                                  <a:rPr lang="en-US" altLang="ja-JP" sz="1600" i="1">
                                                    <a:latin typeface="Cambria Math"/>
                                                  </a:rPr>
                                                  <m:t>𝟏</m:t>
                                                </m:r>
                                              </m:sup>
                                            </m:sSubSup>
                                          </m:e>
                                          <m:sub>
                                            <m:r>
                                              <a:rPr lang="en-US" altLang="ja-JP" sz="1600" i="1">
                                                <a:latin typeface="Cambria Math"/>
                                              </a:rPr>
                                              <m:t> </m:t>
                                            </m:r>
                                            <m:r>
                                              <a:rPr lang="en-US" altLang="ja-JP" sz="1600" i="1">
                                                <a:latin typeface="Cambria Math"/>
                                              </a:rPr>
                                              <m:t>𝟏</m:t>
                                            </m:r>
                                          </m:sub>
                                        </m:sSub>
                                      </m:e>
                                    </m:mr>
                                    <m:mr>
                                      <m:e>
                                        <m:sSub>
                                          <m:sSubPr>
                                            <m:ctrlPr>
                                              <a:rPr lang="en-US" altLang="ja-JP" sz="1600" i="1">
                                                <a:latin typeface="Cambria Math"/>
                                              </a:rPr>
                                            </m:ctrlPr>
                                          </m:sSubPr>
                                          <m:e>
                                            <m:sSubSup>
                                              <m:sSubSupPr>
                                                <m:ctrlPr>
                                                  <a:rPr lang="en-US" altLang="ja-JP" sz="1600" i="1">
                                                    <a:latin typeface="Cambria Math"/>
                                                  </a:rPr>
                                                </m:ctrlPr>
                                              </m:sSubSupPr>
                                              <m:e>
                                                <m:r>
                                                  <a:rPr lang="en-US" altLang="ja-JP" sz="1600" i="1">
                                                    <a:latin typeface="Cambria Math"/>
                                                  </a:rPr>
                                                  <m:t>𝑩</m:t>
                                                </m:r>
                                              </m:e>
                                              <m:sub>
                                                <m:r>
                                                  <a:rPr lang="en-US" altLang="ja-JP" sz="1600" b="1" i="1" smtClean="0">
                                                    <a:latin typeface="Cambria Math"/>
                                                  </a:rPr>
                                                  <m:t>𝒊𝒏</m:t>
                                                </m:r>
                                                <m:r>
                                                  <a:rPr lang="en-US" altLang="ja-JP" sz="1600" i="1">
                                                    <a:latin typeface="Cambria Math"/>
                                                  </a:rPr>
                                                  <m:t>𝒅</m:t>
                                                </m:r>
                                              </m:sub>
                                              <m:sup>
                                                <m:r>
                                                  <a:rPr lang="en-US" altLang="ja-JP" sz="1600" i="1">
                                                    <a:latin typeface="Cambria Math"/>
                                                  </a:rPr>
                                                  <m:t>𝟏</m:t>
                                                </m:r>
                                              </m:sup>
                                            </m:sSubSup>
                                          </m:e>
                                          <m:sub>
                                            <m:r>
                                              <a:rPr lang="en-US" altLang="ja-JP" sz="1600" i="1">
                                                <a:latin typeface="Cambria Math"/>
                                              </a:rPr>
                                              <m:t> </m:t>
                                            </m:r>
                                            <m:r>
                                              <a:rPr lang="en-US" altLang="ja-JP" sz="1600" b="1" i="1" smtClean="0">
                                                <a:latin typeface="Cambria Math"/>
                                              </a:rPr>
                                              <m:t>𝟐</m:t>
                                            </m:r>
                                          </m:sub>
                                        </m:sSub>
                                      </m:e>
                                    </m:mr>
                                  </m:m>
                                </m:e>
                              </m:mr>
                              <m:mr>
                                <m:e>
                                  <m:m>
                                    <m:mPr>
                                      <m:mcs>
                                        <m:mc>
                                          <m:mcPr>
                                            <m:count m:val="1"/>
                                            <m:mcJc m:val="center"/>
                                          </m:mcPr>
                                        </m:mc>
                                      </m:mcs>
                                      <m:ctrlPr>
                                        <a:rPr kumimoji="1" lang="en-US" altLang="ja-JP" sz="1600" i="1" smtClean="0">
                                          <a:latin typeface="Cambria Math"/>
                                        </a:rPr>
                                      </m:ctrlPr>
                                    </m:mPr>
                                    <m:mr>
                                      <m:e>
                                        <m:r>
                                          <a:rPr kumimoji="1" lang="en-US" altLang="ja-JP" sz="1600" b="1" i="1" smtClean="0">
                                            <a:latin typeface="Cambria Math"/>
                                          </a:rPr>
                                          <m:t>⋮</m:t>
                                        </m:r>
                                      </m:e>
                                    </m:mr>
                                    <m:mr>
                                      <m:e>
                                        <m:sSub>
                                          <m:sSubPr>
                                            <m:ctrlPr>
                                              <a:rPr lang="en-US" altLang="ja-JP" sz="1600" i="1">
                                                <a:latin typeface="Cambria Math"/>
                                              </a:rPr>
                                            </m:ctrlPr>
                                          </m:sSubPr>
                                          <m:e>
                                            <m:sSubSup>
                                              <m:sSubSupPr>
                                                <m:ctrlPr>
                                                  <a:rPr lang="en-US" altLang="ja-JP" sz="1600" i="1">
                                                    <a:latin typeface="Cambria Math"/>
                                                  </a:rPr>
                                                </m:ctrlPr>
                                              </m:sSubSupPr>
                                              <m:e>
                                                <m:r>
                                                  <a:rPr lang="en-US" altLang="ja-JP" sz="1600" i="1">
                                                    <a:latin typeface="Cambria Math"/>
                                                  </a:rPr>
                                                  <m:t>𝑩</m:t>
                                                </m:r>
                                              </m:e>
                                              <m:sub>
                                                <m:r>
                                                  <a:rPr lang="en-US" altLang="ja-JP" sz="1600" b="1" i="1" smtClean="0">
                                                    <a:latin typeface="Cambria Math"/>
                                                  </a:rPr>
                                                  <m:t>𝒊𝒏</m:t>
                                                </m:r>
                                                <m:r>
                                                  <a:rPr lang="en-US" altLang="ja-JP" sz="1600" i="1">
                                                    <a:latin typeface="Cambria Math"/>
                                                  </a:rPr>
                                                  <m:t>𝒅</m:t>
                                                </m:r>
                                              </m:sub>
                                              <m:sup>
                                                <m:r>
                                                  <a:rPr lang="en-US" altLang="ja-JP" sz="1600" i="1">
                                                    <a:latin typeface="Cambria Math"/>
                                                  </a:rPr>
                                                  <m:t>𝟏</m:t>
                                                </m:r>
                                              </m:sup>
                                            </m:sSubSup>
                                          </m:e>
                                          <m:sub>
                                            <m:r>
                                              <a:rPr lang="en-US" altLang="ja-JP" sz="1600" i="1">
                                                <a:latin typeface="Cambria Math"/>
                                              </a:rPr>
                                              <m:t> </m:t>
                                            </m:r>
                                            <m:r>
                                              <a:rPr lang="en-US" altLang="ja-JP" sz="1600" b="1" i="1" smtClean="0">
                                                <a:latin typeface="Cambria Math"/>
                                              </a:rPr>
                                              <m:t> </m:t>
                                            </m:r>
                                            <m:r>
                                              <a:rPr lang="en-US" altLang="ja-JP" sz="1600" b="1" i="1" smtClean="0">
                                                <a:latin typeface="Cambria Math"/>
                                              </a:rPr>
                                              <m:t>𝑺</m:t>
                                            </m:r>
                                          </m:sub>
                                        </m:sSub>
                                      </m:e>
                                    </m:mr>
                                  </m:m>
                                </m:e>
                              </m:mr>
                            </m:m>
                          </m:e>
                        </m:d>
                      </m:oMath>
                    </m:oMathPara>
                  </a14:m>
                  <a:endParaRPr kumimoji="1" lang="en-US" altLang="ja-JP" sz="1600" dirty="0" smtClean="0"/>
                </a:p>
              </p:txBody>
            </p:sp>
          </mc:Choice>
          <mc:Fallback xmlns="">
            <p:sp>
              <p:nvSpPr>
                <p:cNvPr id="115" name="テキスト ボックス 114"/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3248608" y="4710090"/>
                  <a:ext cx="720080" cy="1259704"/>
                </a:xfrm>
                <a:prstGeom prst="rect">
                  <a:avLst/>
                </a:prstGeom>
                <a:blipFill rotWithShape="1">
                  <a:blip r:embed="rId32"/>
                  <a:stretch>
                    <a:fillRect l="-2542"/>
                  </a:stretch>
                </a:blipFill>
                <a:ln w="6350">
                  <a:noFill/>
                </a:ln>
              </p:spPr>
              <p:txBody>
                <a:bodyPr/>
                <a:lstStyle/>
                <a:p>
                  <a:r>
                    <a:rPr lang="ja-JP" altLang="en-US">
                      <a:noFill/>
                    </a:rPr>
                    <a:t> </a:t>
                  </a:r>
                </a:p>
              </p:txBody>
            </p:sp>
          </mc:Fallback>
        </mc:AlternateContent>
      </p:grpSp>
      <p:grpSp>
        <p:nvGrpSpPr>
          <p:cNvPr id="116" name="グループ化 115"/>
          <p:cNvGrpSpPr/>
          <p:nvPr/>
        </p:nvGrpSpPr>
        <p:grpSpPr>
          <a:xfrm>
            <a:off x="762000" y="4836332"/>
            <a:ext cx="775939" cy="1375387"/>
            <a:chOff x="3189495" y="4646816"/>
            <a:chExt cx="775939" cy="1375387"/>
          </a:xfrm>
        </p:grpSpPr>
        <p:sp>
          <p:nvSpPr>
            <p:cNvPr id="117" name="角丸四角形 116"/>
            <p:cNvSpPr/>
            <p:nvPr/>
          </p:nvSpPr>
          <p:spPr bwMode="auto">
            <a:xfrm>
              <a:off x="3189495" y="4646816"/>
              <a:ext cx="771525" cy="1375387"/>
            </a:xfrm>
            <a:prstGeom prst="roundRect">
              <a:avLst/>
            </a:prstGeom>
            <a:solidFill>
              <a:schemeClr val="accent5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1" lang="ja-JP" altLang="en-US" sz="1800" b="1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  <a:ea typeface="ＭＳ Ｐゴシック" pitchFamily="50" charset="-128"/>
              </a:endParaRPr>
            </a:p>
          </p:txBody>
        </p:sp>
        <mc:AlternateContent xmlns:mc="http://schemas.openxmlformats.org/markup-compatibility/2006" xmlns:a14="http://schemas.microsoft.com/office/drawing/2010/main">
          <mc:Choice Requires="a14">
            <p:sp>
              <p:nvSpPr>
                <p:cNvPr id="118" name="テキスト ボックス 117"/>
                <p:cNvSpPr txBox="1"/>
                <p:nvPr/>
              </p:nvSpPr>
              <p:spPr>
                <a:xfrm>
                  <a:off x="3245354" y="4718388"/>
                  <a:ext cx="720080" cy="1299202"/>
                </a:xfrm>
                <a:prstGeom prst="rect">
                  <a:avLst/>
                </a:prstGeom>
                <a:noFill/>
                <a:ln w="6350">
                  <a:noFill/>
                </a:ln>
              </p:spPr>
              <p:txBody>
                <a:bodyPr wrap="square" rtlCol="0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d>
                          <m:dPr>
                            <m:begChr m:val="["/>
                            <m:endChr m:val="]"/>
                            <m:ctrlPr>
                              <a:rPr kumimoji="1" lang="en-US" altLang="ja-JP" i="1" smtClean="0">
                                <a:latin typeface="Cambria Math"/>
                              </a:rPr>
                            </m:ctrlPr>
                          </m:dPr>
                          <m:e>
                            <m:m>
                              <m:mPr>
                                <m:mcs>
                                  <m:mc>
                                    <m:mcPr>
                                      <m:count m:val="1"/>
                                      <m:mcJc m:val="center"/>
                                    </m:mcPr>
                                  </m:mc>
                                </m:mcs>
                                <m:ctrlPr>
                                  <a:rPr kumimoji="1" lang="en-US" altLang="ja-JP" i="1" smtClean="0">
                                    <a:latin typeface="Cambria Math"/>
                                  </a:rPr>
                                </m:ctrlPr>
                              </m:mPr>
                              <m:mr>
                                <m:e>
                                  <m:m>
                                    <m:mPr>
                                      <m:mcs>
                                        <m:mc>
                                          <m:mcPr>
                                            <m:count m:val="1"/>
                                            <m:mcJc m:val="center"/>
                                          </m:mcPr>
                                        </m:mc>
                                      </m:mcs>
                                      <m:ctrlPr>
                                        <a:rPr kumimoji="1" lang="en-US" altLang="ja-JP" i="1" smtClean="0">
                                          <a:latin typeface="Cambria Math"/>
                                        </a:rPr>
                                      </m:ctrlPr>
                                    </m:mPr>
                                    <m:mr>
                                      <m:e>
                                        <m:sSub>
                                          <m:sSubPr>
                                            <m:ctrlPr>
                                              <a:rPr lang="en-US" altLang="ja-JP" i="1">
                                                <a:latin typeface="Cambria Math"/>
                                              </a:rPr>
                                            </m:ctrlPr>
                                          </m:sSubPr>
                                          <m:e>
                                            <m:sSubSup>
                                              <m:sSubSupPr>
                                                <m:ctrlPr>
                                                  <a:rPr lang="en-US" altLang="ja-JP" i="1">
                                                    <a:latin typeface="Cambria Math"/>
                                                  </a:rPr>
                                                </m:ctrlPr>
                                              </m:sSubSupPr>
                                              <m:e>
                                                <m:r>
                                                  <a:rPr lang="en-US" altLang="ja-JP" b="1" i="1" smtClean="0">
                                                    <a:latin typeface="Cambria Math"/>
                                                  </a:rPr>
                                                  <m:t>𝒍</m:t>
                                                </m:r>
                                              </m:e>
                                              <m:sub>
                                                <m:r>
                                                  <a:rPr lang="en-US" altLang="ja-JP" b="1" i="1" smtClean="0">
                                                    <a:latin typeface="Cambria Math"/>
                                                  </a:rPr>
                                                  <m:t>𝒊𝒏</m:t>
                                                </m:r>
                                                <m:r>
                                                  <a:rPr lang="en-US" altLang="ja-JP" i="1">
                                                    <a:latin typeface="Cambria Math"/>
                                                  </a:rPr>
                                                  <m:t>𝒅</m:t>
                                                </m:r>
                                              </m:sub>
                                              <m:sup/>
                                            </m:sSubSup>
                                          </m:e>
                                          <m:sub>
                                            <m:r>
                                              <a:rPr lang="en-US" altLang="ja-JP" i="1">
                                                <a:latin typeface="Cambria Math"/>
                                              </a:rPr>
                                              <m:t> </m:t>
                                            </m:r>
                                            <m:r>
                                              <a:rPr lang="en-US" altLang="ja-JP" i="1">
                                                <a:latin typeface="Cambria Math"/>
                                              </a:rPr>
                                              <m:t>𝟏</m:t>
                                            </m:r>
                                          </m:sub>
                                        </m:sSub>
                                      </m:e>
                                    </m:mr>
                                    <m:mr>
                                      <m:e>
                                        <m:sSub>
                                          <m:sSubPr>
                                            <m:ctrlPr>
                                              <a:rPr lang="en-US" altLang="ja-JP" i="1">
                                                <a:latin typeface="Cambria Math"/>
                                              </a:rPr>
                                            </m:ctrlPr>
                                          </m:sSubPr>
                                          <m:e>
                                            <m:sSubSup>
                                              <m:sSubSupPr>
                                                <m:ctrlPr>
                                                  <a:rPr lang="en-US" altLang="ja-JP" i="1">
                                                    <a:latin typeface="Cambria Math"/>
                                                  </a:rPr>
                                                </m:ctrlPr>
                                              </m:sSubSupPr>
                                              <m:e>
                                                <m:r>
                                                  <a:rPr lang="en-US" altLang="ja-JP" b="1" i="1" smtClean="0">
                                                    <a:latin typeface="Cambria Math"/>
                                                  </a:rPr>
                                                  <m:t>𝒍</m:t>
                                                </m:r>
                                              </m:e>
                                              <m:sub>
                                                <m:r>
                                                  <a:rPr lang="en-US" altLang="ja-JP" b="1" i="1" smtClean="0">
                                                    <a:latin typeface="Cambria Math"/>
                                                  </a:rPr>
                                                  <m:t>𝒊𝒏</m:t>
                                                </m:r>
                                                <m:r>
                                                  <a:rPr lang="en-US" altLang="ja-JP" i="1">
                                                    <a:latin typeface="Cambria Math"/>
                                                  </a:rPr>
                                                  <m:t>𝒅</m:t>
                                                </m:r>
                                              </m:sub>
                                              <m:sup/>
                                            </m:sSubSup>
                                          </m:e>
                                          <m:sub>
                                            <m:r>
                                              <a:rPr lang="en-US" altLang="ja-JP" i="1">
                                                <a:latin typeface="Cambria Math"/>
                                              </a:rPr>
                                              <m:t> </m:t>
                                            </m:r>
                                            <m:r>
                                              <a:rPr lang="en-US" altLang="ja-JP" b="1" i="1" smtClean="0">
                                                <a:latin typeface="Cambria Math"/>
                                              </a:rPr>
                                              <m:t>𝟐</m:t>
                                            </m:r>
                                          </m:sub>
                                        </m:sSub>
                                      </m:e>
                                    </m:mr>
                                  </m:m>
                                </m:e>
                              </m:mr>
                              <m:mr>
                                <m:e>
                                  <m:m>
                                    <m:mPr>
                                      <m:mcs>
                                        <m:mc>
                                          <m:mcPr>
                                            <m:count m:val="1"/>
                                            <m:mcJc m:val="center"/>
                                          </m:mcPr>
                                        </m:mc>
                                      </m:mcs>
                                      <m:ctrlPr>
                                        <a:rPr kumimoji="1" lang="en-US" altLang="ja-JP" i="1" smtClean="0">
                                          <a:latin typeface="Cambria Math"/>
                                        </a:rPr>
                                      </m:ctrlPr>
                                    </m:mPr>
                                    <m:mr>
                                      <m:e>
                                        <m:r>
                                          <a:rPr kumimoji="1" lang="en-US" altLang="ja-JP" b="1" i="1" smtClean="0">
                                            <a:latin typeface="Cambria Math"/>
                                          </a:rPr>
                                          <m:t>⋮</m:t>
                                        </m:r>
                                      </m:e>
                                    </m:mr>
                                    <m:mr>
                                      <m:e>
                                        <m:sSub>
                                          <m:sSubPr>
                                            <m:ctrlPr>
                                              <a:rPr lang="en-US" altLang="ja-JP" i="1">
                                                <a:latin typeface="Cambria Math"/>
                                              </a:rPr>
                                            </m:ctrlPr>
                                          </m:sSubPr>
                                          <m:e>
                                            <m:sSubSup>
                                              <m:sSubSupPr>
                                                <m:ctrlPr>
                                                  <a:rPr lang="en-US" altLang="ja-JP" i="1">
                                                    <a:latin typeface="Cambria Math"/>
                                                  </a:rPr>
                                                </m:ctrlPr>
                                              </m:sSubSupPr>
                                              <m:e>
                                                <m:r>
                                                  <a:rPr lang="en-US" altLang="ja-JP" b="1" i="1" smtClean="0">
                                                    <a:latin typeface="Cambria Math"/>
                                                  </a:rPr>
                                                  <m:t>𝒍</m:t>
                                                </m:r>
                                              </m:e>
                                              <m:sub>
                                                <m:r>
                                                  <a:rPr lang="en-US" altLang="ja-JP" b="1" i="1" smtClean="0">
                                                    <a:latin typeface="Cambria Math"/>
                                                  </a:rPr>
                                                  <m:t>𝒊𝒏</m:t>
                                                </m:r>
                                                <m:r>
                                                  <a:rPr lang="en-US" altLang="ja-JP" i="1">
                                                    <a:latin typeface="Cambria Math"/>
                                                  </a:rPr>
                                                  <m:t>𝒅</m:t>
                                                </m:r>
                                              </m:sub>
                                              <m:sup/>
                                            </m:sSubSup>
                                          </m:e>
                                          <m:sub>
                                            <m:r>
                                              <a:rPr lang="en-US" altLang="ja-JP" i="1">
                                                <a:latin typeface="Cambria Math"/>
                                              </a:rPr>
                                              <m:t> </m:t>
                                            </m:r>
                                            <m:r>
                                              <a:rPr lang="en-US" altLang="ja-JP" b="1" i="1" smtClean="0">
                                                <a:latin typeface="Cambria Math"/>
                                              </a:rPr>
                                              <m:t> </m:t>
                                            </m:r>
                                            <m:r>
                                              <a:rPr lang="en-US" altLang="ja-JP" b="1" i="1" smtClean="0">
                                                <a:latin typeface="Cambria Math"/>
                                              </a:rPr>
                                              <m:t>𝑺</m:t>
                                            </m:r>
                                          </m:sub>
                                        </m:sSub>
                                      </m:e>
                                    </m:mr>
                                  </m:m>
                                </m:e>
                              </m:mr>
                            </m:m>
                          </m:e>
                        </m:d>
                      </m:oMath>
                    </m:oMathPara>
                  </a14:m>
                  <a:endParaRPr kumimoji="1" lang="en-US" altLang="ja-JP" dirty="0" smtClean="0"/>
                </a:p>
              </p:txBody>
            </p:sp>
          </mc:Choice>
          <mc:Fallback xmlns="">
            <p:sp>
              <p:nvSpPr>
                <p:cNvPr id="118" name="テキスト ボックス 117"/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3245354" y="4718388"/>
                  <a:ext cx="720080" cy="1299202"/>
                </a:xfrm>
                <a:prstGeom prst="rect">
                  <a:avLst/>
                </a:prstGeom>
                <a:blipFill rotWithShape="1">
                  <a:blip r:embed="rId33"/>
                  <a:stretch>
                    <a:fillRect l="-2542"/>
                  </a:stretch>
                </a:blipFill>
                <a:ln w="6350">
                  <a:noFill/>
                </a:ln>
              </p:spPr>
              <p:txBody>
                <a:bodyPr/>
                <a:lstStyle/>
                <a:p>
                  <a:r>
                    <a:rPr lang="ja-JP" altLang="en-US">
                      <a:noFill/>
                    </a:rPr>
                    <a:t> </a:t>
                  </a:r>
                </a:p>
              </p:txBody>
            </p:sp>
          </mc:Fallback>
        </mc:AlternateContent>
      </p:grpSp>
      <p:grpSp>
        <p:nvGrpSpPr>
          <p:cNvPr id="119" name="グループ化 118"/>
          <p:cNvGrpSpPr/>
          <p:nvPr/>
        </p:nvGrpSpPr>
        <p:grpSpPr>
          <a:xfrm>
            <a:off x="5195243" y="4813190"/>
            <a:ext cx="769926" cy="1375387"/>
            <a:chOff x="3198762" y="4646816"/>
            <a:chExt cx="769926" cy="1375387"/>
          </a:xfrm>
        </p:grpSpPr>
        <p:sp>
          <p:nvSpPr>
            <p:cNvPr id="120" name="角丸四角形 119"/>
            <p:cNvSpPr/>
            <p:nvPr/>
          </p:nvSpPr>
          <p:spPr bwMode="auto">
            <a:xfrm>
              <a:off x="3198762" y="4646816"/>
              <a:ext cx="762000" cy="1375387"/>
            </a:xfrm>
            <a:prstGeom prst="roundRect">
              <a:avLst/>
            </a:prstGeom>
            <a:solidFill>
              <a:schemeClr val="accent5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1" lang="ja-JP" altLang="en-US" sz="1800" b="1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  <a:ea typeface="ＭＳ Ｐゴシック" pitchFamily="50" charset="-128"/>
              </a:endParaRPr>
            </a:p>
          </p:txBody>
        </p:sp>
        <mc:AlternateContent xmlns:mc="http://schemas.openxmlformats.org/markup-compatibility/2006" xmlns:a14="http://schemas.microsoft.com/office/drawing/2010/main">
          <mc:Choice Requires="a14">
            <p:sp>
              <p:nvSpPr>
                <p:cNvPr id="121" name="テキスト ボックス 120"/>
                <p:cNvSpPr txBox="1"/>
                <p:nvPr/>
              </p:nvSpPr>
              <p:spPr>
                <a:xfrm>
                  <a:off x="3248608" y="4710090"/>
                  <a:ext cx="720080" cy="1259704"/>
                </a:xfrm>
                <a:prstGeom prst="rect">
                  <a:avLst/>
                </a:prstGeom>
                <a:noFill/>
                <a:ln w="6350">
                  <a:noFill/>
                </a:ln>
              </p:spPr>
              <p:txBody>
                <a:bodyPr wrap="square" rtlCol="0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d>
                          <m:dPr>
                            <m:begChr m:val="["/>
                            <m:endChr m:val="]"/>
                            <m:ctrlPr>
                              <a:rPr kumimoji="1" lang="en-US" altLang="ja-JP" sz="1600" i="1" smtClean="0">
                                <a:latin typeface="Cambria Math"/>
                              </a:rPr>
                            </m:ctrlPr>
                          </m:dPr>
                          <m:e>
                            <m:m>
                              <m:mPr>
                                <m:mcs>
                                  <m:mc>
                                    <m:mcPr>
                                      <m:count m:val="1"/>
                                      <m:mcJc m:val="center"/>
                                    </m:mcPr>
                                  </m:mc>
                                </m:mcs>
                                <m:ctrlPr>
                                  <a:rPr kumimoji="1" lang="en-US" altLang="ja-JP" sz="1600" i="1" smtClean="0">
                                    <a:latin typeface="Cambria Math"/>
                                  </a:rPr>
                                </m:ctrlPr>
                              </m:mPr>
                              <m:mr>
                                <m:e>
                                  <m:m>
                                    <m:mPr>
                                      <m:mcs>
                                        <m:mc>
                                          <m:mcPr>
                                            <m:count m:val="1"/>
                                            <m:mcJc m:val="center"/>
                                          </m:mcPr>
                                        </m:mc>
                                      </m:mcs>
                                      <m:ctrlPr>
                                        <a:rPr kumimoji="1" lang="en-US" altLang="ja-JP" sz="1600" i="1" smtClean="0">
                                          <a:latin typeface="Cambria Math"/>
                                        </a:rPr>
                                      </m:ctrlPr>
                                    </m:mPr>
                                    <m:mr>
                                      <m:e>
                                        <m:sSub>
                                          <m:sSubPr>
                                            <m:ctrlPr>
                                              <a:rPr lang="en-US" altLang="ja-JP" sz="1600" i="1">
                                                <a:latin typeface="Cambria Math"/>
                                              </a:rPr>
                                            </m:ctrlPr>
                                          </m:sSubPr>
                                          <m:e>
                                            <m:sSubSup>
                                              <m:sSubSupPr>
                                                <m:ctrlPr>
                                                  <a:rPr lang="en-US" altLang="ja-JP" sz="1600" i="1">
                                                    <a:latin typeface="Cambria Math"/>
                                                  </a:rPr>
                                                </m:ctrlPr>
                                              </m:sSubSupPr>
                                              <m:e>
                                                <m:r>
                                                  <a:rPr lang="en-US" altLang="ja-JP" sz="1600" i="1">
                                                    <a:latin typeface="Cambria Math"/>
                                                  </a:rPr>
                                                  <m:t>𝑩</m:t>
                                                </m:r>
                                              </m:e>
                                              <m:sub>
                                                <m:r>
                                                  <a:rPr lang="en-US" altLang="ja-JP" sz="1600" b="1" i="1" smtClean="0">
                                                    <a:latin typeface="Cambria Math"/>
                                                  </a:rPr>
                                                  <m:t>𝒊𝒏</m:t>
                                                </m:r>
                                                <m:r>
                                                  <a:rPr lang="en-US" altLang="ja-JP" sz="1600" i="1">
                                                    <a:latin typeface="Cambria Math"/>
                                                  </a:rPr>
                                                  <m:t>𝒅</m:t>
                                                </m:r>
                                              </m:sub>
                                              <m:sup>
                                                <m:r>
                                                  <a:rPr lang="en-US" altLang="ja-JP" sz="1600" b="1" i="1" smtClean="0">
                                                    <a:latin typeface="Cambria Math"/>
                                                  </a:rPr>
                                                  <m:t>𝟐</m:t>
                                                </m:r>
                                              </m:sup>
                                            </m:sSubSup>
                                          </m:e>
                                          <m:sub>
                                            <m:r>
                                              <a:rPr lang="en-US" altLang="ja-JP" sz="1600" i="1">
                                                <a:latin typeface="Cambria Math"/>
                                              </a:rPr>
                                              <m:t> </m:t>
                                            </m:r>
                                            <m:r>
                                              <a:rPr lang="en-US" altLang="ja-JP" sz="1600" i="1">
                                                <a:latin typeface="Cambria Math"/>
                                              </a:rPr>
                                              <m:t>𝟏</m:t>
                                            </m:r>
                                          </m:sub>
                                        </m:sSub>
                                      </m:e>
                                    </m:mr>
                                    <m:mr>
                                      <m:e>
                                        <m:sSub>
                                          <m:sSubPr>
                                            <m:ctrlPr>
                                              <a:rPr lang="en-US" altLang="ja-JP" sz="1600" i="1">
                                                <a:latin typeface="Cambria Math"/>
                                              </a:rPr>
                                            </m:ctrlPr>
                                          </m:sSubPr>
                                          <m:e>
                                            <m:sSubSup>
                                              <m:sSubSupPr>
                                                <m:ctrlPr>
                                                  <a:rPr lang="en-US" altLang="ja-JP" sz="1600" i="1">
                                                    <a:latin typeface="Cambria Math"/>
                                                  </a:rPr>
                                                </m:ctrlPr>
                                              </m:sSubSupPr>
                                              <m:e>
                                                <m:r>
                                                  <a:rPr lang="en-US" altLang="ja-JP" sz="1600" i="1">
                                                    <a:latin typeface="Cambria Math"/>
                                                  </a:rPr>
                                                  <m:t>𝑩</m:t>
                                                </m:r>
                                              </m:e>
                                              <m:sub>
                                                <m:r>
                                                  <a:rPr lang="en-US" altLang="ja-JP" sz="1600" b="1" i="1" smtClean="0">
                                                    <a:latin typeface="Cambria Math"/>
                                                  </a:rPr>
                                                  <m:t>𝒊𝒏</m:t>
                                                </m:r>
                                                <m:r>
                                                  <a:rPr lang="en-US" altLang="ja-JP" sz="1600" i="1">
                                                    <a:latin typeface="Cambria Math"/>
                                                  </a:rPr>
                                                  <m:t>𝒅</m:t>
                                                </m:r>
                                              </m:sub>
                                              <m:sup>
                                                <m:r>
                                                  <a:rPr lang="en-US" altLang="ja-JP" sz="1600" b="1" i="1" smtClean="0">
                                                    <a:latin typeface="Cambria Math"/>
                                                  </a:rPr>
                                                  <m:t>𝟐</m:t>
                                                </m:r>
                                              </m:sup>
                                            </m:sSubSup>
                                          </m:e>
                                          <m:sub>
                                            <m:r>
                                              <a:rPr lang="en-US" altLang="ja-JP" sz="1600" i="1">
                                                <a:latin typeface="Cambria Math"/>
                                              </a:rPr>
                                              <m:t> </m:t>
                                            </m:r>
                                            <m:r>
                                              <a:rPr lang="en-US" altLang="ja-JP" sz="1600" b="1" i="1" smtClean="0">
                                                <a:latin typeface="Cambria Math"/>
                                              </a:rPr>
                                              <m:t>𝟐</m:t>
                                            </m:r>
                                          </m:sub>
                                        </m:sSub>
                                      </m:e>
                                    </m:mr>
                                  </m:m>
                                </m:e>
                              </m:mr>
                              <m:mr>
                                <m:e>
                                  <m:m>
                                    <m:mPr>
                                      <m:mcs>
                                        <m:mc>
                                          <m:mcPr>
                                            <m:count m:val="1"/>
                                            <m:mcJc m:val="center"/>
                                          </m:mcPr>
                                        </m:mc>
                                      </m:mcs>
                                      <m:ctrlPr>
                                        <a:rPr kumimoji="1" lang="en-US" altLang="ja-JP" sz="1600" i="1" smtClean="0">
                                          <a:latin typeface="Cambria Math"/>
                                        </a:rPr>
                                      </m:ctrlPr>
                                    </m:mPr>
                                    <m:mr>
                                      <m:e>
                                        <m:r>
                                          <a:rPr kumimoji="1" lang="en-US" altLang="ja-JP" sz="1600" b="1" i="1" smtClean="0">
                                            <a:latin typeface="Cambria Math"/>
                                          </a:rPr>
                                          <m:t>⋮</m:t>
                                        </m:r>
                                      </m:e>
                                    </m:mr>
                                    <m:mr>
                                      <m:e>
                                        <m:sSub>
                                          <m:sSubPr>
                                            <m:ctrlPr>
                                              <a:rPr lang="en-US" altLang="ja-JP" sz="1600" i="1">
                                                <a:latin typeface="Cambria Math"/>
                                              </a:rPr>
                                            </m:ctrlPr>
                                          </m:sSubPr>
                                          <m:e>
                                            <m:sSubSup>
                                              <m:sSubSupPr>
                                                <m:ctrlPr>
                                                  <a:rPr lang="en-US" altLang="ja-JP" sz="1600" i="1" smtClean="0">
                                                    <a:latin typeface="Cambria Math"/>
                                                  </a:rPr>
                                                </m:ctrlPr>
                                              </m:sSubSupPr>
                                              <m:e>
                                                <m:r>
                                                  <a:rPr lang="en-US" altLang="ja-JP" sz="1600" i="1">
                                                    <a:latin typeface="Cambria Math"/>
                                                  </a:rPr>
                                                  <m:t>𝑩</m:t>
                                                </m:r>
                                              </m:e>
                                              <m:sub>
                                                <m:r>
                                                  <a:rPr lang="en-US" altLang="ja-JP" sz="1600" b="1" i="1" smtClean="0">
                                                    <a:latin typeface="Cambria Math"/>
                                                  </a:rPr>
                                                  <m:t>𝒊𝒏</m:t>
                                                </m:r>
                                                <m:r>
                                                  <a:rPr lang="en-US" altLang="ja-JP" sz="1600" i="1">
                                                    <a:latin typeface="Cambria Math"/>
                                                  </a:rPr>
                                                  <m:t>𝒅</m:t>
                                                </m:r>
                                              </m:sub>
                                              <m:sup>
                                                <m:r>
                                                  <a:rPr lang="en-US" altLang="ja-JP" sz="1600" b="1" i="1" smtClean="0">
                                                    <a:latin typeface="Cambria Math"/>
                                                  </a:rPr>
                                                  <m:t>𝟐</m:t>
                                                </m:r>
                                              </m:sup>
                                            </m:sSubSup>
                                          </m:e>
                                          <m:sub>
                                            <m:r>
                                              <a:rPr lang="en-US" altLang="ja-JP" sz="1600" i="1">
                                                <a:latin typeface="Cambria Math"/>
                                              </a:rPr>
                                              <m:t> </m:t>
                                            </m:r>
                                            <m:r>
                                              <a:rPr lang="en-US" altLang="ja-JP" sz="1600" b="1" i="1" smtClean="0">
                                                <a:latin typeface="Cambria Math"/>
                                              </a:rPr>
                                              <m:t> </m:t>
                                            </m:r>
                                            <m:r>
                                              <a:rPr lang="en-US" altLang="ja-JP" sz="1600" b="1" i="1" smtClean="0">
                                                <a:latin typeface="Cambria Math"/>
                                              </a:rPr>
                                              <m:t>𝑺</m:t>
                                            </m:r>
                                          </m:sub>
                                        </m:sSub>
                                      </m:e>
                                    </m:mr>
                                  </m:m>
                                </m:e>
                              </m:mr>
                            </m:m>
                          </m:e>
                        </m:d>
                      </m:oMath>
                    </m:oMathPara>
                  </a14:m>
                  <a:endParaRPr kumimoji="1" lang="en-US" altLang="ja-JP" sz="1600" dirty="0" smtClean="0"/>
                </a:p>
              </p:txBody>
            </p:sp>
          </mc:Choice>
          <mc:Fallback xmlns="">
            <p:sp>
              <p:nvSpPr>
                <p:cNvPr id="121" name="テキスト ボックス 120"/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3248608" y="4710090"/>
                  <a:ext cx="720080" cy="1259704"/>
                </a:xfrm>
                <a:prstGeom prst="rect">
                  <a:avLst/>
                </a:prstGeom>
                <a:blipFill rotWithShape="1">
                  <a:blip r:embed="rId34"/>
                  <a:stretch>
                    <a:fillRect l="-1681"/>
                  </a:stretch>
                </a:blipFill>
                <a:ln w="6350">
                  <a:noFill/>
                </a:ln>
              </p:spPr>
              <p:txBody>
                <a:bodyPr/>
                <a:lstStyle/>
                <a:p>
                  <a:r>
                    <a:rPr lang="ja-JP" altLang="en-US">
                      <a:noFill/>
                    </a:rPr>
                    <a:t> </a:t>
                  </a:r>
                </a:p>
              </p:txBody>
            </p:sp>
          </mc:Fallback>
        </mc:AlternateContent>
      </p:grpSp>
      <p:grpSp>
        <p:nvGrpSpPr>
          <p:cNvPr id="122" name="グループ化 121"/>
          <p:cNvGrpSpPr/>
          <p:nvPr/>
        </p:nvGrpSpPr>
        <p:grpSpPr>
          <a:xfrm>
            <a:off x="7286920" y="4815008"/>
            <a:ext cx="769926" cy="1375387"/>
            <a:chOff x="3198762" y="4646816"/>
            <a:chExt cx="769926" cy="1375387"/>
          </a:xfrm>
        </p:grpSpPr>
        <p:sp>
          <p:nvSpPr>
            <p:cNvPr id="123" name="角丸四角形 122"/>
            <p:cNvSpPr/>
            <p:nvPr/>
          </p:nvSpPr>
          <p:spPr bwMode="auto">
            <a:xfrm>
              <a:off x="3198762" y="4646816"/>
              <a:ext cx="762000" cy="1375387"/>
            </a:xfrm>
            <a:prstGeom prst="roundRect">
              <a:avLst/>
            </a:prstGeom>
            <a:solidFill>
              <a:schemeClr val="accent5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1" lang="ja-JP" altLang="en-US" sz="1800" b="1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  <a:ea typeface="ＭＳ Ｐゴシック" pitchFamily="50" charset="-128"/>
              </a:endParaRPr>
            </a:p>
          </p:txBody>
        </p:sp>
        <mc:AlternateContent xmlns:mc="http://schemas.openxmlformats.org/markup-compatibility/2006" xmlns:a14="http://schemas.microsoft.com/office/drawing/2010/main">
          <mc:Choice Requires="a14">
            <p:sp>
              <p:nvSpPr>
                <p:cNvPr id="124" name="テキスト ボックス 123"/>
                <p:cNvSpPr txBox="1"/>
                <p:nvPr/>
              </p:nvSpPr>
              <p:spPr>
                <a:xfrm>
                  <a:off x="3248608" y="4710090"/>
                  <a:ext cx="720080" cy="1259704"/>
                </a:xfrm>
                <a:prstGeom prst="rect">
                  <a:avLst/>
                </a:prstGeom>
                <a:noFill/>
                <a:ln w="6350">
                  <a:noFill/>
                </a:ln>
              </p:spPr>
              <p:txBody>
                <a:bodyPr wrap="square" rtlCol="0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d>
                          <m:dPr>
                            <m:begChr m:val="["/>
                            <m:endChr m:val="]"/>
                            <m:ctrlPr>
                              <a:rPr kumimoji="1" lang="en-US" altLang="ja-JP" sz="1600" i="1" smtClean="0">
                                <a:latin typeface="Cambria Math"/>
                              </a:rPr>
                            </m:ctrlPr>
                          </m:dPr>
                          <m:e>
                            <m:m>
                              <m:mPr>
                                <m:mcs>
                                  <m:mc>
                                    <m:mcPr>
                                      <m:count m:val="1"/>
                                      <m:mcJc m:val="center"/>
                                    </m:mcPr>
                                  </m:mc>
                                </m:mcs>
                                <m:ctrlPr>
                                  <a:rPr kumimoji="1" lang="en-US" altLang="ja-JP" sz="1600" i="1" smtClean="0">
                                    <a:latin typeface="Cambria Math"/>
                                  </a:rPr>
                                </m:ctrlPr>
                              </m:mPr>
                              <m:mr>
                                <m:e>
                                  <m:m>
                                    <m:mPr>
                                      <m:mcs>
                                        <m:mc>
                                          <m:mcPr>
                                            <m:count m:val="1"/>
                                            <m:mcJc m:val="center"/>
                                          </m:mcPr>
                                        </m:mc>
                                      </m:mcs>
                                      <m:ctrlPr>
                                        <a:rPr kumimoji="1" lang="en-US" altLang="ja-JP" sz="1600" i="1" smtClean="0">
                                          <a:latin typeface="Cambria Math"/>
                                        </a:rPr>
                                      </m:ctrlPr>
                                    </m:mPr>
                                    <m:mr>
                                      <m:e>
                                        <m:sSub>
                                          <m:sSubPr>
                                            <m:ctrlPr>
                                              <a:rPr lang="en-US" altLang="ja-JP" sz="1600" i="1">
                                                <a:latin typeface="Cambria Math"/>
                                              </a:rPr>
                                            </m:ctrlPr>
                                          </m:sSubPr>
                                          <m:e>
                                            <m:sSubSup>
                                              <m:sSubSupPr>
                                                <m:ctrlPr>
                                                  <a:rPr lang="en-US" altLang="ja-JP" sz="1600" i="1">
                                                    <a:latin typeface="Cambria Math"/>
                                                  </a:rPr>
                                                </m:ctrlPr>
                                              </m:sSubSupPr>
                                              <m:e>
                                                <m:r>
                                                  <a:rPr lang="en-US" altLang="ja-JP" sz="1600" i="1">
                                                    <a:latin typeface="Cambria Math"/>
                                                  </a:rPr>
                                                  <m:t>𝑩</m:t>
                                                </m:r>
                                              </m:e>
                                              <m:sub>
                                                <m:r>
                                                  <a:rPr lang="en-US" altLang="ja-JP" sz="1600" b="1" i="1" smtClean="0">
                                                    <a:latin typeface="Cambria Math"/>
                                                  </a:rPr>
                                                  <m:t>𝒊𝒏</m:t>
                                                </m:r>
                                                <m:r>
                                                  <a:rPr lang="en-US" altLang="ja-JP" sz="1600" i="1">
                                                    <a:latin typeface="Cambria Math"/>
                                                  </a:rPr>
                                                  <m:t>𝒅</m:t>
                                                </m:r>
                                              </m:sub>
                                              <m:sup>
                                                <m:r>
                                                  <a:rPr lang="en-US" altLang="ja-JP" sz="1600" b="1" i="1" smtClean="0">
                                                    <a:latin typeface="Cambria Math"/>
                                                  </a:rPr>
                                                  <m:t>𝟑</m:t>
                                                </m:r>
                                              </m:sup>
                                            </m:sSubSup>
                                          </m:e>
                                          <m:sub>
                                            <m:r>
                                              <a:rPr lang="en-US" altLang="ja-JP" sz="1600" i="1">
                                                <a:latin typeface="Cambria Math"/>
                                              </a:rPr>
                                              <m:t> </m:t>
                                            </m:r>
                                            <m:r>
                                              <a:rPr lang="en-US" altLang="ja-JP" sz="1600" i="1">
                                                <a:latin typeface="Cambria Math"/>
                                              </a:rPr>
                                              <m:t>𝟏</m:t>
                                            </m:r>
                                          </m:sub>
                                        </m:sSub>
                                      </m:e>
                                    </m:mr>
                                    <m:mr>
                                      <m:e>
                                        <m:sSub>
                                          <m:sSubPr>
                                            <m:ctrlPr>
                                              <a:rPr lang="en-US" altLang="ja-JP" sz="1600" i="1">
                                                <a:latin typeface="Cambria Math"/>
                                              </a:rPr>
                                            </m:ctrlPr>
                                          </m:sSubPr>
                                          <m:e>
                                            <m:sSubSup>
                                              <m:sSubSupPr>
                                                <m:ctrlPr>
                                                  <a:rPr lang="en-US" altLang="ja-JP" sz="1600" i="1">
                                                    <a:latin typeface="Cambria Math"/>
                                                  </a:rPr>
                                                </m:ctrlPr>
                                              </m:sSubSupPr>
                                              <m:e>
                                                <m:r>
                                                  <a:rPr lang="en-US" altLang="ja-JP" sz="1600" i="1">
                                                    <a:latin typeface="Cambria Math"/>
                                                  </a:rPr>
                                                  <m:t>𝑩</m:t>
                                                </m:r>
                                              </m:e>
                                              <m:sub>
                                                <m:r>
                                                  <a:rPr lang="en-US" altLang="ja-JP" sz="1600" b="1" i="1" smtClean="0">
                                                    <a:latin typeface="Cambria Math"/>
                                                  </a:rPr>
                                                  <m:t>𝒊𝒏</m:t>
                                                </m:r>
                                                <m:r>
                                                  <a:rPr lang="en-US" altLang="ja-JP" sz="1600" i="1">
                                                    <a:latin typeface="Cambria Math"/>
                                                  </a:rPr>
                                                  <m:t>𝒅</m:t>
                                                </m:r>
                                              </m:sub>
                                              <m:sup>
                                                <m:r>
                                                  <a:rPr lang="en-US" altLang="ja-JP" sz="1600" b="1" i="1" smtClean="0">
                                                    <a:latin typeface="Cambria Math"/>
                                                  </a:rPr>
                                                  <m:t>𝟑</m:t>
                                                </m:r>
                                              </m:sup>
                                            </m:sSubSup>
                                          </m:e>
                                          <m:sub>
                                            <m:r>
                                              <a:rPr lang="en-US" altLang="ja-JP" sz="1600" i="1">
                                                <a:latin typeface="Cambria Math"/>
                                              </a:rPr>
                                              <m:t> </m:t>
                                            </m:r>
                                            <m:r>
                                              <a:rPr lang="en-US" altLang="ja-JP" sz="1600" b="1" i="1" smtClean="0">
                                                <a:latin typeface="Cambria Math"/>
                                              </a:rPr>
                                              <m:t>𝟐</m:t>
                                            </m:r>
                                          </m:sub>
                                        </m:sSub>
                                      </m:e>
                                    </m:mr>
                                  </m:m>
                                </m:e>
                              </m:mr>
                              <m:mr>
                                <m:e>
                                  <m:m>
                                    <m:mPr>
                                      <m:mcs>
                                        <m:mc>
                                          <m:mcPr>
                                            <m:count m:val="1"/>
                                            <m:mcJc m:val="center"/>
                                          </m:mcPr>
                                        </m:mc>
                                      </m:mcs>
                                      <m:ctrlPr>
                                        <a:rPr kumimoji="1" lang="en-US" altLang="ja-JP" sz="1600" i="1" smtClean="0">
                                          <a:latin typeface="Cambria Math"/>
                                        </a:rPr>
                                      </m:ctrlPr>
                                    </m:mPr>
                                    <m:mr>
                                      <m:e>
                                        <m:r>
                                          <a:rPr kumimoji="1" lang="en-US" altLang="ja-JP" sz="1600" b="1" i="1" smtClean="0">
                                            <a:latin typeface="Cambria Math"/>
                                          </a:rPr>
                                          <m:t>⋮</m:t>
                                        </m:r>
                                      </m:e>
                                    </m:mr>
                                    <m:mr>
                                      <m:e>
                                        <m:sSub>
                                          <m:sSubPr>
                                            <m:ctrlPr>
                                              <a:rPr lang="en-US" altLang="ja-JP" sz="1600" i="1">
                                                <a:latin typeface="Cambria Math"/>
                                              </a:rPr>
                                            </m:ctrlPr>
                                          </m:sSubPr>
                                          <m:e>
                                            <m:sSubSup>
                                              <m:sSubSupPr>
                                                <m:ctrlPr>
                                                  <a:rPr lang="en-US" altLang="ja-JP" sz="1600" i="1">
                                                    <a:latin typeface="Cambria Math"/>
                                                  </a:rPr>
                                                </m:ctrlPr>
                                              </m:sSubSupPr>
                                              <m:e>
                                                <m:r>
                                                  <a:rPr lang="en-US" altLang="ja-JP" sz="1600" i="1">
                                                    <a:latin typeface="Cambria Math"/>
                                                  </a:rPr>
                                                  <m:t>𝑩</m:t>
                                                </m:r>
                                              </m:e>
                                              <m:sub>
                                                <m:r>
                                                  <a:rPr lang="en-US" altLang="ja-JP" sz="1600" b="1" i="1" smtClean="0">
                                                    <a:latin typeface="Cambria Math"/>
                                                  </a:rPr>
                                                  <m:t>𝒊𝒏</m:t>
                                                </m:r>
                                                <m:r>
                                                  <a:rPr lang="en-US" altLang="ja-JP" sz="1600" i="1">
                                                    <a:latin typeface="Cambria Math"/>
                                                  </a:rPr>
                                                  <m:t>𝒅</m:t>
                                                </m:r>
                                              </m:sub>
                                              <m:sup>
                                                <m:r>
                                                  <a:rPr lang="en-US" altLang="ja-JP" sz="1600" b="1" i="1" smtClean="0">
                                                    <a:latin typeface="Cambria Math"/>
                                                  </a:rPr>
                                                  <m:t>𝟑</m:t>
                                                </m:r>
                                              </m:sup>
                                            </m:sSubSup>
                                          </m:e>
                                          <m:sub>
                                            <m:r>
                                              <a:rPr lang="en-US" altLang="ja-JP" sz="1600" i="1">
                                                <a:latin typeface="Cambria Math"/>
                                              </a:rPr>
                                              <m:t> </m:t>
                                            </m:r>
                                            <m:r>
                                              <a:rPr lang="en-US" altLang="ja-JP" sz="1600" b="1" i="1" smtClean="0">
                                                <a:latin typeface="Cambria Math"/>
                                              </a:rPr>
                                              <m:t> </m:t>
                                            </m:r>
                                            <m:r>
                                              <a:rPr lang="en-US" altLang="ja-JP" sz="1600" b="1" i="1" smtClean="0">
                                                <a:latin typeface="Cambria Math"/>
                                              </a:rPr>
                                              <m:t>𝑺</m:t>
                                            </m:r>
                                          </m:sub>
                                        </m:sSub>
                                      </m:e>
                                    </m:mr>
                                  </m:m>
                                </m:e>
                              </m:mr>
                            </m:m>
                          </m:e>
                        </m:d>
                      </m:oMath>
                    </m:oMathPara>
                  </a14:m>
                  <a:endParaRPr kumimoji="1" lang="en-US" altLang="ja-JP" sz="1600" dirty="0" smtClean="0"/>
                </a:p>
              </p:txBody>
            </p:sp>
          </mc:Choice>
          <mc:Fallback xmlns="">
            <p:sp>
              <p:nvSpPr>
                <p:cNvPr id="124" name="テキスト ボックス 123"/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3248608" y="4710090"/>
                  <a:ext cx="720080" cy="1259704"/>
                </a:xfrm>
                <a:prstGeom prst="rect">
                  <a:avLst/>
                </a:prstGeom>
                <a:blipFill rotWithShape="1">
                  <a:blip r:embed="rId35"/>
                  <a:stretch>
                    <a:fillRect l="-2542"/>
                  </a:stretch>
                </a:blipFill>
                <a:ln w="6350">
                  <a:noFill/>
                </a:ln>
              </p:spPr>
              <p:txBody>
                <a:bodyPr/>
                <a:lstStyle/>
                <a:p>
                  <a:r>
                    <a:rPr lang="ja-JP" altLang="en-US">
                      <a:noFill/>
                    </a:rPr>
                    <a:t> </a:t>
                  </a:r>
                </a:p>
              </p:txBody>
            </p:sp>
          </mc:Fallback>
        </mc:AlternateContent>
      </p:grpSp>
      <p:grpSp>
        <p:nvGrpSpPr>
          <p:cNvPr id="125" name="グループ化 124"/>
          <p:cNvGrpSpPr/>
          <p:nvPr/>
        </p:nvGrpSpPr>
        <p:grpSpPr>
          <a:xfrm>
            <a:off x="2790245" y="4164198"/>
            <a:ext cx="1196039" cy="516319"/>
            <a:chOff x="1126623" y="4842893"/>
            <a:chExt cx="1040068" cy="553487"/>
          </a:xfrm>
          <a:effectLst>
            <a:outerShdw blurRad="139700" dist="38100" dir="2700000" algn="tl" rotWithShape="0">
              <a:prstClr val="black">
                <a:alpha val="40000"/>
              </a:prstClr>
            </a:outerShdw>
          </a:effectLst>
        </p:grpSpPr>
        <p:sp>
          <p:nvSpPr>
            <p:cNvPr id="126" name="下矢印 125"/>
            <p:cNvSpPr/>
            <p:nvPr/>
          </p:nvSpPr>
          <p:spPr bwMode="auto">
            <a:xfrm>
              <a:off x="1126623" y="4867672"/>
              <a:ext cx="1040068" cy="528708"/>
            </a:xfrm>
            <a:prstGeom prst="downArrow">
              <a:avLst>
                <a:gd name="adj1" fmla="val 58683"/>
                <a:gd name="adj2" fmla="val 65783"/>
              </a:avLst>
            </a:prstGeom>
            <a:solidFill>
              <a:schemeClr val="bg2"/>
            </a:solidFill>
            <a:ln>
              <a:headEnd type="none" w="med" len="med"/>
              <a:tailEnd type="none" w="med" len="med"/>
            </a:ln>
          </p:spPr>
          <p:style>
            <a:lnRef idx="3">
              <a:schemeClr val="lt1"/>
            </a:lnRef>
            <a:fillRef idx="1">
              <a:schemeClr val="accent2"/>
            </a:fillRef>
            <a:effectRef idx="1">
              <a:schemeClr val="accent2"/>
            </a:effectRef>
            <a:fontRef idx="minor">
              <a:schemeClr val="lt1"/>
            </a:fontRef>
          </p:style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1" lang="ja-JP" altLang="en-US" i="0" u="none" strike="noStrike" normalizeH="0" baseline="0" dirty="0" smtClean="0">
                <a:ln w="18000">
                  <a:solidFill>
                    <a:schemeClr val="accent2">
                      <a:satMod val="140000"/>
                    </a:schemeClr>
                  </a:solidFill>
                  <a:prstDash val="solid"/>
                  <a:miter lim="800000"/>
                </a:ln>
                <a:noFill/>
                <a:effectLst>
                  <a:outerShdw blurRad="25500" dist="23000" dir="7020000" algn="tl">
                    <a:srgbClr val="000000">
                      <a:alpha val="50000"/>
                    </a:srgbClr>
                  </a:outerShdw>
                </a:effectLst>
                <a:latin typeface="Arial" charset="0"/>
                <a:ea typeface="ＭＳ Ｐゴシック" pitchFamily="50" charset="-128"/>
              </a:endParaRPr>
            </a:p>
          </p:txBody>
        </p:sp>
        <mc:AlternateContent xmlns:mc="http://schemas.openxmlformats.org/markup-compatibility/2006" xmlns:a14="http://schemas.microsoft.com/office/drawing/2010/main">
          <mc:Choice Requires="a14">
            <p:sp>
              <p:nvSpPr>
                <p:cNvPr id="127" name="テキスト ボックス 126"/>
                <p:cNvSpPr txBox="1"/>
                <p:nvPr/>
              </p:nvSpPr>
              <p:spPr>
                <a:xfrm>
                  <a:off x="1219299" y="4842893"/>
                  <a:ext cx="936103" cy="461665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kumimoji="1" lang="en-US" altLang="ja-JP" sz="2400" b="1" i="1" smtClean="0">
                            <a:ln w="18000">
                              <a:noFill/>
                              <a:prstDash val="solid"/>
                              <a:miter lim="800000"/>
                            </a:ln>
                            <a:solidFill>
                              <a:schemeClr val="bg1"/>
                            </a:solidFill>
                            <a:effectLst/>
                            <a:latin typeface="Cambria Math"/>
                            <a:ea typeface="Cambria Math"/>
                          </a:rPr>
                          <m:t>×</m:t>
                        </m:r>
                        <m:r>
                          <a:rPr kumimoji="1" lang="el-GR" altLang="ja-JP" sz="2400" i="0" smtClean="0">
                            <a:ln w="18000">
                              <a:noFill/>
                              <a:prstDash val="solid"/>
                              <a:miter lim="800000"/>
                            </a:ln>
                            <a:solidFill>
                              <a:schemeClr val="bg1"/>
                            </a:solidFill>
                            <a:effectLst/>
                            <a:latin typeface="Cambria Math"/>
                            <a:ea typeface="Cambria Math"/>
                          </a:rPr>
                          <m:t>𝟊</m:t>
                        </m:r>
                      </m:oMath>
                    </m:oMathPara>
                  </a14:m>
                  <a:endParaRPr kumimoji="1" lang="ja-JP" altLang="en-US" sz="3200" dirty="0">
                    <a:ln w="18000">
                      <a:solidFill>
                        <a:schemeClr val="bg1"/>
                      </a:solidFill>
                      <a:prstDash val="solid"/>
                      <a:miter lim="800000"/>
                    </a:ln>
                    <a:noFill/>
                    <a:effectLst/>
                  </a:endParaRPr>
                </a:p>
              </p:txBody>
            </p:sp>
          </mc:Choice>
          <mc:Fallback xmlns="">
            <p:sp>
              <p:nvSpPr>
                <p:cNvPr id="48" name="テキスト ボックス 47"/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1219299" y="4842893"/>
                  <a:ext cx="936103" cy="461665"/>
                </a:xfrm>
                <a:prstGeom prst="rect">
                  <a:avLst/>
                </a:prstGeom>
                <a:blipFill rotWithShape="1">
                  <a:blip r:embed="rId36"/>
                  <a:stretch>
                    <a:fillRect/>
                  </a:stretch>
                </a:blipFill>
              </p:spPr>
              <p:txBody>
                <a:bodyPr/>
                <a:lstStyle/>
                <a:p>
                  <a:r>
                    <a:rPr lang="ja-JP" altLang="en-US">
                      <a:noFill/>
                    </a:rPr>
                    <a:t> </a:t>
                  </a:r>
                </a:p>
              </p:txBody>
            </p:sp>
          </mc:Fallback>
        </mc:AlternateContent>
      </p:grpSp>
      <p:grpSp>
        <p:nvGrpSpPr>
          <p:cNvPr id="128" name="グループ化 127"/>
          <p:cNvGrpSpPr/>
          <p:nvPr/>
        </p:nvGrpSpPr>
        <p:grpSpPr>
          <a:xfrm>
            <a:off x="4983128" y="4164198"/>
            <a:ext cx="1196039" cy="516319"/>
            <a:chOff x="1126623" y="4842893"/>
            <a:chExt cx="1040068" cy="553487"/>
          </a:xfrm>
          <a:effectLst>
            <a:outerShdw blurRad="139700" dist="38100" dir="2700000" algn="tl" rotWithShape="0">
              <a:prstClr val="black">
                <a:alpha val="40000"/>
              </a:prstClr>
            </a:outerShdw>
          </a:effectLst>
        </p:grpSpPr>
        <p:sp>
          <p:nvSpPr>
            <p:cNvPr id="129" name="下矢印 128"/>
            <p:cNvSpPr/>
            <p:nvPr/>
          </p:nvSpPr>
          <p:spPr bwMode="auto">
            <a:xfrm>
              <a:off x="1126623" y="4867672"/>
              <a:ext cx="1040068" cy="528708"/>
            </a:xfrm>
            <a:prstGeom prst="downArrow">
              <a:avLst>
                <a:gd name="adj1" fmla="val 58683"/>
                <a:gd name="adj2" fmla="val 65783"/>
              </a:avLst>
            </a:prstGeom>
            <a:solidFill>
              <a:schemeClr val="bg2"/>
            </a:solidFill>
            <a:ln>
              <a:headEnd type="none" w="med" len="med"/>
              <a:tailEnd type="none" w="med" len="med"/>
            </a:ln>
          </p:spPr>
          <p:style>
            <a:lnRef idx="3">
              <a:schemeClr val="lt1"/>
            </a:lnRef>
            <a:fillRef idx="1">
              <a:schemeClr val="accent2"/>
            </a:fillRef>
            <a:effectRef idx="1">
              <a:schemeClr val="accent2"/>
            </a:effectRef>
            <a:fontRef idx="minor">
              <a:schemeClr val="lt1"/>
            </a:fontRef>
          </p:style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1" lang="ja-JP" altLang="en-US" i="0" u="none" strike="noStrike" normalizeH="0" baseline="0" dirty="0" smtClean="0">
                <a:ln w="18000">
                  <a:solidFill>
                    <a:schemeClr val="accent2">
                      <a:satMod val="140000"/>
                    </a:schemeClr>
                  </a:solidFill>
                  <a:prstDash val="solid"/>
                  <a:miter lim="800000"/>
                </a:ln>
                <a:noFill/>
                <a:effectLst>
                  <a:outerShdw blurRad="25500" dist="23000" dir="7020000" algn="tl">
                    <a:srgbClr val="000000">
                      <a:alpha val="50000"/>
                    </a:srgbClr>
                  </a:outerShdw>
                </a:effectLst>
                <a:latin typeface="Arial" charset="0"/>
                <a:ea typeface="ＭＳ Ｐゴシック" pitchFamily="50" charset="-128"/>
              </a:endParaRPr>
            </a:p>
          </p:txBody>
        </p:sp>
        <mc:AlternateContent xmlns:mc="http://schemas.openxmlformats.org/markup-compatibility/2006" xmlns:a14="http://schemas.microsoft.com/office/drawing/2010/main">
          <mc:Choice Requires="a14">
            <p:sp>
              <p:nvSpPr>
                <p:cNvPr id="130" name="テキスト ボックス 129"/>
                <p:cNvSpPr txBox="1"/>
                <p:nvPr/>
              </p:nvSpPr>
              <p:spPr>
                <a:xfrm>
                  <a:off x="1219299" y="4842893"/>
                  <a:ext cx="936103" cy="461665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kumimoji="1" lang="en-US" altLang="ja-JP" sz="2400" b="1" i="1" smtClean="0">
                            <a:ln w="18000">
                              <a:noFill/>
                              <a:prstDash val="solid"/>
                              <a:miter lim="800000"/>
                            </a:ln>
                            <a:solidFill>
                              <a:schemeClr val="bg1"/>
                            </a:solidFill>
                            <a:effectLst/>
                            <a:latin typeface="Cambria Math"/>
                            <a:ea typeface="Cambria Math"/>
                          </a:rPr>
                          <m:t>×</m:t>
                        </m:r>
                        <m:r>
                          <a:rPr kumimoji="1" lang="el-GR" altLang="ja-JP" sz="2400" i="0" smtClean="0">
                            <a:ln w="18000">
                              <a:noFill/>
                              <a:prstDash val="solid"/>
                              <a:miter lim="800000"/>
                            </a:ln>
                            <a:solidFill>
                              <a:schemeClr val="bg1"/>
                            </a:solidFill>
                            <a:effectLst/>
                            <a:latin typeface="Cambria Math"/>
                            <a:ea typeface="Cambria Math"/>
                          </a:rPr>
                          <m:t>𝟊</m:t>
                        </m:r>
                      </m:oMath>
                    </m:oMathPara>
                  </a14:m>
                  <a:endParaRPr kumimoji="1" lang="ja-JP" altLang="en-US" sz="3200" dirty="0">
                    <a:ln w="18000">
                      <a:solidFill>
                        <a:schemeClr val="bg1"/>
                      </a:solidFill>
                      <a:prstDash val="solid"/>
                      <a:miter lim="800000"/>
                    </a:ln>
                    <a:noFill/>
                    <a:effectLst/>
                  </a:endParaRPr>
                </a:p>
              </p:txBody>
            </p:sp>
          </mc:Choice>
          <mc:Fallback xmlns="">
            <p:sp>
              <p:nvSpPr>
                <p:cNvPr id="48" name="テキスト ボックス 47"/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1219299" y="4842893"/>
                  <a:ext cx="936103" cy="461665"/>
                </a:xfrm>
                <a:prstGeom prst="rect">
                  <a:avLst/>
                </a:prstGeom>
                <a:blipFill rotWithShape="1">
                  <a:blip r:embed="rId36"/>
                  <a:stretch>
                    <a:fillRect/>
                  </a:stretch>
                </a:blipFill>
              </p:spPr>
              <p:txBody>
                <a:bodyPr/>
                <a:lstStyle/>
                <a:p>
                  <a:r>
                    <a:rPr lang="ja-JP" altLang="en-US">
                      <a:noFill/>
                    </a:rPr>
                    <a:t> </a:t>
                  </a:r>
                </a:p>
              </p:txBody>
            </p:sp>
          </mc:Fallback>
        </mc:AlternateContent>
      </p:grpSp>
      <p:grpSp>
        <p:nvGrpSpPr>
          <p:cNvPr id="131" name="グループ化 130"/>
          <p:cNvGrpSpPr/>
          <p:nvPr/>
        </p:nvGrpSpPr>
        <p:grpSpPr>
          <a:xfrm>
            <a:off x="7027068" y="4164198"/>
            <a:ext cx="1196039" cy="516319"/>
            <a:chOff x="1126623" y="4842893"/>
            <a:chExt cx="1040068" cy="553487"/>
          </a:xfrm>
          <a:effectLst>
            <a:outerShdw blurRad="139700" dist="38100" dir="2700000" algn="tl" rotWithShape="0">
              <a:prstClr val="black">
                <a:alpha val="40000"/>
              </a:prstClr>
            </a:outerShdw>
          </a:effectLst>
        </p:grpSpPr>
        <p:sp>
          <p:nvSpPr>
            <p:cNvPr id="132" name="下矢印 131"/>
            <p:cNvSpPr/>
            <p:nvPr/>
          </p:nvSpPr>
          <p:spPr bwMode="auto">
            <a:xfrm>
              <a:off x="1126623" y="4867672"/>
              <a:ext cx="1040068" cy="528708"/>
            </a:xfrm>
            <a:prstGeom prst="downArrow">
              <a:avLst>
                <a:gd name="adj1" fmla="val 58683"/>
                <a:gd name="adj2" fmla="val 65783"/>
              </a:avLst>
            </a:prstGeom>
            <a:solidFill>
              <a:schemeClr val="bg2"/>
            </a:solidFill>
            <a:ln>
              <a:headEnd type="none" w="med" len="med"/>
              <a:tailEnd type="none" w="med" len="med"/>
            </a:ln>
          </p:spPr>
          <p:style>
            <a:lnRef idx="3">
              <a:schemeClr val="lt1"/>
            </a:lnRef>
            <a:fillRef idx="1">
              <a:schemeClr val="accent2"/>
            </a:fillRef>
            <a:effectRef idx="1">
              <a:schemeClr val="accent2"/>
            </a:effectRef>
            <a:fontRef idx="minor">
              <a:schemeClr val="lt1"/>
            </a:fontRef>
          </p:style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1" lang="ja-JP" altLang="en-US" i="0" u="none" strike="noStrike" normalizeH="0" baseline="0" dirty="0" smtClean="0">
                <a:ln w="18000">
                  <a:solidFill>
                    <a:schemeClr val="accent2">
                      <a:satMod val="140000"/>
                    </a:schemeClr>
                  </a:solidFill>
                  <a:prstDash val="solid"/>
                  <a:miter lim="800000"/>
                </a:ln>
                <a:noFill/>
                <a:effectLst>
                  <a:outerShdw blurRad="25500" dist="23000" dir="7020000" algn="tl">
                    <a:srgbClr val="000000">
                      <a:alpha val="50000"/>
                    </a:srgbClr>
                  </a:outerShdw>
                </a:effectLst>
                <a:latin typeface="Arial" charset="0"/>
                <a:ea typeface="ＭＳ Ｐゴシック" pitchFamily="50" charset="-128"/>
              </a:endParaRPr>
            </a:p>
          </p:txBody>
        </p:sp>
        <mc:AlternateContent xmlns:mc="http://schemas.openxmlformats.org/markup-compatibility/2006" xmlns:a14="http://schemas.microsoft.com/office/drawing/2010/main">
          <mc:Choice Requires="a14">
            <p:sp>
              <p:nvSpPr>
                <p:cNvPr id="133" name="テキスト ボックス 132"/>
                <p:cNvSpPr txBox="1"/>
                <p:nvPr/>
              </p:nvSpPr>
              <p:spPr>
                <a:xfrm>
                  <a:off x="1219299" y="4842893"/>
                  <a:ext cx="936103" cy="461665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kumimoji="1" lang="en-US" altLang="ja-JP" sz="2400" b="1" i="1" smtClean="0">
                            <a:ln w="18000">
                              <a:noFill/>
                              <a:prstDash val="solid"/>
                              <a:miter lim="800000"/>
                            </a:ln>
                            <a:solidFill>
                              <a:schemeClr val="bg1"/>
                            </a:solidFill>
                            <a:effectLst/>
                            <a:latin typeface="Cambria Math"/>
                            <a:ea typeface="Cambria Math"/>
                          </a:rPr>
                          <m:t>×</m:t>
                        </m:r>
                        <m:r>
                          <a:rPr kumimoji="1" lang="el-GR" altLang="ja-JP" sz="2400" i="0" smtClean="0">
                            <a:ln w="18000">
                              <a:noFill/>
                              <a:prstDash val="solid"/>
                              <a:miter lim="800000"/>
                            </a:ln>
                            <a:solidFill>
                              <a:schemeClr val="bg1"/>
                            </a:solidFill>
                            <a:effectLst/>
                            <a:latin typeface="Cambria Math"/>
                            <a:ea typeface="Cambria Math"/>
                          </a:rPr>
                          <m:t>𝟊</m:t>
                        </m:r>
                      </m:oMath>
                    </m:oMathPara>
                  </a14:m>
                  <a:endParaRPr kumimoji="1" lang="ja-JP" altLang="en-US" sz="3200" dirty="0">
                    <a:ln w="18000">
                      <a:solidFill>
                        <a:schemeClr val="bg1"/>
                      </a:solidFill>
                      <a:prstDash val="solid"/>
                      <a:miter lim="800000"/>
                    </a:ln>
                    <a:noFill/>
                    <a:effectLst/>
                  </a:endParaRPr>
                </a:p>
              </p:txBody>
            </p:sp>
          </mc:Choice>
          <mc:Fallback xmlns="">
            <p:sp>
              <p:nvSpPr>
                <p:cNvPr id="48" name="テキスト ボックス 47"/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1219299" y="4842893"/>
                  <a:ext cx="936103" cy="461665"/>
                </a:xfrm>
                <a:prstGeom prst="rect">
                  <a:avLst/>
                </a:prstGeom>
                <a:blipFill rotWithShape="1">
                  <a:blip r:embed="rId36"/>
                  <a:stretch>
                    <a:fillRect/>
                  </a:stretch>
                </a:blipFill>
              </p:spPr>
              <p:txBody>
                <a:bodyPr/>
                <a:lstStyle/>
                <a:p>
                  <a:r>
                    <a:rPr lang="ja-JP" altLang="en-US">
                      <a:noFill/>
                    </a:rPr>
                    <a:t> </a:t>
                  </a:r>
                </a:p>
              </p:txBody>
            </p:sp>
          </mc:Fallback>
        </mc:AlternateContent>
      </p:grpSp>
      <p:grpSp>
        <p:nvGrpSpPr>
          <p:cNvPr id="134" name="グループ化 133"/>
          <p:cNvGrpSpPr/>
          <p:nvPr/>
        </p:nvGrpSpPr>
        <p:grpSpPr>
          <a:xfrm>
            <a:off x="525551" y="4175684"/>
            <a:ext cx="1196039" cy="516319"/>
            <a:chOff x="1126623" y="4842893"/>
            <a:chExt cx="1040068" cy="553487"/>
          </a:xfrm>
          <a:effectLst>
            <a:outerShdw blurRad="139700" dist="38100" dir="2700000" algn="tl" rotWithShape="0">
              <a:prstClr val="black">
                <a:alpha val="40000"/>
              </a:prstClr>
            </a:outerShdw>
          </a:effectLst>
        </p:grpSpPr>
        <p:sp>
          <p:nvSpPr>
            <p:cNvPr id="135" name="下矢印 134"/>
            <p:cNvSpPr/>
            <p:nvPr/>
          </p:nvSpPr>
          <p:spPr bwMode="auto">
            <a:xfrm>
              <a:off x="1126623" y="4867672"/>
              <a:ext cx="1040068" cy="528708"/>
            </a:xfrm>
            <a:prstGeom prst="downArrow">
              <a:avLst>
                <a:gd name="adj1" fmla="val 58683"/>
                <a:gd name="adj2" fmla="val 65783"/>
              </a:avLst>
            </a:prstGeom>
            <a:solidFill>
              <a:schemeClr val="bg2"/>
            </a:solidFill>
            <a:ln>
              <a:headEnd type="none" w="med" len="med"/>
              <a:tailEnd type="none" w="med" len="med"/>
            </a:ln>
          </p:spPr>
          <p:style>
            <a:lnRef idx="3">
              <a:schemeClr val="lt1"/>
            </a:lnRef>
            <a:fillRef idx="1">
              <a:schemeClr val="accent2"/>
            </a:fillRef>
            <a:effectRef idx="1">
              <a:schemeClr val="accent2"/>
            </a:effectRef>
            <a:fontRef idx="minor">
              <a:schemeClr val="lt1"/>
            </a:fontRef>
          </p:style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1" lang="ja-JP" altLang="en-US" i="0" u="none" strike="noStrike" normalizeH="0" baseline="0" dirty="0" smtClean="0">
                <a:ln w="18000">
                  <a:solidFill>
                    <a:schemeClr val="accent2">
                      <a:satMod val="140000"/>
                    </a:schemeClr>
                  </a:solidFill>
                  <a:prstDash val="solid"/>
                  <a:miter lim="800000"/>
                </a:ln>
                <a:noFill/>
                <a:effectLst>
                  <a:outerShdw blurRad="25500" dist="23000" dir="7020000" algn="tl">
                    <a:srgbClr val="000000">
                      <a:alpha val="50000"/>
                    </a:srgbClr>
                  </a:outerShdw>
                </a:effectLst>
                <a:latin typeface="Arial" charset="0"/>
                <a:ea typeface="ＭＳ Ｐゴシック" pitchFamily="50" charset="-128"/>
              </a:endParaRPr>
            </a:p>
          </p:txBody>
        </p:sp>
        <mc:AlternateContent xmlns:mc="http://schemas.openxmlformats.org/markup-compatibility/2006" xmlns:a14="http://schemas.microsoft.com/office/drawing/2010/main">
          <mc:Choice Requires="a14">
            <p:sp>
              <p:nvSpPr>
                <p:cNvPr id="136" name="テキスト ボックス 135"/>
                <p:cNvSpPr txBox="1"/>
                <p:nvPr/>
              </p:nvSpPr>
              <p:spPr>
                <a:xfrm>
                  <a:off x="1219299" y="4842893"/>
                  <a:ext cx="936103" cy="461665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kumimoji="1" lang="en-US" altLang="ja-JP" sz="2400" b="1" i="1" smtClean="0">
                            <a:ln w="18000">
                              <a:noFill/>
                              <a:prstDash val="solid"/>
                              <a:miter lim="800000"/>
                            </a:ln>
                            <a:solidFill>
                              <a:schemeClr val="bg1"/>
                            </a:solidFill>
                            <a:effectLst/>
                            <a:latin typeface="Cambria Math"/>
                            <a:ea typeface="Cambria Math"/>
                          </a:rPr>
                          <m:t>×</m:t>
                        </m:r>
                        <m:r>
                          <a:rPr kumimoji="1" lang="el-GR" altLang="ja-JP" sz="2400" i="0" smtClean="0">
                            <a:ln w="18000">
                              <a:noFill/>
                              <a:prstDash val="solid"/>
                              <a:miter lim="800000"/>
                            </a:ln>
                            <a:solidFill>
                              <a:schemeClr val="bg1"/>
                            </a:solidFill>
                            <a:effectLst/>
                            <a:latin typeface="Cambria Math"/>
                            <a:ea typeface="Cambria Math"/>
                          </a:rPr>
                          <m:t>𝟊</m:t>
                        </m:r>
                      </m:oMath>
                    </m:oMathPara>
                  </a14:m>
                  <a:endParaRPr kumimoji="1" lang="ja-JP" altLang="en-US" sz="3200" dirty="0">
                    <a:ln w="18000">
                      <a:solidFill>
                        <a:schemeClr val="bg1"/>
                      </a:solidFill>
                      <a:prstDash val="solid"/>
                      <a:miter lim="800000"/>
                    </a:ln>
                    <a:noFill/>
                    <a:effectLst/>
                  </a:endParaRPr>
                </a:p>
              </p:txBody>
            </p:sp>
          </mc:Choice>
          <mc:Fallback xmlns="">
            <p:sp>
              <p:nvSpPr>
                <p:cNvPr id="48" name="テキスト ボックス 47"/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1219299" y="4842893"/>
                  <a:ext cx="936103" cy="461665"/>
                </a:xfrm>
                <a:prstGeom prst="rect">
                  <a:avLst/>
                </a:prstGeom>
                <a:blipFill rotWithShape="1">
                  <a:blip r:embed="rId36"/>
                  <a:stretch>
                    <a:fillRect/>
                  </a:stretch>
                </a:blipFill>
              </p:spPr>
              <p:txBody>
                <a:bodyPr/>
                <a:lstStyle/>
                <a:p>
                  <a:r>
                    <a:rPr lang="ja-JP" altLang="en-US">
                      <a:noFill/>
                    </a:rPr>
                    <a:t> </a:t>
                  </a:r>
                </a:p>
              </p:txBody>
            </p:sp>
          </mc:Fallback>
        </mc:AlternateContent>
      </p:grpSp>
    </p:spTree>
    <p:extLst>
      <p:ext uri="{BB962C8B-B14F-4D97-AF65-F5344CB8AC3E}">
        <p14:creationId xmlns:p14="http://schemas.microsoft.com/office/powerpoint/2010/main" val="245667836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グループ化 3"/>
          <p:cNvGrpSpPr/>
          <p:nvPr/>
        </p:nvGrpSpPr>
        <p:grpSpPr>
          <a:xfrm>
            <a:off x="534836" y="2914078"/>
            <a:ext cx="8307915" cy="3539257"/>
            <a:chOff x="346498" y="2751306"/>
            <a:chExt cx="8689999" cy="3702029"/>
          </a:xfrm>
        </p:grpSpPr>
        <p:sp>
          <p:nvSpPr>
            <p:cNvPr id="61" name="角丸四角形 60"/>
            <p:cNvSpPr/>
            <p:nvPr/>
          </p:nvSpPr>
          <p:spPr bwMode="auto">
            <a:xfrm rot="5400000">
              <a:off x="3675821" y="1340771"/>
              <a:ext cx="1783241" cy="8441888"/>
            </a:xfrm>
            <a:prstGeom prst="roundRect">
              <a:avLst>
                <a:gd name="adj" fmla="val 8054"/>
              </a:avLst>
            </a:prstGeom>
            <a:gradFill>
              <a:gsLst>
                <a:gs pos="0">
                  <a:srgbClr val="CBDBBB"/>
                </a:gs>
                <a:gs pos="80000">
                  <a:srgbClr val="F4F8EC"/>
                </a:gs>
                <a:gs pos="100000">
                  <a:schemeClr val="accent3">
                    <a:shade val="94000"/>
                    <a:satMod val="135000"/>
                  </a:schemeClr>
                </a:gs>
              </a:gsLst>
            </a:gradFill>
            <a:ln>
              <a:headEnd type="none" w="med" len="med"/>
              <a:tailEnd type="none" w="med" len="med"/>
            </a:ln>
          </p:spPr>
          <p:style>
            <a:lnRef idx="1">
              <a:schemeClr val="accent3"/>
            </a:lnRef>
            <a:fillRef idx="3">
              <a:schemeClr val="accent3"/>
            </a:fillRef>
            <a:effectRef idx="2">
              <a:schemeClr val="accent3"/>
            </a:effectRef>
            <a:fontRef idx="minor">
              <a:schemeClr val="lt1"/>
            </a:fontRef>
          </p:style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1" lang="ja-JP" altLang="en-US" sz="1800" b="1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  <a:ea typeface="ＭＳ Ｐゴシック" pitchFamily="50" charset="-128"/>
              </a:endParaRPr>
            </a:p>
          </p:txBody>
        </p:sp>
        <p:pic>
          <p:nvPicPr>
            <p:cNvPr id="62" name="Picture 17"/>
            <p:cNvPicPr>
              <a:picLocks noChangeAspect="1" noChangeArrowheads="1"/>
            </p:cNvPicPr>
            <p:nvPr/>
          </p:nvPicPr>
          <p:blipFill>
            <a:blip r:embed="rId3" cstate="print">
              <a:extLst>
                <a:ext uri="{BEBA8EAE-BF5A-486C-A8C5-ECC9F3942E4B}">
                  <a14:imgProps xmlns:a14="http://schemas.microsoft.com/office/drawing/2010/main">
                    <a14:imgLayer r:embed="rId4">
                      <a14:imgEffect>
                        <a14:brightnessContrast bright="35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519423" y="4911179"/>
              <a:ext cx="1325862" cy="1325862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  <p:pic>
          <p:nvPicPr>
            <p:cNvPr id="63" name="Picture 33"/>
            <p:cNvPicPr>
              <a:picLocks noChangeAspect="1" noChangeArrowheads="1"/>
            </p:cNvPicPr>
            <p:nvPr/>
          </p:nvPicPr>
          <p:blipFill>
            <a:blip r:embed="rId5" cstate="print">
              <a:extLst>
                <a:ext uri="{BEBA8EAE-BF5A-486C-A8C5-ECC9F3942E4B}">
                  <a14:imgProps xmlns:a14="http://schemas.microsoft.com/office/drawing/2010/main">
                    <a14:imgLayer r:embed="rId6">
                      <a14:imgEffect>
                        <a14:brightnessContrast bright="35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4906329" y="4900233"/>
              <a:ext cx="1347754" cy="1347754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  <p:pic>
          <p:nvPicPr>
            <p:cNvPr id="64" name="Picture 34"/>
            <p:cNvPicPr>
              <a:picLocks noChangeAspect="1" noChangeArrowheads="1"/>
            </p:cNvPicPr>
            <p:nvPr/>
          </p:nvPicPr>
          <p:blipFill>
            <a:blip r:embed="rId7" cstate="print">
              <a:extLst>
                <a:ext uri="{BEBA8EAE-BF5A-486C-A8C5-ECC9F3942E4B}">
                  <a14:imgProps xmlns:a14="http://schemas.microsoft.com/office/drawing/2010/main">
                    <a14:imgLayer r:embed="rId8">
                      <a14:imgEffect>
                        <a14:brightnessContrast bright="35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2714388" y="4900233"/>
              <a:ext cx="1347754" cy="1347754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  <p:pic>
          <p:nvPicPr>
            <p:cNvPr id="65" name="Picture 35"/>
            <p:cNvPicPr>
              <a:picLocks noChangeAspect="1" noChangeArrowheads="1"/>
            </p:cNvPicPr>
            <p:nvPr/>
          </p:nvPicPr>
          <p:blipFill>
            <a:blip r:embed="rId9" cstate="print">
              <a:extLst>
                <a:ext uri="{BEBA8EAE-BF5A-486C-A8C5-ECC9F3942E4B}">
                  <a14:imgProps xmlns:a14="http://schemas.microsoft.com/office/drawing/2010/main">
                    <a14:imgLayer r:embed="rId10">
                      <a14:imgEffect>
                        <a14:brightnessContrast bright="35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009995" y="4900233"/>
              <a:ext cx="1347754" cy="1347754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  <p:sp>
          <p:nvSpPr>
            <p:cNvPr id="66" name="テキスト ボックス 65"/>
            <p:cNvSpPr txBox="1"/>
            <p:nvPr/>
          </p:nvSpPr>
          <p:spPr>
            <a:xfrm>
              <a:off x="8308413" y="5340166"/>
              <a:ext cx="728084" cy="52322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ja-JP" altLang="en-US" sz="2800" dirty="0" smtClean="0"/>
                <a:t>・・・</a:t>
              </a:r>
              <a:endParaRPr kumimoji="1" lang="ja-JP" altLang="en-US" sz="2800" dirty="0"/>
            </a:p>
          </p:txBody>
        </p:sp>
        <p:pic>
          <p:nvPicPr>
            <p:cNvPr id="67" name="Picture 10"/>
            <p:cNvPicPr>
              <a:picLocks noChangeAspect="1" noChangeArrowheads="1"/>
            </p:cNvPicPr>
            <p:nvPr/>
          </p:nvPicPr>
          <p:blipFill>
            <a:blip r:embed="rId11" cstate="print">
              <a:extLst>
                <a:ext uri="{BEBA8EAE-BF5A-486C-A8C5-ECC9F3942E4B}">
                  <a14:imgProps xmlns:a14="http://schemas.microsoft.com/office/drawing/2010/main">
                    <a14:imgLayer r:embed="rId12">
                      <a14:imgEffect>
                        <a14:brightnessContrast bright="25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511724" y="2824812"/>
              <a:ext cx="1332656" cy="1332656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  <p:pic>
          <p:nvPicPr>
            <p:cNvPr id="68" name="Picture 11"/>
            <p:cNvPicPr>
              <a:picLocks noChangeAspect="1" noChangeArrowheads="1"/>
            </p:cNvPicPr>
            <p:nvPr/>
          </p:nvPicPr>
          <p:blipFill>
            <a:blip r:embed="rId13" cstate="print">
              <a:extLst>
                <a:ext uri="{BEBA8EAE-BF5A-486C-A8C5-ECC9F3942E4B}">
                  <a14:imgProps xmlns:a14="http://schemas.microsoft.com/office/drawing/2010/main">
                    <a14:imgLayer r:embed="rId14">
                      <a14:imgEffect>
                        <a14:brightnessContrast bright="25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2731614" y="2805837"/>
              <a:ext cx="1332656" cy="1332656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  <p:pic>
          <p:nvPicPr>
            <p:cNvPr id="69" name="Picture 12"/>
            <p:cNvPicPr>
              <a:picLocks noChangeAspect="1" noChangeArrowheads="1"/>
            </p:cNvPicPr>
            <p:nvPr/>
          </p:nvPicPr>
          <p:blipFill>
            <a:blip r:embed="rId15" cstate="print">
              <a:extLst>
                <a:ext uri="{BEBA8EAE-BF5A-486C-A8C5-ECC9F3942E4B}">
                  <a14:imgProps xmlns:a14="http://schemas.microsoft.com/office/drawing/2010/main">
                    <a14:imgLayer r:embed="rId16">
                      <a14:imgEffect>
                        <a14:brightnessContrast bright="25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4888497" y="2810057"/>
              <a:ext cx="1332656" cy="1332656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  <p:pic>
          <p:nvPicPr>
            <p:cNvPr id="70" name="Picture 13"/>
            <p:cNvPicPr>
              <a:picLocks noChangeAspect="1" noChangeArrowheads="1"/>
            </p:cNvPicPr>
            <p:nvPr/>
          </p:nvPicPr>
          <p:blipFill>
            <a:blip r:embed="rId17" cstate="print">
              <a:extLst>
                <a:ext uri="{BEBA8EAE-BF5A-486C-A8C5-ECC9F3942E4B}">
                  <a14:imgProps xmlns:a14="http://schemas.microsoft.com/office/drawing/2010/main">
                    <a14:imgLayer r:embed="rId18">
                      <a14:imgEffect>
                        <a14:brightnessContrast bright="25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017544" y="2805837"/>
              <a:ext cx="1332656" cy="1332656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  <mc:AlternateContent xmlns:mc="http://schemas.openxmlformats.org/markup-compatibility/2006" xmlns:a14="http://schemas.microsoft.com/office/drawing/2010/main">
          <mc:Choice Requires="a14">
            <p:sp>
              <p:nvSpPr>
                <p:cNvPr id="71" name="テキスト ボックス 70"/>
                <p:cNvSpPr txBox="1"/>
                <p:nvPr/>
              </p:nvSpPr>
              <p:spPr>
                <a:xfrm>
                  <a:off x="2260713" y="3143422"/>
                  <a:ext cx="610175" cy="584775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sSub>
                          <m:sSubPr>
                            <m:ctrlPr>
                              <a:rPr kumimoji="1" lang="en-US" altLang="ja-JP" sz="3200" i="1" smtClean="0">
                                <a:solidFill>
                                  <a:schemeClr val="tx1"/>
                                </a:solidFill>
                                <a:latin typeface="Cambria Math"/>
                              </a:rPr>
                            </m:ctrlPr>
                          </m:sSubPr>
                          <m:e>
                            <m:r>
                              <a:rPr kumimoji="1" lang="en-US" altLang="ja-JP" sz="3200" b="1" i="1" smtClean="0">
                                <a:solidFill>
                                  <a:schemeClr val="tx1"/>
                                </a:solidFill>
                                <a:latin typeface="Cambria Math"/>
                              </a:rPr>
                              <m:t>𝒘</m:t>
                            </m:r>
                          </m:e>
                          <m:sub>
                            <m:r>
                              <a:rPr kumimoji="1" lang="en-US" altLang="ja-JP" sz="3200" b="1" i="1" smtClean="0">
                                <a:solidFill>
                                  <a:schemeClr val="tx1"/>
                                </a:solidFill>
                                <a:latin typeface="Cambria Math"/>
                              </a:rPr>
                              <m:t>𝟏</m:t>
                            </m:r>
                          </m:sub>
                        </m:sSub>
                      </m:oMath>
                    </m:oMathPara>
                  </a14:m>
                  <a:endParaRPr kumimoji="1" lang="ja-JP" altLang="en-US" sz="3200" dirty="0">
                    <a:solidFill>
                      <a:schemeClr val="tx1"/>
                    </a:solidFill>
                  </a:endParaRPr>
                </a:p>
              </p:txBody>
            </p:sp>
          </mc:Choice>
          <mc:Fallback xmlns="">
            <p:sp>
              <p:nvSpPr>
                <p:cNvPr id="71" name="テキスト ボックス 70"/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2260713" y="3143422"/>
                  <a:ext cx="610175" cy="584775"/>
                </a:xfrm>
                <a:prstGeom prst="rect">
                  <a:avLst/>
                </a:prstGeom>
                <a:blipFill rotWithShape="1">
                  <a:blip r:embed="rId19"/>
                  <a:stretch>
                    <a:fillRect l="-2083"/>
                  </a:stretch>
                </a:blipFill>
              </p:spPr>
              <p:txBody>
                <a:bodyPr/>
                <a:lstStyle/>
                <a:p>
                  <a:r>
                    <a:rPr lang="ja-JP" altLang="en-US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72" name="テキスト ボックス 71"/>
                <p:cNvSpPr txBox="1"/>
                <p:nvPr/>
              </p:nvSpPr>
              <p:spPr>
                <a:xfrm>
                  <a:off x="4132921" y="3143423"/>
                  <a:ext cx="791003" cy="584775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en-US" altLang="ja-JP" sz="3200" i="1" smtClean="0">
                            <a:solidFill>
                              <a:schemeClr val="tx1"/>
                            </a:solidFill>
                            <a:latin typeface="Cambria Math"/>
                          </a:rPr>
                          <m:t>+</m:t>
                        </m:r>
                        <m:sSub>
                          <m:sSubPr>
                            <m:ctrlPr>
                              <a:rPr kumimoji="1" lang="en-US" altLang="ja-JP" sz="3200" i="1" smtClean="0">
                                <a:solidFill>
                                  <a:schemeClr val="tx1"/>
                                </a:solidFill>
                                <a:latin typeface="Cambria Math"/>
                              </a:rPr>
                            </m:ctrlPr>
                          </m:sSubPr>
                          <m:e>
                            <m:r>
                              <a:rPr kumimoji="1" lang="en-US" altLang="ja-JP" sz="3200" b="1" i="1" smtClean="0">
                                <a:solidFill>
                                  <a:schemeClr val="tx1"/>
                                </a:solidFill>
                                <a:latin typeface="Cambria Math"/>
                              </a:rPr>
                              <m:t>𝒘</m:t>
                            </m:r>
                          </m:e>
                          <m:sub>
                            <m:r>
                              <a:rPr kumimoji="1" lang="en-US" altLang="ja-JP" sz="3200" b="1" i="1" smtClean="0">
                                <a:solidFill>
                                  <a:schemeClr val="tx1"/>
                                </a:solidFill>
                                <a:latin typeface="Cambria Math"/>
                              </a:rPr>
                              <m:t>𝟐</m:t>
                            </m:r>
                          </m:sub>
                        </m:sSub>
                      </m:oMath>
                    </m:oMathPara>
                  </a14:m>
                  <a:endParaRPr kumimoji="1" lang="ja-JP" altLang="en-US" sz="3200" dirty="0">
                    <a:solidFill>
                      <a:schemeClr val="tx1"/>
                    </a:solidFill>
                  </a:endParaRPr>
                </a:p>
              </p:txBody>
            </p:sp>
          </mc:Choice>
          <mc:Fallback xmlns="">
            <p:sp>
              <p:nvSpPr>
                <p:cNvPr id="72" name="テキスト ボックス 71"/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4132921" y="3143423"/>
                  <a:ext cx="791003" cy="584775"/>
                </a:xfrm>
                <a:prstGeom prst="rect">
                  <a:avLst/>
                </a:prstGeom>
                <a:blipFill rotWithShape="1">
                  <a:blip r:embed="rId20"/>
                  <a:stretch>
                    <a:fillRect l="-8065"/>
                  </a:stretch>
                </a:blipFill>
              </p:spPr>
              <p:txBody>
                <a:bodyPr/>
                <a:lstStyle/>
                <a:p>
                  <a:r>
                    <a:rPr lang="ja-JP" altLang="en-US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73" name="テキスト ボックス 72"/>
                <p:cNvSpPr txBox="1"/>
                <p:nvPr/>
              </p:nvSpPr>
              <p:spPr>
                <a:xfrm>
                  <a:off x="6244413" y="3143423"/>
                  <a:ext cx="856363" cy="584775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en-US" altLang="ja-JP" sz="3200" i="1" smtClean="0">
                            <a:solidFill>
                              <a:schemeClr val="tx1"/>
                            </a:solidFill>
                            <a:latin typeface="Cambria Math"/>
                          </a:rPr>
                          <m:t>+</m:t>
                        </m:r>
                        <m:sSub>
                          <m:sSubPr>
                            <m:ctrlPr>
                              <a:rPr kumimoji="1" lang="en-US" altLang="ja-JP" sz="3200" i="1" smtClean="0">
                                <a:solidFill>
                                  <a:schemeClr val="tx1"/>
                                </a:solidFill>
                                <a:latin typeface="Cambria Math"/>
                              </a:rPr>
                            </m:ctrlPr>
                          </m:sSubPr>
                          <m:e>
                            <m:r>
                              <a:rPr kumimoji="1" lang="en-US" altLang="ja-JP" sz="3200" b="1" i="1" smtClean="0">
                                <a:solidFill>
                                  <a:schemeClr val="tx1"/>
                                </a:solidFill>
                                <a:latin typeface="Cambria Math"/>
                              </a:rPr>
                              <m:t>𝒘</m:t>
                            </m:r>
                          </m:e>
                          <m:sub>
                            <m:r>
                              <a:rPr kumimoji="1" lang="en-US" altLang="ja-JP" sz="3200" b="1" i="1" smtClean="0">
                                <a:solidFill>
                                  <a:schemeClr val="tx1"/>
                                </a:solidFill>
                                <a:latin typeface="Cambria Math"/>
                              </a:rPr>
                              <m:t>𝟑</m:t>
                            </m:r>
                          </m:sub>
                        </m:sSub>
                      </m:oMath>
                    </m:oMathPara>
                  </a14:m>
                  <a:endParaRPr kumimoji="1" lang="ja-JP" altLang="en-US" sz="3200" dirty="0">
                    <a:solidFill>
                      <a:schemeClr val="tx1"/>
                    </a:solidFill>
                  </a:endParaRPr>
                </a:p>
              </p:txBody>
            </p:sp>
          </mc:Choice>
          <mc:Fallback xmlns="">
            <p:sp>
              <p:nvSpPr>
                <p:cNvPr id="73" name="テキスト ボックス 72"/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6244413" y="3143423"/>
                  <a:ext cx="856363" cy="584775"/>
                </a:xfrm>
                <a:prstGeom prst="rect">
                  <a:avLst/>
                </a:prstGeom>
                <a:blipFill rotWithShape="1">
                  <a:blip r:embed="rId21"/>
                  <a:stretch>
                    <a:fillRect l="-3731"/>
                  </a:stretch>
                </a:blipFill>
              </p:spPr>
              <p:txBody>
                <a:bodyPr/>
                <a:lstStyle/>
                <a:p>
                  <a:r>
                    <a:rPr lang="ja-JP" altLang="en-US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74" name="テキスト ボックス 73"/>
                <p:cNvSpPr txBox="1"/>
                <p:nvPr/>
              </p:nvSpPr>
              <p:spPr>
                <a:xfrm>
                  <a:off x="1828665" y="3100705"/>
                  <a:ext cx="542404" cy="754099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kumimoji="1" lang="ja-JP" altLang="en-US" sz="4000" i="1" smtClean="0">
                            <a:solidFill>
                              <a:schemeClr val="tx1"/>
                            </a:solidFill>
                            <a:latin typeface="Cambria Math"/>
                          </a:rPr>
                          <m:t>≑</m:t>
                        </m:r>
                      </m:oMath>
                    </m:oMathPara>
                  </a14:m>
                  <a:endParaRPr kumimoji="1" lang="ja-JP" altLang="en-US" sz="4000" dirty="0">
                    <a:solidFill>
                      <a:schemeClr val="tx1"/>
                    </a:solidFill>
                  </a:endParaRPr>
                </a:p>
              </p:txBody>
            </p:sp>
          </mc:Choice>
          <mc:Fallback xmlns="">
            <p:sp>
              <p:nvSpPr>
                <p:cNvPr id="74" name="テキスト ボックス 73"/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1828665" y="3100705"/>
                  <a:ext cx="542404" cy="754099"/>
                </a:xfrm>
                <a:prstGeom prst="rect">
                  <a:avLst/>
                </a:prstGeom>
                <a:blipFill rotWithShape="1">
                  <a:blip r:embed="rId22"/>
                  <a:stretch>
                    <a:fillRect/>
                  </a:stretch>
                </a:blipFill>
              </p:spPr>
              <p:txBody>
                <a:bodyPr/>
                <a:lstStyle/>
                <a:p>
                  <a:r>
                    <a:rPr lang="ja-JP" altLang="en-US">
                      <a:noFill/>
                    </a:rPr>
                    <a:t> </a:t>
                  </a:r>
                </a:p>
              </p:txBody>
            </p:sp>
          </mc:Fallback>
        </mc:AlternateContent>
        <p:sp>
          <p:nvSpPr>
            <p:cNvPr id="75" name="テキスト ボックス 74"/>
            <p:cNvSpPr txBox="1"/>
            <p:nvPr/>
          </p:nvSpPr>
          <p:spPr>
            <a:xfrm>
              <a:off x="8308413" y="3229530"/>
              <a:ext cx="728084" cy="52322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ja-JP" altLang="en-US" sz="2800" dirty="0" smtClean="0"/>
                <a:t>・・・</a:t>
              </a:r>
              <a:endParaRPr kumimoji="1" lang="ja-JP" altLang="en-US" sz="2800" dirty="0"/>
            </a:p>
          </p:txBody>
        </p:sp>
        <mc:AlternateContent xmlns:mc="http://schemas.openxmlformats.org/markup-compatibility/2006" xmlns:a14="http://schemas.microsoft.com/office/drawing/2010/main">
          <mc:Choice Requires="a14">
            <p:sp>
              <p:nvSpPr>
                <p:cNvPr id="76" name="テキスト ボックス 75"/>
                <p:cNvSpPr txBox="1"/>
                <p:nvPr/>
              </p:nvSpPr>
              <p:spPr>
                <a:xfrm>
                  <a:off x="2211073" y="5212112"/>
                  <a:ext cx="610175" cy="584775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sSub>
                          <m:sSubPr>
                            <m:ctrlPr>
                              <a:rPr kumimoji="1" lang="en-US" altLang="ja-JP" sz="3200" i="1" smtClean="0">
                                <a:solidFill>
                                  <a:srgbClr val="FF0000"/>
                                </a:solidFill>
                                <a:latin typeface="Cambria Math"/>
                              </a:rPr>
                            </m:ctrlPr>
                          </m:sSubPr>
                          <m:e>
                            <m:r>
                              <a:rPr kumimoji="1" lang="en-US" altLang="ja-JP" sz="3200" b="1" i="1" smtClean="0">
                                <a:solidFill>
                                  <a:srgbClr val="FF0000"/>
                                </a:solidFill>
                                <a:latin typeface="Cambria Math"/>
                              </a:rPr>
                              <m:t>𝒘</m:t>
                            </m:r>
                          </m:e>
                          <m:sub>
                            <m:r>
                              <a:rPr kumimoji="1" lang="en-US" altLang="ja-JP" sz="3200" b="1" i="1" smtClean="0">
                                <a:solidFill>
                                  <a:srgbClr val="FF0000"/>
                                </a:solidFill>
                                <a:latin typeface="Cambria Math"/>
                              </a:rPr>
                              <m:t>𝟏</m:t>
                            </m:r>
                          </m:sub>
                        </m:sSub>
                      </m:oMath>
                    </m:oMathPara>
                  </a14:m>
                  <a:endParaRPr kumimoji="1" lang="ja-JP" altLang="en-US" sz="3200" dirty="0">
                    <a:solidFill>
                      <a:srgbClr val="FF0000"/>
                    </a:solidFill>
                  </a:endParaRPr>
                </a:p>
              </p:txBody>
            </p:sp>
          </mc:Choice>
          <mc:Fallback xmlns="">
            <p:sp>
              <p:nvSpPr>
                <p:cNvPr id="76" name="テキスト ボックス 75"/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2211073" y="5212112"/>
                  <a:ext cx="610175" cy="584775"/>
                </a:xfrm>
                <a:prstGeom prst="rect">
                  <a:avLst/>
                </a:prstGeom>
                <a:blipFill rotWithShape="1">
                  <a:blip r:embed="rId23"/>
                  <a:stretch>
                    <a:fillRect l="-2083"/>
                  </a:stretch>
                </a:blipFill>
              </p:spPr>
              <p:txBody>
                <a:bodyPr/>
                <a:lstStyle/>
                <a:p>
                  <a:r>
                    <a:rPr lang="ja-JP" altLang="en-US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77" name="テキスト ボックス 76"/>
                <p:cNvSpPr txBox="1"/>
                <p:nvPr/>
              </p:nvSpPr>
              <p:spPr>
                <a:xfrm>
                  <a:off x="4149541" y="5212113"/>
                  <a:ext cx="791003" cy="584775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en-US" altLang="ja-JP" sz="3200" i="1" smtClean="0">
                            <a:solidFill>
                              <a:srgbClr val="FF0000"/>
                            </a:solidFill>
                            <a:latin typeface="Cambria Math"/>
                          </a:rPr>
                          <m:t>+</m:t>
                        </m:r>
                        <m:sSub>
                          <m:sSubPr>
                            <m:ctrlPr>
                              <a:rPr kumimoji="1" lang="en-US" altLang="ja-JP" sz="3200" i="1" smtClean="0">
                                <a:solidFill>
                                  <a:srgbClr val="FF0000"/>
                                </a:solidFill>
                                <a:latin typeface="Cambria Math"/>
                              </a:rPr>
                            </m:ctrlPr>
                          </m:sSubPr>
                          <m:e>
                            <m:r>
                              <a:rPr kumimoji="1" lang="en-US" altLang="ja-JP" sz="3200" b="1" i="1" smtClean="0">
                                <a:solidFill>
                                  <a:srgbClr val="FF0000"/>
                                </a:solidFill>
                                <a:latin typeface="Cambria Math"/>
                              </a:rPr>
                              <m:t>𝒘</m:t>
                            </m:r>
                          </m:e>
                          <m:sub>
                            <m:r>
                              <a:rPr kumimoji="1" lang="en-US" altLang="ja-JP" sz="3200" b="1" i="1" smtClean="0">
                                <a:solidFill>
                                  <a:srgbClr val="FF0000"/>
                                </a:solidFill>
                                <a:latin typeface="Cambria Math"/>
                              </a:rPr>
                              <m:t>𝟐</m:t>
                            </m:r>
                          </m:sub>
                        </m:sSub>
                      </m:oMath>
                    </m:oMathPara>
                  </a14:m>
                  <a:endParaRPr kumimoji="1" lang="ja-JP" altLang="en-US" sz="3200" dirty="0">
                    <a:solidFill>
                      <a:srgbClr val="FF0000"/>
                    </a:solidFill>
                  </a:endParaRPr>
                </a:p>
              </p:txBody>
            </p:sp>
          </mc:Choice>
          <mc:Fallback xmlns="">
            <p:sp>
              <p:nvSpPr>
                <p:cNvPr id="77" name="テキスト ボックス 76"/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4149541" y="5212113"/>
                  <a:ext cx="791003" cy="584775"/>
                </a:xfrm>
                <a:prstGeom prst="rect">
                  <a:avLst/>
                </a:prstGeom>
                <a:blipFill rotWithShape="1">
                  <a:blip r:embed="rId24"/>
                  <a:stretch>
                    <a:fillRect l="-8065"/>
                  </a:stretch>
                </a:blipFill>
              </p:spPr>
              <p:txBody>
                <a:bodyPr/>
                <a:lstStyle/>
                <a:p>
                  <a:r>
                    <a:rPr lang="ja-JP" altLang="en-US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78" name="テキスト ボックス 77"/>
                <p:cNvSpPr txBox="1"/>
                <p:nvPr/>
              </p:nvSpPr>
              <p:spPr>
                <a:xfrm>
                  <a:off x="6261033" y="5212113"/>
                  <a:ext cx="856363" cy="584775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en-US" altLang="ja-JP" sz="3200" i="1" smtClean="0">
                            <a:solidFill>
                              <a:srgbClr val="FF0000"/>
                            </a:solidFill>
                            <a:latin typeface="Cambria Math"/>
                          </a:rPr>
                          <m:t>+</m:t>
                        </m:r>
                        <m:sSub>
                          <m:sSubPr>
                            <m:ctrlPr>
                              <a:rPr kumimoji="1" lang="en-US" altLang="ja-JP" sz="3200" i="1" smtClean="0">
                                <a:solidFill>
                                  <a:srgbClr val="FF0000"/>
                                </a:solidFill>
                                <a:latin typeface="Cambria Math"/>
                              </a:rPr>
                            </m:ctrlPr>
                          </m:sSubPr>
                          <m:e>
                            <m:r>
                              <a:rPr kumimoji="1" lang="en-US" altLang="ja-JP" sz="3200" b="1" i="1" smtClean="0">
                                <a:solidFill>
                                  <a:srgbClr val="FF0000"/>
                                </a:solidFill>
                                <a:latin typeface="Cambria Math"/>
                              </a:rPr>
                              <m:t>𝒘</m:t>
                            </m:r>
                          </m:e>
                          <m:sub>
                            <m:r>
                              <a:rPr kumimoji="1" lang="en-US" altLang="ja-JP" sz="3200" b="1" i="1" smtClean="0">
                                <a:solidFill>
                                  <a:srgbClr val="FF0000"/>
                                </a:solidFill>
                                <a:latin typeface="Cambria Math"/>
                              </a:rPr>
                              <m:t>𝟑</m:t>
                            </m:r>
                          </m:sub>
                        </m:sSub>
                      </m:oMath>
                    </m:oMathPara>
                  </a14:m>
                  <a:endParaRPr kumimoji="1" lang="ja-JP" altLang="en-US" sz="3200" dirty="0">
                    <a:solidFill>
                      <a:srgbClr val="FF0000"/>
                    </a:solidFill>
                  </a:endParaRPr>
                </a:p>
              </p:txBody>
            </p:sp>
          </mc:Choice>
          <mc:Fallback xmlns="">
            <p:sp>
              <p:nvSpPr>
                <p:cNvPr id="78" name="テキスト ボックス 77"/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6261033" y="5212113"/>
                  <a:ext cx="856363" cy="584775"/>
                </a:xfrm>
                <a:prstGeom prst="rect">
                  <a:avLst/>
                </a:prstGeom>
                <a:blipFill rotWithShape="1">
                  <a:blip r:embed="rId25"/>
                  <a:stretch>
                    <a:fillRect l="-3704"/>
                  </a:stretch>
                </a:blipFill>
              </p:spPr>
              <p:txBody>
                <a:bodyPr/>
                <a:lstStyle/>
                <a:p>
                  <a:r>
                    <a:rPr lang="ja-JP" altLang="en-US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79" name="テキスト ボックス 78"/>
                <p:cNvSpPr txBox="1"/>
                <p:nvPr/>
              </p:nvSpPr>
              <p:spPr>
                <a:xfrm>
                  <a:off x="1832033" y="5169395"/>
                  <a:ext cx="542404" cy="707886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kumimoji="1" lang="ja-JP" altLang="en-US" sz="4000" i="1" smtClean="0">
                            <a:solidFill>
                              <a:srgbClr val="FF0000"/>
                            </a:solidFill>
                            <a:latin typeface="Cambria Math"/>
                          </a:rPr>
                          <m:t>≑</m:t>
                        </m:r>
                      </m:oMath>
                    </m:oMathPara>
                  </a14:m>
                  <a:endParaRPr kumimoji="1" lang="ja-JP" altLang="en-US" sz="4000" dirty="0">
                    <a:solidFill>
                      <a:srgbClr val="FF0000"/>
                    </a:solidFill>
                  </a:endParaRPr>
                </a:p>
              </p:txBody>
            </p:sp>
          </mc:Choice>
          <mc:Fallback xmlns="">
            <p:sp>
              <p:nvSpPr>
                <p:cNvPr id="79" name="テキスト ボックス 78"/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1832033" y="5169395"/>
                  <a:ext cx="542404" cy="707886"/>
                </a:xfrm>
                <a:prstGeom prst="rect">
                  <a:avLst/>
                </a:prstGeom>
                <a:blipFill rotWithShape="1">
                  <a:blip r:embed="rId26"/>
                  <a:stretch>
                    <a:fillRect/>
                  </a:stretch>
                </a:blipFill>
              </p:spPr>
              <p:txBody>
                <a:bodyPr/>
                <a:lstStyle/>
                <a:p>
                  <a:r>
                    <a:rPr lang="ja-JP" altLang="en-US">
                      <a:noFill/>
                    </a:rPr>
                    <a:t> </a:t>
                  </a:r>
                </a:p>
              </p:txBody>
            </p:sp>
          </mc:Fallback>
        </mc:AlternateContent>
        <p:grpSp>
          <p:nvGrpSpPr>
            <p:cNvPr id="80" name="グループ化 79"/>
            <p:cNvGrpSpPr/>
            <p:nvPr/>
          </p:nvGrpSpPr>
          <p:grpSpPr>
            <a:xfrm>
              <a:off x="3059746" y="2763106"/>
              <a:ext cx="720080" cy="1375387"/>
              <a:chOff x="3248608" y="4646816"/>
              <a:chExt cx="720080" cy="1375387"/>
            </a:xfrm>
          </p:grpSpPr>
          <p:sp>
            <p:nvSpPr>
              <p:cNvPr id="81" name="角丸四角形 80"/>
              <p:cNvSpPr/>
              <p:nvPr/>
            </p:nvSpPr>
            <p:spPr bwMode="auto">
              <a:xfrm>
                <a:off x="3251710" y="4646816"/>
                <a:ext cx="650118" cy="1375387"/>
              </a:xfrm>
              <a:prstGeom prst="roundRect">
                <a:avLst/>
              </a:prstGeom>
              <a:solidFill>
                <a:srgbClr val="EFE8FE"/>
              </a:solidFill>
              <a:ln w="9525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vert="horz" wrap="square" lIns="91440" tIns="45720" rIns="91440" bIns="45720" numCol="1" rtlCol="0" anchor="t" anchorCtr="0" compatLnSpc="1">
                <a:prstTxWarp prst="textNoShape">
                  <a:avLst/>
                </a:prstTxWarp>
              </a:bodyPr>
              <a:lstStyle/>
              <a:p>
                <a:pPr marL="0" marR="0" indent="0" algn="ctr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endParaRPr kumimoji="1" lang="ja-JP" altLang="en-US" sz="1800" b="1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charset="0"/>
                  <a:ea typeface="ＭＳ Ｐゴシック" pitchFamily="50" charset="-128"/>
                </a:endParaRPr>
              </a:p>
            </p:txBody>
          </p:sp>
          <mc:AlternateContent xmlns:mc="http://schemas.openxmlformats.org/markup-compatibility/2006" xmlns:a14="http://schemas.microsoft.com/office/drawing/2010/main">
            <mc:Choice Requires="a14">
              <p:sp>
                <p:nvSpPr>
                  <p:cNvPr id="82" name="テキスト ボックス 81"/>
                  <p:cNvSpPr txBox="1"/>
                  <p:nvPr/>
                </p:nvSpPr>
                <p:spPr>
                  <a:xfrm>
                    <a:off x="3248608" y="4710090"/>
                    <a:ext cx="720080" cy="1259704"/>
                  </a:xfrm>
                  <a:prstGeom prst="rect">
                    <a:avLst/>
                  </a:prstGeom>
                  <a:noFill/>
                  <a:ln w="6350">
                    <a:noFill/>
                  </a:ln>
                </p:spPr>
                <p:txBody>
                  <a:bodyPr wrap="square" rtlCol="0">
                    <a:spAutoFit/>
                  </a:bodyPr>
                  <a:lstStyle/>
                  <a:p>
                    <a:pPr/>
                    <a14:m>
                      <m:oMathPara xmlns:m="http://schemas.openxmlformats.org/officeDocument/2006/math">
                        <m:oMathParaPr>
                          <m:jc m:val="centerGroup"/>
                        </m:oMathParaPr>
                        <m:oMath xmlns:m="http://schemas.openxmlformats.org/officeDocument/2006/math">
                          <m:d>
                            <m:dPr>
                              <m:begChr m:val="["/>
                              <m:endChr m:val="]"/>
                              <m:ctrlPr>
                                <a:rPr kumimoji="1" lang="en-US" altLang="ja-JP" sz="1600" i="1" smtClean="0">
                                  <a:latin typeface="Cambria Math"/>
                                </a:rPr>
                              </m:ctrlPr>
                            </m:dPr>
                            <m:e>
                              <m:m>
                                <m:mPr>
                                  <m:mcs>
                                    <m:mc>
                                      <m:mcPr>
                                        <m:count m:val="1"/>
                                        <m:mcJc m:val="center"/>
                                      </m:mcPr>
                                    </m:mc>
                                  </m:mcs>
                                  <m:ctrlPr>
                                    <a:rPr kumimoji="1" lang="en-US" altLang="ja-JP" sz="1600" i="1" smtClean="0">
                                      <a:latin typeface="Cambria Math"/>
                                    </a:rPr>
                                  </m:ctrlPr>
                                </m:mPr>
                                <m:mr>
                                  <m:e>
                                    <m:m>
                                      <m:mPr>
                                        <m:mcs>
                                          <m:mc>
                                            <m:mcPr>
                                              <m:count m:val="1"/>
                                              <m:mcJc m:val="center"/>
                                            </m:mcPr>
                                          </m:mc>
                                        </m:mcs>
                                        <m:ctrlPr>
                                          <a:rPr kumimoji="1" lang="en-US" altLang="ja-JP" sz="1600" i="1" smtClean="0">
                                            <a:latin typeface="Cambria Math"/>
                                          </a:rPr>
                                        </m:ctrlPr>
                                      </m:mPr>
                                      <m:mr>
                                        <m:e>
                                          <m:sSub>
                                            <m:sSubPr>
                                              <m:ctrlPr>
                                                <a:rPr lang="en-US" altLang="ja-JP" sz="1600" i="1">
                                                  <a:latin typeface="Cambria Math"/>
                                                </a:rPr>
                                              </m:ctrlPr>
                                            </m:sSubPr>
                                            <m:e>
                                              <m:sSubSup>
                                                <m:sSubSupPr>
                                                  <m:ctrlPr>
                                                    <a:rPr lang="en-US" altLang="ja-JP" sz="1600" i="1">
                                                      <a:latin typeface="Cambria Math"/>
                                                    </a:rPr>
                                                  </m:ctrlPr>
                                                </m:sSubSupPr>
                                                <m:e>
                                                  <m:r>
                                                    <a:rPr lang="en-US" altLang="ja-JP" sz="1600" i="1">
                                                      <a:latin typeface="Cambria Math"/>
                                                    </a:rPr>
                                                    <m:t>𝑩</m:t>
                                                  </m:r>
                                                </m:e>
                                                <m:sub>
                                                  <m:r>
                                                    <a:rPr lang="en-US" altLang="ja-JP" sz="1600" i="1">
                                                      <a:latin typeface="Cambria Math"/>
                                                    </a:rPr>
                                                    <m:t>𝒅</m:t>
                                                  </m:r>
                                                </m:sub>
                                                <m:sup>
                                                  <m:r>
                                                    <a:rPr lang="en-US" altLang="ja-JP" sz="1600" i="1">
                                                      <a:latin typeface="Cambria Math"/>
                                                    </a:rPr>
                                                    <m:t>𝟏</m:t>
                                                  </m:r>
                                                </m:sup>
                                              </m:sSubSup>
                                            </m:e>
                                            <m:sub>
                                              <m:r>
                                                <a:rPr lang="en-US" altLang="ja-JP" sz="1600" i="1">
                                                  <a:latin typeface="Cambria Math"/>
                                                </a:rPr>
                                                <m:t> </m:t>
                                              </m:r>
                                              <m:r>
                                                <a:rPr lang="en-US" altLang="ja-JP" sz="1600" i="1">
                                                  <a:latin typeface="Cambria Math"/>
                                                </a:rPr>
                                                <m:t>𝟏</m:t>
                                              </m:r>
                                            </m:sub>
                                          </m:sSub>
                                        </m:e>
                                      </m:mr>
                                      <m:mr>
                                        <m:e>
                                          <m:sSub>
                                            <m:sSubPr>
                                              <m:ctrlPr>
                                                <a:rPr lang="en-US" altLang="ja-JP" sz="1600" i="1">
                                                  <a:latin typeface="Cambria Math"/>
                                                </a:rPr>
                                              </m:ctrlPr>
                                            </m:sSubPr>
                                            <m:e>
                                              <m:sSubSup>
                                                <m:sSubSupPr>
                                                  <m:ctrlPr>
                                                    <a:rPr lang="en-US" altLang="ja-JP" sz="1600" i="1">
                                                      <a:latin typeface="Cambria Math"/>
                                                    </a:rPr>
                                                  </m:ctrlPr>
                                                </m:sSubSupPr>
                                                <m:e>
                                                  <m:r>
                                                    <a:rPr lang="en-US" altLang="ja-JP" sz="1600" i="1">
                                                      <a:latin typeface="Cambria Math"/>
                                                    </a:rPr>
                                                    <m:t>𝑩</m:t>
                                                  </m:r>
                                                </m:e>
                                                <m:sub>
                                                  <m:r>
                                                    <a:rPr lang="en-US" altLang="ja-JP" sz="1600" i="1">
                                                      <a:latin typeface="Cambria Math"/>
                                                    </a:rPr>
                                                    <m:t>𝒅</m:t>
                                                  </m:r>
                                                </m:sub>
                                                <m:sup>
                                                  <m:r>
                                                    <a:rPr lang="en-US" altLang="ja-JP" sz="1600" i="1">
                                                      <a:latin typeface="Cambria Math"/>
                                                    </a:rPr>
                                                    <m:t>𝟏</m:t>
                                                  </m:r>
                                                </m:sup>
                                              </m:sSubSup>
                                            </m:e>
                                            <m:sub>
                                              <m:r>
                                                <a:rPr lang="en-US" altLang="ja-JP" sz="1600" i="1">
                                                  <a:latin typeface="Cambria Math"/>
                                                </a:rPr>
                                                <m:t> </m:t>
                                              </m:r>
                                              <m:r>
                                                <a:rPr lang="en-US" altLang="ja-JP" sz="1600" b="1" i="1" smtClean="0">
                                                  <a:latin typeface="Cambria Math"/>
                                                </a:rPr>
                                                <m:t>𝟐</m:t>
                                              </m:r>
                                            </m:sub>
                                          </m:sSub>
                                        </m:e>
                                      </m:mr>
                                    </m:m>
                                  </m:e>
                                </m:mr>
                                <m:mr>
                                  <m:e>
                                    <m:m>
                                      <m:mPr>
                                        <m:mcs>
                                          <m:mc>
                                            <m:mcPr>
                                              <m:count m:val="1"/>
                                              <m:mcJc m:val="center"/>
                                            </m:mcPr>
                                          </m:mc>
                                        </m:mcs>
                                        <m:ctrlPr>
                                          <a:rPr kumimoji="1" lang="en-US" altLang="ja-JP" sz="1600" i="1" smtClean="0">
                                            <a:latin typeface="Cambria Math"/>
                                          </a:rPr>
                                        </m:ctrlPr>
                                      </m:mPr>
                                      <m:mr>
                                        <m:e>
                                          <m:r>
                                            <a:rPr kumimoji="1" lang="en-US" altLang="ja-JP" sz="1600" b="1" i="1" smtClean="0">
                                              <a:latin typeface="Cambria Math"/>
                                            </a:rPr>
                                            <m:t>⋮</m:t>
                                          </m:r>
                                        </m:e>
                                      </m:mr>
                                      <m:mr>
                                        <m:e>
                                          <m:sSub>
                                            <m:sSubPr>
                                              <m:ctrlPr>
                                                <a:rPr lang="en-US" altLang="ja-JP" sz="1600" i="1">
                                                  <a:latin typeface="Cambria Math"/>
                                                </a:rPr>
                                              </m:ctrlPr>
                                            </m:sSubPr>
                                            <m:e>
                                              <m:sSubSup>
                                                <m:sSubSupPr>
                                                  <m:ctrlPr>
                                                    <a:rPr lang="en-US" altLang="ja-JP" sz="1600" i="1">
                                                      <a:latin typeface="Cambria Math"/>
                                                    </a:rPr>
                                                  </m:ctrlPr>
                                                </m:sSubSupPr>
                                                <m:e>
                                                  <m:r>
                                                    <a:rPr lang="en-US" altLang="ja-JP" sz="1600" i="1">
                                                      <a:latin typeface="Cambria Math"/>
                                                    </a:rPr>
                                                    <m:t>𝑩</m:t>
                                                  </m:r>
                                                </m:e>
                                                <m:sub>
                                                  <m:r>
                                                    <a:rPr lang="en-US" altLang="ja-JP" sz="1600" i="1">
                                                      <a:latin typeface="Cambria Math"/>
                                                    </a:rPr>
                                                    <m:t>𝒅</m:t>
                                                  </m:r>
                                                </m:sub>
                                                <m:sup>
                                                  <m:r>
                                                    <a:rPr lang="en-US" altLang="ja-JP" sz="1600" i="1">
                                                      <a:latin typeface="Cambria Math"/>
                                                    </a:rPr>
                                                    <m:t>𝟏</m:t>
                                                  </m:r>
                                                </m:sup>
                                              </m:sSubSup>
                                            </m:e>
                                            <m:sub>
                                              <m:r>
                                                <a:rPr lang="en-US" altLang="ja-JP" sz="1600" i="1">
                                                  <a:latin typeface="Cambria Math"/>
                                                </a:rPr>
                                                <m:t> </m:t>
                                              </m:r>
                                              <m:r>
                                                <a:rPr lang="en-US" altLang="ja-JP" sz="1600" b="1" i="1" smtClean="0">
                                                  <a:latin typeface="Cambria Math"/>
                                                </a:rPr>
                                                <m:t> </m:t>
                                              </m:r>
                                              <m:r>
                                                <a:rPr lang="en-US" altLang="ja-JP" sz="1600" b="1" i="1" smtClean="0">
                                                  <a:latin typeface="Cambria Math"/>
                                                </a:rPr>
                                                <m:t>𝑺</m:t>
                                              </m:r>
                                            </m:sub>
                                          </m:sSub>
                                        </m:e>
                                      </m:mr>
                                    </m:m>
                                  </m:e>
                                </m:mr>
                              </m:m>
                            </m:e>
                          </m:d>
                        </m:oMath>
                      </m:oMathPara>
                    </a14:m>
                    <a:endParaRPr kumimoji="1" lang="en-US" altLang="ja-JP" sz="1600" dirty="0" smtClean="0"/>
                  </a:p>
                </p:txBody>
              </p:sp>
            </mc:Choice>
            <mc:Fallback xmlns="">
              <p:sp>
                <p:nvSpPr>
                  <p:cNvPr id="103" name="テキスト ボックス 102"/>
                  <p:cNvSpPr txBox="1">
                    <a:spLocks noRot="1" noChangeAspect="1" noMove="1" noResize="1" noEditPoints="1" noAdjustHandles="1" noChangeArrowheads="1" noChangeShapeType="1" noTextEdit="1"/>
                  </p:cNvSpPr>
                  <p:nvPr/>
                </p:nvSpPr>
                <p:spPr>
                  <a:xfrm>
                    <a:off x="3248608" y="4710090"/>
                    <a:ext cx="720080" cy="1259704"/>
                  </a:xfrm>
                  <a:prstGeom prst="rect">
                    <a:avLst/>
                  </a:prstGeom>
                  <a:blipFill rotWithShape="1">
                    <a:blip r:embed="rId28"/>
                    <a:stretch>
                      <a:fillRect/>
                    </a:stretch>
                  </a:blipFill>
                  <a:ln w="6350">
                    <a:noFill/>
                  </a:ln>
                </p:spPr>
                <p:txBody>
                  <a:bodyPr/>
                  <a:lstStyle/>
                  <a:p>
                    <a:r>
                      <a:rPr lang="ja-JP" altLang="en-US">
                        <a:noFill/>
                      </a:rPr>
                      <a:t> </a:t>
                    </a:r>
                  </a:p>
                </p:txBody>
              </p:sp>
            </mc:Fallback>
          </mc:AlternateContent>
        </p:grpSp>
        <p:grpSp>
          <p:nvGrpSpPr>
            <p:cNvPr id="83" name="グループ化 82"/>
            <p:cNvGrpSpPr/>
            <p:nvPr/>
          </p:nvGrpSpPr>
          <p:grpSpPr>
            <a:xfrm>
              <a:off x="817859" y="2763105"/>
              <a:ext cx="720080" cy="1375387"/>
              <a:chOff x="3245354" y="4646816"/>
              <a:chExt cx="720080" cy="1375387"/>
            </a:xfrm>
          </p:grpSpPr>
          <p:sp>
            <p:nvSpPr>
              <p:cNvPr id="84" name="角丸四角形 83"/>
              <p:cNvSpPr/>
              <p:nvPr/>
            </p:nvSpPr>
            <p:spPr bwMode="auto">
              <a:xfrm>
                <a:off x="3251710" y="4646816"/>
                <a:ext cx="650118" cy="1375387"/>
              </a:xfrm>
              <a:prstGeom prst="roundRect">
                <a:avLst/>
              </a:prstGeom>
              <a:solidFill>
                <a:srgbClr val="EFE8FE"/>
              </a:solidFill>
              <a:ln w="9525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vert="horz" wrap="square" lIns="91440" tIns="45720" rIns="91440" bIns="45720" numCol="1" rtlCol="0" anchor="t" anchorCtr="0" compatLnSpc="1">
                <a:prstTxWarp prst="textNoShape">
                  <a:avLst/>
                </a:prstTxWarp>
              </a:bodyPr>
              <a:lstStyle/>
              <a:p>
                <a:pPr marL="0" marR="0" indent="0" algn="ctr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endParaRPr kumimoji="1" lang="ja-JP" altLang="en-US" sz="1800" b="1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charset="0"/>
                  <a:ea typeface="ＭＳ Ｐゴシック" pitchFamily="50" charset="-128"/>
                </a:endParaRPr>
              </a:p>
            </p:txBody>
          </p:sp>
          <mc:AlternateContent xmlns:mc="http://schemas.openxmlformats.org/markup-compatibility/2006" xmlns:a14="http://schemas.microsoft.com/office/drawing/2010/main">
            <mc:Choice Requires="a14">
              <p:sp>
                <p:nvSpPr>
                  <p:cNvPr id="85" name="テキスト ボックス 84"/>
                  <p:cNvSpPr txBox="1"/>
                  <p:nvPr/>
                </p:nvSpPr>
                <p:spPr>
                  <a:xfrm>
                    <a:off x="3245354" y="4718388"/>
                    <a:ext cx="720080" cy="1299202"/>
                  </a:xfrm>
                  <a:prstGeom prst="rect">
                    <a:avLst/>
                  </a:prstGeom>
                  <a:noFill/>
                  <a:ln w="6350">
                    <a:noFill/>
                  </a:ln>
                </p:spPr>
                <p:txBody>
                  <a:bodyPr wrap="square" rtlCol="0">
                    <a:spAutoFit/>
                  </a:bodyPr>
                  <a:lstStyle/>
                  <a:p>
                    <a:pPr/>
                    <a14:m>
                      <m:oMathPara xmlns:m="http://schemas.openxmlformats.org/officeDocument/2006/math">
                        <m:oMathParaPr>
                          <m:jc m:val="centerGroup"/>
                        </m:oMathParaPr>
                        <m:oMath xmlns:m="http://schemas.openxmlformats.org/officeDocument/2006/math">
                          <m:d>
                            <m:dPr>
                              <m:begChr m:val="["/>
                              <m:endChr m:val="]"/>
                              <m:ctrlPr>
                                <a:rPr kumimoji="1" lang="en-US" altLang="ja-JP" i="1" smtClean="0">
                                  <a:latin typeface="Cambria Math"/>
                                </a:rPr>
                              </m:ctrlPr>
                            </m:dPr>
                            <m:e>
                              <m:m>
                                <m:mPr>
                                  <m:mcs>
                                    <m:mc>
                                      <m:mcPr>
                                        <m:count m:val="1"/>
                                        <m:mcJc m:val="center"/>
                                      </m:mcPr>
                                    </m:mc>
                                  </m:mcs>
                                  <m:ctrlPr>
                                    <a:rPr kumimoji="1" lang="en-US" altLang="ja-JP" i="1" smtClean="0">
                                      <a:latin typeface="Cambria Math"/>
                                    </a:rPr>
                                  </m:ctrlPr>
                                </m:mPr>
                                <m:mr>
                                  <m:e>
                                    <m:m>
                                      <m:mPr>
                                        <m:mcs>
                                          <m:mc>
                                            <m:mcPr>
                                              <m:count m:val="1"/>
                                              <m:mcJc m:val="center"/>
                                            </m:mcPr>
                                          </m:mc>
                                        </m:mcs>
                                        <m:ctrlPr>
                                          <a:rPr kumimoji="1" lang="en-US" altLang="ja-JP" i="1" smtClean="0">
                                            <a:latin typeface="Cambria Math"/>
                                          </a:rPr>
                                        </m:ctrlPr>
                                      </m:mPr>
                                      <m:mr>
                                        <m:e>
                                          <m:sSub>
                                            <m:sSubPr>
                                              <m:ctrlPr>
                                                <a:rPr lang="en-US" altLang="ja-JP" i="1">
                                                  <a:latin typeface="Cambria Math"/>
                                                </a:rPr>
                                              </m:ctrlPr>
                                            </m:sSubPr>
                                            <m:e>
                                              <m:sSubSup>
                                                <m:sSubSupPr>
                                                  <m:ctrlPr>
                                                    <a:rPr lang="en-US" altLang="ja-JP" i="1">
                                                      <a:latin typeface="Cambria Math"/>
                                                    </a:rPr>
                                                  </m:ctrlPr>
                                                </m:sSubSupPr>
                                                <m:e>
                                                  <m:r>
                                                    <a:rPr lang="en-US" altLang="ja-JP" b="1" i="1" smtClean="0">
                                                      <a:latin typeface="Cambria Math"/>
                                                    </a:rPr>
                                                    <m:t>𝒍</m:t>
                                                  </m:r>
                                                </m:e>
                                                <m:sub>
                                                  <m:r>
                                                    <a:rPr lang="en-US" altLang="ja-JP" i="1">
                                                      <a:latin typeface="Cambria Math"/>
                                                    </a:rPr>
                                                    <m:t>𝒅</m:t>
                                                  </m:r>
                                                </m:sub>
                                                <m:sup/>
                                              </m:sSubSup>
                                            </m:e>
                                            <m:sub>
                                              <m:r>
                                                <a:rPr lang="en-US" altLang="ja-JP" i="1">
                                                  <a:latin typeface="Cambria Math"/>
                                                </a:rPr>
                                                <m:t> </m:t>
                                              </m:r>
                                              <m:r>
                                                <a:rPr lang="en-US" altLang="ja-JP" i="1">
                                                  <a:latin typeface="Cambria Math"/>
                                                </a:rPr>
                                                <m:t>𝟏</m:t>
                                              </m:r>
                                            </m:sub>
                                          </m:sSub>
                                        </m:e>
                                      </m:mr>
                                      <m:mr>
                                        <m:e>
                                          <m:sSub>
                                            <m:sSubPr>
                                              <m:ctrlPr>
                                                <a:rPr lang="en-US" altLang="ja-JP" i="1">
                                                  <a:latin typeface="Cambria Math"/>
                                                </a:rPr>
                                              </m:ctrlPr>
                                            </m:sSubPr>
                                            <m:e>
                                              <m:sSubSup>
                                                <m:sSubSupPr>
                                                  <m:ctrlPr>
                                                    <a:rPr lang="en-US" altLang="ja-JP" i="1">
                                                      <a:latin typeface="Cambria Math"/>
                                                    </a:rPr>
                                                  </m:ctrlPr>
                                                </m:sSubSupPr>
                                                <m:e>
                                                  <m:r>
                                                    <a:rPr lang="en-US" altLang="ja-JP" b="1" i="1" smtClean="0">
                                                      <a:latin typeface="Cambria Math"/>
                                                    </a:rPr>
                                                    <m:t>𝒍</m:t>
                                                  </m:r>
                                                </m:e>
                                                <m:sub>
                                                  <m:r>
                                                    <a:rPr lang="en-US" altLang="ja-JP" i="1">
                                                      <a:latin typeface="Cambria Math"/>
                                                    </a:rPr>
                                                    <m:t>𝒅</m:t>
                                                  </m:r>
                                                </m:sub>
                                                <m:sup/>
                                              </m:sSubSup>
                                            </m:e>
                                            <m:sub>
                                              <m:r>
                                                <a:rPr lang="en-US" altLang="ja-JP" i="1">
                                                  <a:latin typeface="Cambria Math"/>
                                                </a:rPr>
                                                <m:t> </m:t>
                                              </m:r>
                                              <m:r>
                                                <a:rPr lang="en-US" altLang="ja-JP" b="1" i="1" smtClean="0">
                                                  <a:latin typeface="Cambria Math"/>
                                                </a:rPr>
                                                <m:t>𝟐</m:t>
                                              </m:r>
                                            </m:sub>
                                          </m:sSub>
                                        </m:e>
                                      </m:mr>
                                    </m:m>
                                  </m:e>
                                </m:mr>
                                <m:mr>
                                  <m:e>
                                    <m:m>
                                      <m:mPr>
                                        <m:mcs>
                                          <m:mc>
                                            <m:mcPr>
                                              <m:count m:val="1"/>
                                              <m:mcJc m:val="center"/>
                                            </m:mcPr>
                                          </m:mc>
                                        </m:mcs>
                                        <m:ctrlPr>
                                          <a:rPr kumimoji="1" lang="en-US" altLang="ja-JP" i="1" smtClean="0">
                                            <a:latin typeface="Cambria Math"/>
                                          </a:rPr>
                                        </m:ctrlPr>
                                      </m:mPr>
                                      <m:mr>
                                        <m:e>
                                          <m:r>
                                            <a:rPr kumimoji="1" lang="en-US" altLang="ja-JP" b="1" i="1" smtClean="0">
                                              <a:latin typeface="Cambria Math"/>
                                            </a:rPr>
                                            <m:t>⋮</m:t>
                                          </m:r>
                                        </m:e>
                                      </m:mr>
                                      <m:mr>
                                        <m:e>
                                          <m:sSub>
                                            <m:sSubPr>
                                              <m:ctrlPr>
                                                <a:rPr lang="en-US" altLang="ja-JP" i="1">
                                                  <a:latin typeface="Cambria Math"/>
                                                </a:rPr>
                                              </m:ctrlPr>
                                            </m:sSubPr>
                                            <m:e>
                                              <m:sSubSup>
                                                <m:sSubSupPr>
                                                  <m:ctrlPr>
                                                    <a:rPr lang="en-US" altLang="ja-JP" i="1">
                                                      <a:latin typeface="Cambria Math"/>
                                                    </a:rPr>
                                                  </m:ctrlPr>
                                                </m:sSubSupPr>
                                                <m:e>
                                                  <m:r>
                                                    <a:rPr lang="en-US" altLang="ja-JP" b="1" i="1" smtClean="0">
                                                      <a:latin typeface="Cambria Math"/>
                                                    </a:rPr>
                                                    <m:t>𝒍</m:t>
                                                  </m:r>
                                                </m:e>
                                                <m:sub>
                                                  <m:r>
                                                    <a:rPr lang="en-US" altLang="ja-JP" i="1">
                                                      <a:latin typeface="Cambria Math"/>
                                                    </a:rPr>
                                                    <m:t>𝒅</m:t>
                                                  </m:r>
                                                </m:sub>
                                                <m:sup/>
                                              </m:sSubSup>
                                            </m:e>
                                            <m:sub>
                                              <m:r>
                                                <a:rPr lang="en-US" altLang="ja-JP" i="1">
                                                  <a:latin typeface="Cambria Math"/>
                                                </a:rPr>
                                                <m:t> </m:t>
                                              </m:r>
                                              <m:r>
                                                <a:rPr lang="en-US" altLang="ja-JP" b="1" i="1" smtClean="0">
                                                  <a:latin typeface="Cambria Math"/>
                                                </a:rPr>
                                                <m:t> </m:t>
                                              </m:r>
                                              <m:r>
                                                <a:rPr lang="en-US" altLang="ja-JP" b="1" i="1" smtClean="0">
                                                  <a:latin typeface="Cambria Math"/>
                                                </a:rPr>
                                                <m:t>𝑺</m:t>
                                              </m:r>
                                            </m:sub>
                                          </m:sSub>
                                        </m:e>
                                      </m:mr>
                                    </m:m>
                                  </m:e>
                                </m:mr>
                              </m:m>
                            </m:e>
                          </m:d>
                        </m:oMath>
                      </m:oMathPara>
                    </a14:m>
                    <a:endParaRPr kumimoji="1" lang="en-US" altLang="ja-JP" dirty="0" smtClean="0"/>
                  </a:p>
                </p:txBody>
              </p:sp>
            </mc:Choice>
            <mc:Fallback xmlns="">
              <p:sp>
                <p:nvSpPr>
                  <p:cNvPr id="106" name="テキスト ボックス 105"/>
                  <p:cNvSpPr txBox="1">
                    <a:spLocks noRot="1" noChangeAspect="1" noMove="1" noResize="1" noEditPoints="1" noAdjustHandles="1" noChangeArrowheads="1" noChangeShapeType="1" noTextEdit="1"/>
                  </p:cNvSpPr>
                  <p:nvPr/>
                </p:nvSpPr>
                <p:spPr>
                  <a:xfrm>
                    <a:off x="3245354" y="4718388"/>
                    <a:ext cx="720080" cy="1299202"/>
                  </a:xfrm>
                  <a:prstGeom prst="rect">
                    <a:avLst/>
                  </a:prstGeom>
                  <a:blipFill rotWithShape="1">
                    <a:blip r:embed="rId29"/>
                    <a:stretch>
                      <a:fillRect/>
                    </a:stretch>
                  </a:blipFill>
                  <a:ln w="6350">
                    <a:noFill/>
                  </a:ln>
                </p:spPr>
                <p:txBody>
                  <a:bodyPr/>
                  <a:lstStyle/>
                  <a:p>
                    <a:r>
                      <a:rPr lang="ja-JP" altLang="en-US">
                        <a:noFill/>
                      </a:rPr>
                      <a:t> </a:t>
                    </a:r>
                  </a:p>
                </p:txBody>
              </p:sp>
            </mc:Fallback>
          </mc:AlternateContent>
        </p:grpSp>
        <p:grpSp>
          <p:nvGrpSpPr>
            <p:cNvPr id="86" name="グループ化 85"/>
            <p:cNvGrpSpPr/>
            <p:nvPr/>
          </p:nvGrpSpPr>
          <p:grpSpPr>
            <a:xfrm>
              <a:off x="5197886" y="2771403"/>
              <a:ext cx="720080" cy="1375387"/>
              <a:chOff x="3248608" y="4646816"/>
              <a:chExt cx="720080" cy="1375387"/>
            </a:xfrm>
          </p:grpSpPr>
          <p:sp>
            <p:nvSpPr>
              <p:cNvPr id="87" name="角丸四角形 86"/>
              <p:cNvSpPr/>
              <p:nvPr/>
            </p:nvSpPr>
            <p:spPr bwMode="auto">
              <a:xfrm>
                <a:off x="3251710" y="4646816"/>
                <a:ext cx="650118" cy="1375387"/>
              </a:xfrm>
              <a:prstGeom prst="roundRect">
                <a:avLst/>
              </a:prstGeom>
              <a:solidFill>
                <a:srgbClr val="EFE8FE"/>
              </a:solidFill>
              <a:ln w="9525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vert="horz" wrap="square" lIns="91440" tIns="45720" rIns="91440" bIns="45720" numCol="1" rtlCol="0" anchor="t" anchorCtr="0" compatLnSpc="1">
                <a:prstTxWarp prst="textNoShape">
                  <a:avLst/>
                </a:prstTxWarp>
              </a:bodyPr>
              <a:lstStyle/>
              <a:p>
                <a:pPr marL="0" marR="0" indent="0" algn="ctr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endParaRPr kumimoji="1" lang="ja-JP" altLang="en-US" sz="1800" b="1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charset="0"/>
                  <a:ea typeface="ＭＳ Ｐゴシック" pitchFamily="50" charset="-128"/>
                </a:endParaRPr>
              </a:p>
            </p:txBody>
          </p:sp>
          <mc:AlternateContent xmlns:mc="http://schemas.openxmlformats.org/markup-compatibility/2006" xmlns:a14="http://schemas.microsoft.com/office/drawing/2010/main">
            <mc:Choice Requires="a14">
              <p:sp>
                <p:nvSpPr>
                  <p:cNvPr id="88" name="テキスト ボックス 87"/>
                  <p:cNvSpPr txBox="1"/>
                  <p:nvPr/>
                </p:nvSpPr>
                <p:spPr>
                  <a:xfrm>
                    <a:off x="3248608" y="4710090"/>
                    <a:ext cx="720080" cy="1259704"/>
                  </a:xfrm>
                  <a:prstGeom prst="rect">
                    <a:avLst/>
                  </a:prstGeom>
                  <a:noFill/>
                  <a:ln w="6350">
                    <a:noFill/>
                  </a:ln>
                </p:spPr>
                <p:txBody>
                  <a:bodyPr wrap="square" rtlCol="0">
                    <a:spAutoFit/>
                  </a:bodyPr>
                  <a:lstStyle/>
                  <a:p>
                    <a:pPr/>
                    <a14:m>
                      <m:oMathPara xmlns:m="http://schemas.openxmlformats.org/officeDocument/2006/math">
                        <m:oMathParaPr>
                          <m:jc m:val="centerGroup"/>
                        </m:oMathParaPr>
                        <m:oMath xmlns:m="http://schemas.openxmlformats.org/officeDocument/2006/math">
                          <m:d>
                            <m:dPr>
                              <m:begChr m:val="["/>
                              <m:endChr m:val="]"/>
                              <m:ctrlPr>
                                <a:rPr kumimoji="1" lang="en-US" altLang="ja-JP" sz="1600" i="1" smtClean="0">
                                  <a:latin typeface="Cambria Math"/>
                                </a:rPr>
                              </m:ctrlPr>
                            </m:dPr>
                            <m:e>
                              <m:m>
                                <m:mPr>
                                  <m:mcs>
                                    <m:mc>
                                      <m:mcPr>
                                        <m:count m:val="1"/>
                                        <m:mcJc m:val="center"/>
                                      </m:mcPr>
                                    </m:mc>
                                  </m:mcs>
                                  <m:ctrlPr>
                                    <a:rPr kumimoji="1" lang="en-US" altLang="ja-JP" sz="1600" i="1" smtClean="0">
                                      <a:latin typeface="Cambria Math"/>
                                    </a:rPr>
                                  </m:ctrlPr>
                                </m:mPr>
                                <m:mr>
                                  <m:e>
                                    <m:m>
                                      <m:mPr>
                                        <m:mcs>
                                          <m:mc>
                                            <m:mcPr>
                                              <m:count m:val="1"/>
                                              <m:mcJc m:val="center"/>
                                            </m:mcPr>
                                          </m:mc>
                                        </m:mcs>
                                        <m:ctrlPr>
                                          <a:rPr kumimoji="1" lang="en-US" altLang="ja-JP" sz="1600" i="1" smtClean="0">
                                            <a:latin typeface="Cambria Math"/>
                                          </a:rPr>
                                        </m:ctrlPr>
                                      </m:mPr>
                                      <m:mr>
                                        <m:e>
                                          <m:sSub>
                                            <m:sSubPr>
                                              <m:ctrlPr>
                                                <a:rPr lang="en-US" altLang="ja-JP" sz="1600" i="1">
                                                  <a:latin typeface="Cambria Math"/>
                                                </a:rPr>
                                              </m:ctrlPr>
                                            </m:sSubPr>
                                            <m:e>
                                              <m:sSubSup>
                                                <m:sSubSupPr>
                                                  <m:ctrlPr>
                                                    <a:rPr lang="en-US" altLang="ja-JP" sz="1600" i="1">
                                                      <a:latin typeface="Cambria Math"/>
                                                    </a:rPr>
                                                  </m:ctrlPr>
                                                </m:sSubSupPr>
                                                <m:e>
                                                  <m:r>
                                                    <a:rPr lang="en-US" altLang="ja-JP" sz="1600" i="1">
                                                      <a:latin typeface="Cambria Math"/>
                                                    </a:rPr>
                                                    <m:t>𝑩</m:t>
                                                  </m:r>
                                                </m:e>
                                                <m:sub>
                                                  <m:r>
                                                    <a:rPr lang="en-US" altLang="ja-JP" sz="1600" i="1">
                                                      <a:latin typeface="Cambria Math"/>
                                                    </a:rPr>
                                                    <m:t>𝒅</m:t>
                                                  </m:r>
                                                </m:sub>
                                                <m:sup>
                                                  <m:r>
                                                    <a:rPr lang="en-US" altLang="ja-JP" sz="1600" b="1" i="1" smtClean="0">
                                                      <a:latin typeface="Cambria Math"/>
                                                    </a:rPr>
                                                    <m:t>𝟐</m:t>
                                                  </m:r>
                                                </m:sup>
                                              </m:sSubSup>
                                            </m:e>
                                            <m:sub>
                                              <m:r>
                                                <a:rPr lang="en-US" altLang="ja-JP" sz="1600" i="1">
                                                  <a:latin typeface="Cambria Math"/>
                                                </a:rPr>
                                                <m:t> </m:t>
                                              </m:r>
                                              <m:r>
                                                <a:rPr lang="en-US" altLang="ja-JP" sz="1600" i="1">
                                                  <a:latin typeface="Cambria Math"/>
                                                </a:rPr>
                                                <m:t>𝟏</m:t>
                                              </m:r>
                                            </m:sub>
                                          </m:sSub>
                                        </m:e>
                                      </m:mr>
                                      <m:mr>
                                        <m:e>
                                          <m:sSub>
                                            <m:sSubPr>
                                              <m:ctrlPr>
                                                <a:rPr lang="en-US" altLang="ja-JP" sz="1600" i="1">
                                                  <a:latin typeface="Cambria Math"/>
                                                </a:rPr>
                                              </m:ctrlPr>
                                            </m:sSubPr>
                                            <m:e>
                                              <m:sSubSup>
                                                <m:sSubSupPr>
                                                  <m:ctrlPr>
                                                    <a:rPr lang="en-US" altLang="ja-JP" sz="1600" i="1">
                                                      <a:latin typeface="Cambria Math"/>
                                                    </a:rPr>
                                                  </m:ctrlPr>
                                                </m:sSubSupPr>
                                                <m:e>
                                                  <m:r>
                                                    <a:rPr lang="en-US" altLang="ja-JP" sz="1600" i="1">
                                                      <a:latin typeface="Cambria Math"/>
                                                    </a:rPr>
                                                    <m:t>𝑩</m:t>
                                                  </m:r>
                                                </m:e>
                                                <m:sub>
                                                  <m:r>
                                                    <a:rPr lang="en-US" altLang="ja-JP" sz="1600" i="1">
                                                      <a:latin typeface="Cambria Math"/>
                                                    </a:rPr>
                                                    <m:t>𝒅</m:t>
                                                  </m:r>
                                                </m:sub>
                                                <m:sup>
                                                  <m:r>
                                                    <a:rPr lang="en-US" altLang="ja-JP" sz="1600" b="1" i="1" smtClean="0">
                                                      <a:latin typeface="Cambria Math"/>
                                                    </a:rPr>
                                                    <m:t>𝟐</m:t>
                                                  </m:r>
                                                </m:sup>
                                              </m:sSubSup>
                                            </m:e>
                                            <m:sub>
                                              <m:r>
                                                <a:rPr lang="en-US" altLang="ja-JP" sz="1600" i="1">
                                                  <a:latin typeface="Cambria Math"/>
                                                </a:rPr>
                                                <m:t> </m:t>
                                              </m:r>
                                              <m:r>
                                                <a:rPr lang="en-US" altLang="ja-JP" sz="1600" b="1" i="1" smtClean="0">
                                                  <a:latin typeface="Cambria Math"/>
                                                </a:rPr>
                                                <m:t>𝟐</m:t>
                                              </m:r>
                                            </m:sub>
                                          </m:sSub>
                                        </m:e>
                                      </m:mr>
                                    </m:m>
                                  </m:e>
                                </m:mr>
                                <m:mr>
                                  <m:e>
                                    <m:m>
                                      <m:mPr>
                                        <m:mcs>
                                          <m:mc>
                                            <m:mcPr>
                                              <m:count m:val="1"/>
                                              <m:mcJc m:val="center"/>
                                            </m:mcPr>
                                          </m:mc>
                                        </m:mcs>
                                        <m:ctrlPr>
                                          <a:rPr kumimoji="1" lang="en-US" altLang="ja-JP" sz="1600" i="1" smtClean="0">
                                            <a:latin typeface="Cambria Math"/>
                                          </a:rPr>
                                        </m:ctrlPr>
                                      </m:mPr>
                                      <m:mr>
                                        <m:e>
                                          <m:r>
                                            <a:rPr kumimoji="1" lang="en-US" altLang="ja-JP" sz="1600" b="1" i="1" smtClean="0">
                                              <a:latin typeface="Cambria Math"/>
                                            </a:rPr>
                                            <m:t>⋮</m:t>
                                          </m:r>
                                        </m:e>
                                      </m:mr>
                                      <m:mr>
                                        <m:e>
                                          <m:sSub>
                                            <m:sSubPr>
                                              <m:ctrlPr>
                                                <a:rPr lang="en-US" altLang="ja-JP" sz="1600" i="1">
                                                  <a:latin typeface="Cambria Math"/>
                                                </a:rPr>
                                              </m:ctrlPr>
                                            </m:sSubPr>
                                            <m:e>
                                              <m:sSubSup>
                                                <m:sSubSupPr>
                                                  <m:ctrlPr>
                                                    <a:rPr lang="en-US" altLang="ja-JP" sz="1600" i="1">
                                                      <a:latin typeface="Cambria Math"/>
                                                    </a:rPr>
                                                  </m:ctrlPr>
                                                </m:sSubSupPr>
                                                <m:e>
                                                  <m:r>
                                                    <a:rPr lang="en-US" altLang="ja-JP" sz="1600" i="1">
                                                      <a:latin typeface="Cambria Math"/>
                                                    </a:rPr>
                                                    <m:t>𝑩</m:t>
                                                  </m:r>
                                                </m:e>
                                                <m:sub>
                                                  <m:r>
                                                    <a:rPr lang="en-US" altLang="ja-JP" sz="1600" i="1">
                                                      <a:latin typeface="Cambria Math"/>
                                                    </a:rPr>
                                                    <m:t>𝒅</m:t>
                                                  </m:r>
                                                </m:sub>
                                                <m:sup>
                                                  <m:r>
                                                    <a:rPr lang="en-US" altLang="ja-JP" sz="1600" b="1" i="1" smtClean="0">
                                                      <a:latin typeface="Cambria Math"/>
                                                    </a:rPr>
                                                    <m:t>𝟐</m:t>
                                                  </m:r>
                                                </m:sup>
                                              </m:sSubSup>
                                            </m:e>
                                            <m:sub>
                                              <m:r>
                                                <a:rPr lang="en-US" altLang="ja-JP" sz="1600" i="1">
                                                  <a:latin typeface="Cambria Math"/>
                                                </a:rPr>
                                                <m:t> </m:t>
                                              </m:r>
                                              <m:r>
                                                <a:rPr lang="en-US" altLang="ja-JP" sz="1600" b="1" i="1" smtClean="0">
                                                  <a:latin typeface="Cambria Math"/>
                                                </a:rPr>
                                                <m:t> </m:t>
                                              </m:r>
                                              <m:r>
                                                <a:rPr lang="en-US" altLang="ja-JP" sz="1600" b="1" i="1" smtClean="0">
                                                  <a:latin typeface="Cambria Math"/>
                                                </a:rPr>
                                                <m:t>𝑺</m:t>
                                              </m:r>
                                            </m:sub>
                                          </m:sSub>
                                        </m:e>
                                      </m:mr>
                                    </m:m>
                                  </m:e>
                                </m:mr>
                              </m:m>
                            </m:e>
                          </m:d>
                        </m:oMath>
                      </m:oMathPara>
                    </a14:m>
                    <a:endParaRPr kumimoji="1" lang="en-US" altLang="ja-JP" sz="1600" dirty="0" smtClean="0"/>
                  </a:p>
                </p:txBody>
              </p:sp>
            </mc:Choice>
            <mc:Fallback xmlns="">
              <p:sp>
                <p:nvSpPr>
                  <p:cNvPr id="109" name="テキスト ボックス 108"/>
                  <p:cNvSpPr txBox="1">
                    <a:spLocks noRot="1" noChangeAspect="1" noMove="1" noResize="1" noEditPoints="1" noAdjustHandles="1" noChangeArrowheads="1" noChangeShapeType="1" noTextEdit="1"/>
                  </p:cNvSpPr>
                  <p:nvPr/>
                </p:nvSpPr>
                <p:spPr>
                  <a:xfrm>
                    <a:off x="3248608" y="4710090"/>
                    <a:ext cx="720080" cy="1259704"/>
                  </a:xfrm>
                  <a:prstGeom prst="rect">
                    <a:avLst/>
                  </a:prstGeom>
                  <a:blipFill rotWithShape="1">
                    <a:blip r:embed="rId30"/>
                    <a:stretch>
                      <a:fillRect/>
                    </a:stretch>
                  </a:blipFill>
                  <a:ln w="6350">
                    <a:noFill/>
                  </a:ln>
                </p:spPr>
                <p:txBody>
                  <a:bodyPr/>
                  <a:lstStyle/>
                  <a:p>
                    <a:r>
                      <a:rPr lang="ja-JP" altLang="en-US">
                        <a:noFill/>
                      </a:rPr>
                      <a:t> </a:t>
                    </a:r>
                  </a:p>
                </p:txBody>
              </p:sp>
            </mc:Fallback>
          </mc:AlternateContent>
        </p:grpSp>
        <p:grpSp>
          <p:nvGrpSpPr>
            <p:cNvPr id="89" name="グループ化 88"/>
            <p:cNvGrpSpPr/>
            <p:nvPr/>
          </p:nvGrpSpPr>
          <p:grpSpPr>
            <a:xfrm>
              <a:off x="7323831" y="2751306"/>
              <a:ext cx="720080" cy="1375387"/>
              <a:chOff x="3248608" y="4646816"/>
              <a:chExt cx="720080" cy="1375387"/>
            </a:xfrm>
          </p:grpSpPr>
          <p:sp>
            <p:nvSpPr>
              <p:cNvPr id="90" name="角丸四角形 89"/>
              <p:cNvSpPr/>
              <p:nvPr/>
            </p:nvSpPr>
            <p:spPr bwMode="auto">
              <a:xfrm>
                <a:off x="3251710" y="4646816"/>
                <a:ext cx="650118" cy="1375387"/>
              </a:xfrm>
              <a:prstGeom prst="roundRect">
                <a:avLst/>
              </a:prstGeom>
              <a:solidFill>
                <a:srgbClr val="EFE8FE"/>
              </a:solidFill>
              <a:ln w="9525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vert="horz" wrap="square" lIns="91440" tIns="45720" rIns="91440" bIns="45720" numCol="1" rtlCol="0" anchor="t" anchorCtr="0" compatLnSpc="1">
                <a:prstTxWarp prst="textNoShape">
                  <a:avLst/>
                </a:prstTxWarp>
              </a:bodyPr>
              <a:lstStyle/>
              <a:p>
                <a:pPr marL="0" marR="0" indent="0" algn="ctr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endParaRPr kumimoji="1" lang="ja-JP" altLang="en-US" sz="1800" b="1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charset="0"/>
                  <a:ea typeface="ＭＳ Ｐゴシック" pitchFamily="50" charset="-128"/>
                </a:endParaRPr>
              </a:p>
            </p:txBody>
          </p:sp>
          <mc:AlternateContent xmlns:mc="http://schemas.openxmlformats.org/markup-compatibility/2006" xmlns:a14="http://schemas.microsoft.com/office/drawing/2010/main">
            <mc:Choice Requires="a14">
              <p:sp>
                <p:nvSpPr>
                  <p:cNvPr id="91" name="テキスト ボックス 90"/>
                  <p:cNvSpPr txBox="1"/>
                  <p:nvPr/>
                </p:nvSpPr>
                <p:spPr>
                  <a:xfrm>
                    <a:off x="3248608" y="4710090"/>
                    <a:ext cx="720080" cy="1259704"/>
                  </a:xfrm>
                  <a:prstGeom prst="rect">
                    <a:avLst/>
                  </a:prstGeom>
                  <a:noFill/>
                  <a:ln w="6350">
                    <a:noFill/>
                  </a:ln>
                </p:spPr>
                <p:txBody>
                  <a:bodyPr wrap="square" rtlCol="0">
                    <a:spAutoFit/>
                  </a:bodyPr>
                  <a:lstStyle/>
                  <a:p>
                    <a:pPr/>
                    <a14:m>
                      <m:oMathPara xmlns:m="http://schemas.openxmlformats.org/officeDocument/2006/math">
                        <m:oMathParaPr>
                          <m:jc m:val="centerGroup"/>
                        </m:oMathParaPr>
                        <m:oMath xmlns:m="http://schemas.openxmlformats.org/officeDocument/2006/math">
                          <m:d>
                            <m:dPr>
                              <m:begChr m:val="["/>
                              <m:endChr m:val="]"/>
                              <m:ctrlPr>
                                <a:rPr kumimoji="1" lang="en-US" altLang="ja-JP" sz="1600" i="1" smtClean="0">
                                  <a:latin typeface="Cambria Math"/>
                                </a:rPr>
                              </m:ctrlPr>
                            </m:dPr>
                            <m:e>
                              <m:m>
                                <m:mPr>
                                  <m:mcs>
                                    <m:mc>
                                      <m:mcPr>
                                        <m:count m:val="1"/>
                                        <m:mcJc m:val="center"/>
                                      </m:mcPr>
                                    </m:mc>
                                  </m:mcs>
                                  <m:ctrlPr>
                                    <a:rPr kumimoji="1" lang="en-US" altLang="ja-JP" sz="1600" i="1" smtClean="0">
                                      <a:latin typeface="Cambria Math"/>
                                    </a:rPr>
                                  </m:ctrlPr>
                                </m:mPr>
                                <m:mr>
                                  <m:e>
                                    <m:m>
                                      <m:mPr>
                                        <m:mcs>
                                          <m:mc>
                                            <m:mcPr>
                                              <m:count m:val="1"/>
                                              <m:mcJc m:val="center"/>
                                            </m:mcPr>
                                          </m:mc>
                                        </m:mcs>
                                        <m:ctrlPr>
                                          <a:rPr kumimoji="1" lang="en-US" altLang="ja-JP" sz="1600" i="1" smtClean="0">
                                            <a:latin typeface="Cambria Math"/>
                                          </a:rPr>
                                        </m:ctrlPr>
                                      </m:mPr>
                                      <m:mr>
                                        <m:e>
                                          <m:sSub>
                                            <m:sSubPr>
                                              <m:ctrlPr>
                                                <a:rPr lang="en-US" altLang="ja-JP" sz="1600" i="1">
                                                  <a:latin typeface="Cambria Math"/>
                                                </a:rPr>
                                              </m:ctrlPr>
                                            </m:sSubPr>
                                            <m:e>
                                              <m:sSubSup>
                                                <m:sSubSupPr>
                                                  <m:ctrlPr>
                                                    <a:rPr lang="en-US" altLang="ja-JP" sz="1600" i="1">
                                                      <a:latin typeface="Cambria Math"/>
                                                    </a:rPr>
                                                  </m:ctrlPr>
                                                </m:sSubSupPr>
                                                <m:e>
                                                  <m:r>
                                                    <a:rPr lang="en-US" altLang="ja-JP" sz="1600" i="1">
                                                      <a:latin typeface="Cambria Math"/>
                                                    </a:rPr>
                                                    <m:t>𝑩</m:t>
                                                  </m:r>
                                                </m:e>
                                                <m:sub>
                                                  <m:r>
                                                    <a:rPr lang="en-US" altLang="ja-JP" sz="1600" i="1">
                                                      <a:latin typeface="Cambria Math"/>
                                                    </a:rPr>
                                                    <m:t>𝒅</m:t>
                                                  </m:r>
                                                </m:sub>
                                                <m:sup>
                                                  <m:r>
                                                    <a:rPr lang="en-US" altLang="ja-JP" sz="1600" b="1" i="1" smtClean="0">
                                                      <a:latin typeface="Cambria Math"/>
                                                    </a:rPr>
                                                    <m:t>𝟑</m:t>
                                                  </m:r>
                                                </m:sup>
                                              </m:sSubSup>
                                            </m:e>
                                            <m:sub>
                                              <m:r>
                                                <a:rPr lang="en-US" altLang="ja-JP" sz="1600" i="1">
                                                  <a:latin typeface="Cambria Math"/>
                                                </a:rPr>
                                                <m:t> </m:t>
                                              </m:r>
                                              <m:r>
                                                <a:rPr lang="en-US" altLang="ja-JP" sz="1600" i="1">
                                                  <a:latin typeface="Cambria Math"/>
                                                </a:rPr>
                                                <m:t>𝟏</m:t>
                                              </m:r>
                                            </m:sub>
                                          </m:sSub>
                                        </m:e>
                                      </m:mr>
                                      <m:mr>
                                        <m:e>
                                          <m:sSub>
                                            <m:sSubPr>
                                              <m:ctrlPr>
                                                <a:rPr lang="en-US" altLang="ja-JP" sz="1600" i="1">
                                                  <a:latin typeface="Cambria Math"/>
                                                </a:rPr>
                                              </m:ctrlPr>
                                            </m:sSubPr>
                                            <m:e>
                                              <m:sSubSup>
                                                <m:sSubSupPr>
                                                  <m:ctrlPr>
                                                    <a:rPr lang="en-US" altLang="ja-JP" sz="1600" i="1">
                                                      <a:latin typeface="Cambria Math"/>
                                                    </a:rPr>
                                                  </m:ctrlPr>
                                                </m:sSubSupPr>
                                                <m:e>
                                                  <m:r>
                                                    <a:rPr lang="en-US" altLang="ja-JP" sz="1600" i="1">
                                                      <a:latin typeface="Cambria Math"/>
                                                    </a:rPr>
                                                    <m:t>𝑩</m:t>
                                                  </m:r>
                                                </m:e>
                                                <m:sub>
                                                  <m:r>
                                                    <a:rPr lang="en-US" altLang="ja-JP" sz="1600" i="1">
                                                      <a:latin typeface="Cambria Math"/>
                                                    </a:rPr>
                                                    <m:t>𝒅</m:t>
                                                  </m:r>
                                                </m:sub>
                                                <m:sup>
                                                  <m:r>
                                                    <a:rPr lang="en-US" altLang="ja-JP" sz="1600" b="1" i="1" smtClean="0">
                                                      <a:latin typeface="Cambria Math"/>
                                                    </a:rPr>
                                                    <m:t>𝟑</m:t>
                                                  </m:r>
                                                </m:sup>
                                              </m:sSubSup>
                                            </m:e>
                                            <m:sub>
                                              <m:r>
                                                <a:rPr lang="en-US" altLang="ja-JP" sz="1600" i="1">
                                                  <a:latin typeface="Cambria Math"/>
                                                </a:rPr>
                                                <m:t> </m:t>
                                              </m:r>
                                              <m:r>
                                                <a:rPr lang="en-US" altLang="ja-JP" sz="1600" b="1" i="1" smtClean="0">
                                                  <a:latin typeface="Cambria Math"/>
                                                </a:rPr>
                                                <m:t>𝟐</m:t>
                                              </m:r>
                                            </m:sub>
                                          </m:sSub>
                                        </m:e>
                                      </m:mr>
                                    </m:m>
                                  </m:e>
                                </m:mr>
                                <m:mr>
                                  <m:e>
                                    <m:m>
                                      <m:mPr>
                                        <m:mcs>
                                          <m:mc>
                                            <m:mcPr>
                                              <m:count m:val="1"/>
                                              <m:mcJc m:val="center"/>
                                            </m:mcPr>
                                          </m:mc>
                                        </m:mcs>
                                        <m:ctrlPr>
                                          <a:rPr kumimoji="1" lang="en-US" altLang="ja-JP" sz="1600" i="1" smtClean="0">
                                            <a:latin typeface="Cambria Math"/>
                                          </a:rPr>
                                        </m:ctrlPr>
                                      </m:mPr>
                                      <m:mr>
                                        <m:e>
                                          <m:r>
                                            <a:rPr kumimoji="1" lang="en-US" altLang="ja-JP" sz="1600" b="1" i="1" smtClean="0">
                                              <a:latin typeface="Cambria Math"/>
                                            </a:rPr>
                                            <m:t>⋮</m:t>
                                          </m:r>
                                        </m:e>
                                      </m:mr>
                                      <m:mr>
                                        <m:e>
                                          <m:sSub>
                                            <m:sSubPr>
                                              <m:ctrlPr>
                                                <a:rPr lang="en-US" altLang="ja-JP" sz="1600" i="1">
                                                  <a:latin typeface="Cambria Math"/>
                                                </a:rPr>
                                              </m:ctrlPr>
                                            </m:sSubPr>
                                            <m:e>
                                              <m:sSubSup>
                                                <m:sSubSupPr>
                                                  <m:ctrlPr>
                                                    <a:rPr lang="en-US" altLang="ja-JP" sz="1600" i="1">
                                                      <a:latin typeface="Cambria Math"/>
                                                    </a:rPr>
                                                  </m:ctrlPr>
                                                </m:sSubSupPr>
                                                <m:e>
                                                  <m:r>
                                                    <a:rPr lang="en-US" altLang="ja-JP" sz="1600" i="1">
                                                      <a:latin typeface="Cambria Math"/>
                                                    </a:rPr>
                                                    <m:t>𝑩</m:t>
                                                  </m:r>
                                                </m:e>
                                                <m:sub>
                                                  <m:r>
                                                    <a:rPr lang="en-US" altLang="ja-JP" sz="1600" i="1">
                                                      <a:latin typeface="Cambria Math"/>
                                                    </a:rPr>
                                                    <m:t>𝒅</m:t>
                                                  </m:r>
                                                </m:sub>
                                                <m:sup>
                                                  <m:r>
                                                    <a:rPr lang="en-US" altLang="ja-JP" sz="1600" b="1" i="1" smtClean="0">
                                                      <a:latin typeface="Cambria Math"/>
                                                    </a:rPr>
                                                    <m:t>𝟑</m:t>
                                                  </m:r>
                                                </m:sup>
                                              </m:sSubSup>
                                            </m:e>
                                            <m:sub>
                                              <m:r>
                                                <a:rPr lang="en-US" altLang="ja-JP" sz="1600" i="1">
                                                  <a:latin typeface="Cambria Math"/>
                                                </a:rPr>
                                                <m:t> </m:t>
                                              </m:r>
                                              <m:r>
                                                <a:rPr lang="en-US" altLang="ja-JP" sz="1600" b="1" i="1" smtClean="0">
                                                  <a:latin typeface="Cambria Math"/>
                                                </a:rPr>
                                                <m:t> </m:t>
                                              </m:r>
                                              <m:r>
                                                <a:rPr lang="en-US" altLang="ja-JP" sz="1600" b="1" i="1" smtClean="0">
                                                  <a:latin typeface="Cambria Math"/>
                                                </a:rPr>
                                                <m:t>𝑺</m:t>
                                              </m:r>
                                            </m:sub>
                                          </m:sSub>
                                        </m:e>
                                      </m:mr>
                                    </m:m>
                                  </m:e>
                                </m:mr>
                              </m:m>
                            </m:e>
                          </m:d>
                        </m:oMath>
                      </m:oMathPara>
                    </a14:m>
                    <a:endParaRPr kumimoji="1" lang="en-US" altLang="ja-JP" sz="1600" dirty="0" smtClean="0"/>
                  </a:p>
                </p:txBody>
              </p:sp>
            </mc:Choice>
            <mc:Fallback xmlns="">
              <p:sp>
                <p:nvSpPr>
                  <p:cNvPr id="112" name="テキスト ボックス 111"/>
                  <p:cNvSpPr txBox="1">
                    <a:spLocks noRot="1" noChangeAspect="1" noMove="1" noResize="1" noEditPoints="1" noAdjustHandles="1" noChangeArrowheads="1" noChangeShapeType="1" noTextEdit="1"/>
                  </p:cNvSpPr>
                  <p:nvPr/>
                </p:nvSpPr>
                <p:spPr>
                  <a:xfrm>
                    <a:off x="3248608" y="4710090"/>
                    <a:ext cx="720080" cy="1259704"/>
                  </a:xfrm>
                  <a:prstGeom prst="rect">
                    <a:avLst/>
                  </a:prstGeom>
                  <a:blipFill rotWithShape="1">
                    <a:blip r:embed="rId31"/>
                    <a:stretch>
                      <a:fillRect/>
                    </a:stretch>
                  </a:blipFill>
                  <a:ln w="6350">
                    <a:noFill/>
                  </a:ln>
                </p:spPr>
                <p:txBody>
                  <a:bodyPr/>
                  <a:lstStyle/>
                  <a:p>
                    <a:r>
                      <a:rPr lang="ja-JP" altLang="en-US">
                        <a:noFill/>
                      </a:rPr>
                      <a:t> </a:t>
                    </a:r>
                  </a:p>
                </p:txBody>
              </p:sp>
            </mc:Fallback>
          </mc:AlternateContent>
        </p:grpSp>
        <p:grpSp>
          <p:nvGrpSpPr>
            <p:cNvPr id="148" name="グループ化 147"/>
            <p:cNvGrpSpPr/>
            <p:nvPr/>
          </p:nvGrpSpPr>
          <p:grpSpPr>
            <a:xfrm>
              <a:off x="3009900" y="4868589"/>
              <a:ext cx="769926" cy="1375387"/>
              <a:chOff x="3198762" y="4646816"/>
              <a:chExt cx="769926" cy="1375387"/>
            </a:xfrm>
          </p:grpSpPr>
          <p:sp>
            <p:nvSpPr>
              <p:cNvPr id="149" name="角丸四角形 148"/>
              <p:cNvSpPr/>
              <p:nvPr/>
            </p:nvSpPr>
            <p:spPr bwMode="auto">
              <a:xfrm>
                <a:off x="3198762" y="4646816"/>
                <a:ext cx="762000" cy="1375387"/>
              </a:xfrm>
              <a:prstGeom prst="roundRect">
                <a:avLst/>
              </a:prstGeom>
              <a:solidFill>
                <a:schemeClr val="accent5"/>
              </a:solidFill>
              <a:ln w="9525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vert="horz" wrap="square" lIns="91440" tIns="45720" rIns="91440" bIns="45720" numCol="1" rtlCol="0" anchor="t" anchorCtr="0" compatLnSpc="1">
                <a:prstTxWarp prst="textNoShape">
                  <a:avLst/>
                </a:prstTxWarp>
              </a:bodyPr>
              <a:lstStyle/>
              <a:p>
                <a:pPr marL="0" marR="0" indent="0" algn="ctr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endParaRPr kumimoji="1" lang="ja-JP" altLang="en-US" sz="1800" b="1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charset="0"/>
                  <a:ea typeface="ＭＳ Ｐゴシック" pitchFamily="50" charset="-128"/>
                </a:endParaRPr>
              </a:p>
            </p:txBody>
          </p:sp>
          <mc:AlternateContent xmlns:mc="http://schemas.openxmlformats.org/markup-compatibility/2006" xmlns:a14="http://schemas.microsoft.com/office/drawing/2010/main">
            <mc:Choice Requires="a14">
              <p:sp>
                <p:nvSpPr>
                  <p:cNvPr id="150" name="テキスト ボックス 149"/>
                  <p:cNvSpPr txBox="1"/>
                  <p:nvPr/>
                </p:nvSpPr>
                <p:spPr>
                  <a:xfrm>
                    <a:off x="3248608" y="4710090"/>
                    <a:ext cx="720080" cy="1259704"/>
                  </a:xfrm>
                  <a:prstGeom prst="rect">
                    <a:avLst/>
                  </a:prstGeom>
                  <a:noFill/>
                  <a:ln w="6350">
                    <a:noFill/>
                  </a:ln>
                </p:spPr>
                <p:txBody>
                  <a:bodyPr wrap="square" rtlCol="0">
                    <a:spAutoFit/>
                  </a:bodyPr>
                  <a:lstStyle/>
                  <a:p>
                    <a:pPr/>
                    <a14:m>
                      <m:oMathPara xmlns:m="http://schemas.openxmlformats.org/officeDocument/2006/math">
                        <m:oMathParaPr>
                          <m:jc m:val="centerGroup"/>
                        </m:oMathParaPr>
                        <m:oMath xmlns:m="http://schemas.openxmlformats.org/officeDocument/2006/math">
                          <m:d>
                            <m:dPr>
                              <m:begChr m:val="["/>
                              <m:endChr m:val="]"/>
                              <m:ctrlPr>
                                <a:rPr kumimoji="1" lang="en-US" altLang="ja-JP" sz="1600" i="1" smtClean="0">
                                  <a:latin typeface="Cambria Math"/>
                                </a:rPr>
                              </m:ctrlPr>
                            </m:dPr>
                            <m:e>
                              <m:m>
                                <m:mPr>
                                  <m:mcs>
                                    <m:mc>
                                      <m:mcPr>
                                        <m:count m:val="1"/>
                                        <m:mcJc m:val="center"/>
                                      </m:mcPr>
                                    </m:mc>
                                  </m:mcs>
                                  <m:ctrlPr>
                                    <a:rPr kumimoji="1" lang="en-US" altLang="ja-JP" sz="1600" i="1" smtClean="0">
                                      <a:latin typeface="Cambria Math"/>
                                    </a:rPr>
                                  </m:ctrlPr>
                                </m:mPr>
                                <m:mr>
                                  <m:e>
                                    <m:m>
                                      <m:mPr>
                                        <m:mcs>
                                          <m:mc>
                                            <m:mcPr>
                                              <m:count m:val="1"/>
                                              <m:mcJc m:val="center"/>
                                            </m:mcPr>
                                          </m:mc>
                                        </m:mcs>
                                        <m:ctrlPr>
                                          <a:rPr kumimoji="1" lang="en-US" altLang="ja-JP" sz="1600" i="1" smtClean="0">
                                            <a:latin typeface="Cambria Math"/>
                                          </a:rPr>
                                        </m:ctrlPr>
                                      </m:mPr>
                                      <m:mr>
                                        <m:e>
                                          <m:sSub>
                                            <m:sSubPr>
                                              <m:ctrlPr>
                                                <a:rPr lang="en-US" altLang="ja-JP" sz="1600" i="1">
                                                  <a:latin typeface="Cambria Math"/>
                                                </a:rPr>
                                              </m:ctrlPr>
                                            </m:sSubPr>
                                            <m:e>
                                              <m:sSubSup>
                                                <m:sSubSupPr>
                                                  <m:ctrlPr>
                                                    <a:rPr lang="en-US" altLang="ja-JP" sz="1600" i="1">
                                                      <a:latin typeface="Cambria Math"/>
                                                    </a:rPr>
                                                  </m:ctrlPr>
                                                </m:sSubSupPr>
                                                <m:e>
                                                  <m:r>
                                                    <a:rPr lang="en-US" altLang="ja-JP" sz="1600" i="1">
                                                      <a:latin typeface="Cambria Math"/>
                                                    </a:rPr>
                                                    <m:t>𝑩</m:t>
                                                  </m:r>
                                                </m:e>
                                                <m:sub>
                                                  <m:r>
                                                    <a:rPr lang="en-US" altLang="ja-JP" sz="1600" b="1" i="1" smtClean="0">
                                                      <a:latin typeface="Cambria Math"/>
                                                    </a:rPr>
                                                    <m:t>𝒊𝒏</m:t>
                                                  </m:r>
                                                  <m:r>
                                                    <a:rPr lang="en-US" altLang="ja-JP" sz="1600" i="1">
                                                      <a:latin typeface="Cambria Math"/>
                                                    </a:rPr>
                                                    <m:t>𝒅</m:t>
                                                  </m:r>
                                                </m:sub>
                                                <m:sup>
                                                  <m:r>
                                                    <a:rPr lang="en-US" altLang="ja-JP" sz="1600" i="1">
                                                      <a:latin typeface="Cambria Math"/>
                                                    </a:rPr>
                                                    <m:t>𝟏</m:t>
                                                  </m:r>
                                                </m:sup>
                                              </m:sSubSup>
                                            </m:e>
                                            <m:sub>
                                              <m:r>
                                                <a:rPr lang="en-US" altLang="ja-JP" sz="1600" i="1">
                                                  <a:latin typeface="Cambria Math"/>
                                                </a:rPr>
                                                <m:t> </m:t>
                                              </m:r>
                                              <m:r>
                                                <a:rPr lang="en-US" altLang="ja-JP" sz="1600" i="1">
                                                  <a:latin typeface="Cambria Math"/>
                                                </a:rPr>
                                                <m:t>𝟏</m:t>
                                              </m:r>
                                            </m:sub>
                                          </m:sSub>
                                        </m:e>
                                      </m:mr>
                                      <m:mr>
                                        <m:e>
                                          <m:sSub>
                                            <m:sSubPr>
                                              <m:ctrlPr>
                                                <a:rPr lang="en-US" altLang="ja-JP" sz="1600" i="1">
                                                  <a:latin typeface="Cambria Math"/>
                                                </a:rPr>
                                              </m:ctrlPr>
                                            </m:sSubPr>
                                            <m:e>
                                              <m:sSubSup>
                                                <m:sSubSupPr>
                                                  <m:ctrlPr>
                                                    <a:rPr lang="en-US" altLang="ja-JP" sz="1600" i="1">
                                                      <a:latin typeface="Cambria Math"/>
                                                    </a:rPr>
                                                  </m:ctrlPr>
                                                </m:sSubSupPr>
                                                <m:e>
                                                  <m:r>
                                                    <a:rPr lang="en-US" altLang="ja-JP" sz="1600" i="1">
                                                      <a:latin typeface="Cambria Math"/>
                                                    </a:rPr>
                                                    <m:t>𝑩</m:t>
                                                  </m:r>
                                                </m:e>
                                                <m:sub>
                                                  <m:r>
                                                    <a:rPr lang="en-US" altLang="ja-JP" sz="1600" b="1" i="1" smtClean="0">
                                                      <a:latin typeface="Cambria Math"/>
                                                    </a:rPr>
                                                    <m:t>𝒊𝒏</m:t>
                                                  </m:r>
                                                  <m:r>
                                                    <a:rPr lang="en-US" altLang="ja-JP" sz="1600" i="1">
                                                      <a:latin typeface="Cambria Math"/>
                                                    </a:rPr>
                                                    <m:t>𝒅</m:t>
                                                  </m:r>
                                                </m:sub>
                                                <m:sup>
                                                  <m:r>
                                                    <a:rPr lang="en-US" altLang="ja-JP" sz="1600" i="1">
                                                      <a:latin typeface="Cambria Math"/>
                                                    </a:rPr>
                                                    <m:t>𝟏</m:t>
                                                  </m:r>
                                                </m:sup>
                                              </m:sSubSup>
                                            </m:e>
                                            <m:sub>
                                              <m:r>
                                                <a:rPr lang="en-US" altLang="ja-JP" sz="1600" i="1">
                                                  <a:latin typeface="Cambria Math"/>
                                                </a:rPr>
                                                <m:t> </m:t>
                                              </m:r>
                                              <m:r>
                                                <a:rPr lang="en-US" altLang="ja-JP" sz="1600" b="1" i="1" smtClean="0">
                                                  <a:latin typeface="Cambria Math"/>
                                                </a:rPr>
                                                <m:t>𝟐</m:t>
                                              </m:r>
                                            </m:sub>
                                          </m:sSub>
                                        </m:e>
                                      </m:mr>
                                    </m:m>
                                  </m:e>
                                </m:mr>
                                <m:mr>
                                  <m:e>
                                    <m:m>
                                      <m:mPr>
                                        <m:mcs>
                                          <m:mc>
                                            <m:mcPr>
                                              <m:count m:val="1"/>
                                              <m:mcJc m:val="center"/>
                                            </m:mcPr>
                                          </m:mc>
                                        </m:mcs>
                                        <m:ctrlPr>
                                          <a:rPr kumimoji="1" lang="en-US" altLang="ja-JP" sz="1600" i="1" smtClean="0">
                                            <a:latin typeface="Cambria Math"/>
                                          </a:rPr>
                                        </m:ctrlPr>
                                      </m:mPr>
                                      <m:mr>
                                        <m:e>
                                          <m:r>
                                            <a:rPr kumimoji="1" lang="en-US" altLang="ja-JP" sz="1600" b="1" i="1" smtClean="0">
                                              <a:latin typeface="Cambria Math"/>
                                            </a:rPr>
                                            <m:t>⋮</m:t>
                                          </m:r>
                                        </m:e>
                                      </m:mr>
                                      <m:mr>
                                        <m:e>
                                          <m:sSub>
                                            <m:sSubPr>
                                              <m:ctrlPr>
                                                <a:rPr lang="en-US" altLang="ja-JP" sz="1600" i="1">
                                                  <a:latin typeface="Cambria Math"/>
                                                </a:rPr>
                                              </m:ctrlPr>
                                            </m:sSubPr>
                                            <m:e>
                                              <m:sSubSup>
                                                <m:sSubSupPr>
                                                  <m:ctrlPr>
                                                    <a:rPr lang="en-US" altLang="ja-JP" sz="1600" i="1">
                                                      <a:latin typeface="Cambria Math"/>
                                                    </a:rPr>
                                                  </m:ctrlPr>
                                                </m:sSubSupPr>
                                                <m:e>
                                                  <m:r>
                                                    <a:rPr lang="en-US" altLang="ja-JP" sz="1600" i="1">
                                                      <a:latin typeface="Cambria Math"/>
                                                    </a:rPr>
                                                    <m:t>𝑩</m:t>
                                                  </m:r>
                                                </m:e>
                                                <m:sub>
                                                  <m:r>
                                                    <a:rPr lang="en-US" altLang="ja-JP" sz="1600" b="1" i="1" smtClean="0">
                                                      <a:latin typeface="Cambria Math"/>
                                                    </a:rPr>
                                                    <m:t>𝒊𝒏</m:t>
                                                  </m:r>
                                                  <m:r>
                                                    <a:rPr lang="en-US" altLang="ja-JP" sz="1600" i="1">
                                                      <a:latin typeface="Cambria Math"/>
                                                    </a:rPr>
                                                    <m:t>𝒅</m:t>
                                                  </m:r>
                                                </m:sub>
                                                <m:sup>
                                                  <m:r>
                                                    <a:rPr lang="en-US" altLang="ja-JP" sz="1600" i="1">
                                                      <a:latin typeface="Cambria Math"/>
                                                    </a:rPr>
                                                    <m:t>𝟏</m:t>
                                                  </m:r>
                                                </m:sup>
                                              </m:sSubSup>
                                            </m:e>
                                            <m:sub>
                                              <m:r>
                                                <a:rPr lang="en-US" altLang="ja-JP" sz="1600" i="1">
                                                  <a:latin typeface="Cambria Math"/>
                                                </a:rPr>
                                                <m:t> </m:t>
                                              </m:r>
                                              <m:r>
                                                <a:rPr lang="en-US" altLang="ja-JP" sz="1600" b="1" i="1" smtClean="0">
                                                  <a:latin typeface="Cambria Math"/>
                                                </a:rPr>
                                                <m:t> </m:t>
                                              </m:r>
                                              <m:r>
                                                <a:rPr lang="en-US" altLang="ja-JP" sz="1600" b="1" i="1" smtClean="0">
                                                  <a:latin typeface="Cambria Math"/>
                                                </a:rPr>
                                                <m:t>𝑺</m:t>
                                              </m:r>
                                            </m:sub>
                                          </m:sSub>
                                        </m:e>
                                      </m:mr>
                                    </m:m>
                                  </m:e>
                                </m:mr>
                              </m:m>
                            </m:e>
                          </m:d>
                        </m:oMath>
                      </m:oMathPara>
                    </a14:m>
                    <a:endParaRPr kumimoji="1" lang="en-US" altLang="ja-JP" sz="1600" dirty="0" smtClean="0"/>
                  </a:p>
                </p:txBody>
              </p:sp>
            </mc:Choice>
            <mc:Fallback xmlns="">
              <p:sp>
                <p:nvSpPr>
                  <p:cNvPr id="115" name="テキスト ボックス 114"/>
                  <p:cNvSpPr txBox="1">
                    <a:spLocks noRot="1" noChangeAspect="1" noMove="1" noResize="1" noEditPoints="1" noAdjustHandles="1" noChangeArrowheads="1" noChangeShapeType="1" noTextEdit="1"/>
                  </p:cNvSpPr>
                  <p:nvPr/>
                </p:nvSpPr>
                <p:spPr>
                  <a:xfrm>
                    <a:off x="3248608" y="4710090"/>
                    <a:ext cx="720080" cy="1259704"/>
                  </a:xfrm>
                  <a:prstGeom prst="rect">
                    <a:avLst/>
                  </a:prstGeom>
                  <a:blipFill rotWithShape="1">
                    <a:blip r:embed="rId32"/>
                    <a:stretch>
                      <a:fillRect l="-2542"/>
                    </a:stretch>
                  </a:blipFill>
                  <a:ln w="6350">
                    <a:noFill/>
                  </a:ln>
                </p:spPr>
                <p:txBody>
                  <a:bodyPr/>
                  <a:lstStyle/>
                  <a:p>
                    <a:r>
                      <a:rPr lang="ja-JP" altLang="en-US">
                        <a:noFill/>
                      </a:rPr>
                      <a:t> </a:t>
                    </a:r>
                  </a:p>
                </p:txBody>
              </p:sp>
            </mc:Fallback>
          </mc:AlternateContent>
        </p:grpSp>
        <p:grpSp>
          <p:nvGrpSpPr>
            <p:cNvPr id="151" name="グループ化 150"/>
            <p:cNvGrpSpPr/>
            <p:nvPr/>
          </p:nvGrpSpPr>
          <p:grpSpPr>
            <a:xfrm>
              <a:off x="762000" y="4887638"/>
              <a:ext cx="775939" cy="1375387"/>
              <a:chOff x="3189495" y="4646816"/>
              <a:chExt cx="775939" cy="1375387"/>
            </a:xfrm>
          </p:grpSpPr>
          <p:sp>
            <p:nvSpPr>
              <p:cNvPr id="152" name="角丸四角形 151"/>
              <p:cNvSpPr/>
              <p:nvPr/>
            </p:nvSpPr>
            <p:spPr bwMode="auto">
              <a:xfrm>
                <a:off x="3189495" y="4646816"/>
                <a:ext cx="771525" cy="1375387"/>
              </a:xfrm>
              <a:prstGeom prst="roundRect">
                <a:avLst/>
              </a:prstGeom>
              <a:solidFill>
                <a:schemeClr val="accent5"/>
              </a:solidFill>
              <a:ln w="9525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vert="horz" wrap="square" lIns="91440" tIns="45720" rIns="91440" bIns="45720" numCol="1" rtlCol="0" anchor="t" anchorCtr="0" compatLnSpc="1">
                <a:prstTxWarp prst="textNoShape">
                  <a:avLst/>
                </a:prstTxWarp>
              </a:bodyPr>
              <a:lstStyle/>
              <a:p>
                <a:pPr marL="0" marR="0" indent="0" algn="ctr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endParaRPr kumimoji="1" lang="ja-JP" altLang="en-US" sz="1800" b="1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charset="0"/>
                  <a:ea typeface="ＭＳ Ｐゴシック" pitchFamily="50" charset="-128"/>
                </a:endParaRPr>
              </a:p>
            </p:txBody>
          </p:sp>
          <mc:AlternateContent xmlns:mc="http://schemas.openxmlformats.org/markup-compatibility/2006" xmlns:a14="http://schemas.microsoft.com/office/drawing/2010/main">
            <mc:Choice Requires="a14">
              <p:sp>
                <p:nvSpPr>
                  <p:cNvPr id="153" name="テキスト ボックス 152"/>
                  <p:cNvSpPr txBox="1"/>
                  <p:nvPr/>
                </p:nvSpPr>
                <p:spPr>
                  <a:xfrm>
                    <a:off x="3245354" y="4718388"/>
                    <a:ext cx="720080" cy="1299202"/>
                  </a:xfrm>
                  <a:prstGeom prst="rect">
                    <a:avLst/>
                  </a:prstGeom>
                  <a:noFill/>
                  <a:ln w="6350">
                    <a:noFill/>
                  </a:ln>
                </p:spPr>
                <p:txBody>
                  <a:bodyPr wrap="square" rtlCol="0">
                    <a:spAutoFit/>
                  </a:bodyPr>
                  <a:lstStyle/>
                  <a:p>
                    <a:pPr/>
                    <a14:m>
                      <m:oMathPara xmlns:m="http://schemas.openxmlformats.org/officeDocument/2006/math">
                        <m:oMathParaPr>
                          <m:jc m:val="centerGroup"/>
                        </m:oMathParaPr>
                        <m:oMath xmlns:m="http://schemas.openxmlformats.org/officeDocument/2006/math">
                          <m:d>
                            <m:dPr>
                              <m:begChr m:val="["/>
                              <m:endChr m:val="]"/>
                              <m:ctrlPr>
                                <a:rPr kumimoji="1" lang="en-US" altLang="ja-JP" i="1" smtClean="0">
                                  <a:latin typeface="Cambria Math"/>
                                </a:rPr>
                              </m:ctrlPr>
                            </m:dPr>
                            <m:e>
                              <m:m>
                                <m:mPr>
                                  <m:mcs>
                                    <m:mc>
                                      <m:mcPr>
                                        <m:count m:val="1"/>
                                        <m:mcJc m:val="center"/>
                                      </m:mcPr>
                                    </m:mc>
                                  </m:mcs>
                                  <m:ctrlPr>
                                    <a:rPr kumimoji="1" lang="en-US" altLang="ja-JP" i="1" smtClean="0">
                                      <a:latin typeface="Cambria Math"/>
                                    </a:rPr>
                                  </m:ctrlPr>
                                </m:mPr>
                                <m:mr>
                                  <m:e>
                                    <m:m>
                                      <m:mPr>
                                        <m:mcs>
                                          <m:mc>
                                            <m:mcPr>
                                              <m:count m:val="1"/>
                                              <m:mcJc m:val="center"/>
                                            </m:mcPr>
                                          </m:mc>
                                        </m:mcs>
                                        <m:ctrlPr>
                                          <a:rPr kumimoji="1" lang="en-US" altLang="ja-JP" i="1" smtClean="0">
                                            <a:latin typeface="Cambria Math"/>
                                          </a:rPr>
                                        </m:ctrlPr>
                                      </m:mPr>
                                      <m:mr>
                                        <m:e>
                                          <m:sSub>
                                            <m:sSubPr>
                                              <m:ctrlPr>
                                                <a:rPr lang="en-US" altLang="ja-JP" i="1">
                                                  <a:latin typeface="Cambria Math"/>
                                                </a:rPr>
                                              </m:ctrlPr>
                                            </m:sSubPr>
                                            <m:e>
                                              <m:sSubSup>
                                                <m:sSubSupPr>
                                                  <m:ctrlPr>
                                                    <a:rPr lang="en-US" altLang="ja-JP" i="1">
                                                      <a:latin typeface="Cambria Math"/>
                                                    </a:rPr>
                                                  </m:ctrlPr>
                                                </m:sSubSupPr>
                                                <m:e>
                                                  <m:r>
                                                    <a:rPr lang="en-US" altLang="ja-JP" b="1" i="1" smtClean="0">
                                                      <a:latin typeface="Cambria Math"/>
                                                    </a:rPr>
                                                    <m:t>𝒍</m:t>
                                                  </m:r>
                                                </m:e>
                                                <m:sub>
                                                  <m:r>
                                                    <a:rPr lang="en-US" altLang="ja-JP" b="1" i="1" smtClean="0">
                                                      <a:latin typeface="Cambria Math"/>
                                                    </a:rPr>
                                                    <m:t>𝒊𝒏</m:t>
                                                  </m:r>
                                                  <m:r>
                                                    <a:rPr lang="en-US" altLang="ja-JP" i="1">
                                                      <a:latin typeface="Cambria Math"/>
                                                    </a:rPr>
                                                    <m:t>𝒅</m:t>
                                                  </m:r>
                                                </m:sub>
                                                <m:sup/>
                                              </m:sSubSup>
                                            </m:e>
                                            <m:sub>
                                              <m:r>
                                                <a:rPr lang="en-US" altLang="ja-JP" i="1">
                                                  <a:latin typeface="Cambria Math"/>
                                                </a:rPr>
                                                <m:t> </m:t>
                                              </m:r>
                                              <m:r>
                                                <a:rPr lang="en-US" altLang="ja-JP" i="1">
                                                  <a:latin typeface="Cambria Math"/>
                                                </a:rPr>
                                                <m:t>𝟏</m:t>
                                              </m:r>
                                            </m:sub>
                                          </m:sSub>
                                        </m:e>
                                      </m:mr>
                                      <m:mr>
                                        <m:e>
                                          <m:sSub>
                                            <m:sSubPr>
                                              <m:ctrlPr>
                                                <a:rPr lang="en-US" altLang="ja-JP" i="1">
                                                  <a:latin typeface="Cambria Math"/>
                                                </a:rPr>
                                              </m:ctrlPr>
                                            </m:sSubPr>
                                            <m:e>
                                              <m:sSubSup>
                                                <m:sSubSupPr>
                                                  <m:ctrlPr>
                                                    <a:rPr lang="en-US" altLang="ja-JP" i="1">
                                                      <a:latin typeface="Cambria Math"/>
                                                    </a:rPr>
                                                  </m:ctrlPr>
                                                </m:sSubSupPr>
                                                <m:e>
                                                  <m:r>
                                                    <a:rPr lang="en-US" altLang="ja-JP" b="1" i="1" smtClean="0">
                                                      <a:latin typeface="Cambria Math"/>
                                                    </a:rPr>
                                                    <m:t>𝒍</m:t>
                                                  </m:r>
                                                </m:e>
                                                <m:sub>
                                                  <m:r>
                                                    <a:rPr lang="en-US" altLang="ja-JP" b="1" i="1" smtClean="0">
                                                      <a:latin typeface="Cambria Math"/>
                                                    </a:rPr>
                                                    <m:t>𝒊𝒏</m:t>
                                                  </m:r>
                                                  <m:r>
                                                    <a:rPr lang="en-US" altLang="ja-JP" i="1">
                                                      <a:latin typeface="Cambria Math"/>
                                                    </a:rPr>
                                                    <m:t>𝒅</m:t>
                                                  </m:r>
                                                </m:sub>
                                                <m:sup/>
                                              </m:sSubSup>
                                            </m:e>
                                            <m:sub>
                                              <m:r>
                                                <a:rPr lang="en-US" altLang="ja-JP" i="1">
                                                  <a:latin typeface="Cambria Math"/>
                                                </a:rPr>
                                                <m:t> </m:t>
                                              </m:r>
                                              <m:r>
                                                <a:rPr lang="en-US" altLang="ja-JP" b="1" i="1" smtClean="0">
                                                  <a:latin typeface="Cambria Math"/>
                                                </a:rPr>
                                                <m:t>𝟐</m:t>
                                              </m:r>
                                            </m:sub>
                                          </m:sSub>
                                        </m:e>
                                      </m:mr>
                                    </m:m>
                                  </m:e>
                                </m:mr>
                                <m:mr>
                                  <m:e>
                                    <m:m>
                                      <m:mPr>
                                        <m:mcs>
                                          <m:mc>
                                            <m:mcPr>
                                              <m:count m:val="1"/>
                                              <m:mcJc m:val="center"/>
                                            </m:mcPr>
                                          </m:mc>
                                        </m:mcs>
                                        <m:ctrlPr>
                                          <a:rPr kumimoji="1" lang="en-US" altLang="ja-JP" i="1" smtClean="0">
                                            <a:latin typeface="Cambria Math"/>
                                          </a:rPr>
                                        </m:ctrlPr>
                                      </m:mPr>
                                      <m:mr>
                                        <m:e>
                                          <m:r>
                                            <a:rPr kumimoji="1" lang="en-US" altLang="ja-JP" b="1" i="1" smtClean="0">
                                              <a:latin typeface="Cambria Math"/>
                                            </a:rPr>
                                            <m:t>⋮</m:t>
                                          </m:r>
                                        </m:e>
                                      </m:mr>
                                      <m:mr>
                                        <m:e>
                                          <m:sSub>
                                            <m:sSubPr>
                                              <m:ctrlPr>
                                                <a:rPr lang="en-US" altLang="ja-JP" i="1">
                                                  <a:latin typeface="Cambria Math"/>
                                                </a:rPr>
                                              </m:ctrlPr>
                                            </m:sSubPr>
                                            <m:e>
                                              <m:sSubSup>
                                                <m:sSubSupPr>
                                                  <m:ctrlPr>
                                                    <a:rPr lang="en-US" altLang="ja-JP" i="1">
                                                      <a:latin typeface="Cambria Math"/>
                                                    </a:rPr>
                                                  </m:ctrlPr>
                                                </m:sSubSupPr>
                                                <m:e>
                                                  <m:r>
                                                    <a:rPr lang="en-US" altLang="ja-JP" b="1" i="1" smtClean="0">
                                                      <a:latin typeface="Cambria Math"/>
                                                    </a:rPr>
                                                    <m:t>𝒍</m:t>
                                                  </m:r>
                                                </m:e>
                                                <m:sub>
                                                  <m:r>
                                                    <a:rPr lang="en-US" altLang="ja-JP" b="1" i="1" smtClean="0">
                                                      <a:latin typeface="Cambria Math"/>
                                                    </a:rPr>
                                                    <m:t>𝒊𝒏</m:t>
                                                  </m:r>
                                                  <m:r>
                                                    <a:rPr lang="en-US" altLang="ja-JP" i="1">
                                                      <a:latin typeface="Cambria Math"/>
                                                    </a:rPr>
                                                    <m:t>𝒅</m:t>
                                                  </m:r>
                                                </m:sub>
                                                <m:sup/>
                                              </m:sSubSup>
                                            </m:e>
                                            <m:sub>
                                              <m:r>
                                                <a:rPr lang="en-US" altLang="ja-JP" i="1">
                                                  <a:latin typeface="Cambria Math"/>
                                                </a:rPr>
                                                <m:t> </m:t>
                                              </m:r>
                                              <m:r>
                                                <a:rPr lang="en-US" altLang="ja-JP" b="1" i="1" smtClean="0">
                                                  <a:latin typeface="Cambria Math"/>
                                                </a:rPr>
                                                <m:t> </m:t>
                                              </m:r>
                                              <m:r>
                                                <a:rPr lang="en-US" altLang="ja-JP" b="1" i="1" smtClean="0">
                                                  <a:latin typeface="Cambria Math"/>
                                                </a:rPr>
                                                <m:t>𝑺</m:t>
                                              </m:r>
                                            </m:sub>
                                          </m:sSub>
                                        </m:e>
                                      </m:mr>
                                    </m:m>
                                  </m:e>
                                </m:mr>
                              </m:m>
                            </m:e>
                          </m:d>
                        </m:oMath>
                      </m:oMathPara>
                    </a14:m>
                    <a:endParaRPr kumimoji="1" lang="en-US" altLang="ja-JP" dirty="0" smtClean="0"/>
                  </a:p>
                </p:txBody>
              </p:sp>
            </mc:Choice>
            <mc:Fallback xmlns="">
              <p:sp>
                <p:nvSpPr>
                  <p:cNvPr id="118" name="テキスト ボックス 117"/>
                  <p:cNvSpPr txBox="1">
                    <a:spLocks noRot="1" noChangeAspect="1" noMove="1" noResize="1" noEditPoints="1" noAdjustHandles="1" noChangeArrowheads="1" noChangeShapeType="1" noTextEdit="1"/>
                  </p:cNvSpPr>
                  <p:nvPr/>
                </p:nvSpPr>
                <p:spPr>
                  <a:xfrm>
                    <a:off x="3245354" y="4718388"/>
                    <a:ext cx="720080" cy="1299202"/>
                  </a:xfrm>
                  <a:prstGeom prst="rect">
                    <a:avLst/>
                  </a:prstGeom>
                  <a:blipFill rotWithShape="1">
                    <a:blip r:embed="rId33"/>
                    <a:stretch>
                      <a:fillRect l="-2542"/>
                    </a:stretch>
                  </a:blipFill>
                  <a:ln w="6350">
                    <a:noFill/>
                  </a:ln>
                </p:spPr>
                <p:txBody>
                  <a:bodyPr/>
                  <a:lstStyle/>
                  <a:p>
                    <a:r>
                      <a:rPr lang="ja-JP" altLang="en-US">
                        <a:noFill/>
                      </a:rPr>
                      <a:t> </a:t>
                    </a:r>
                  </a:p>
                </p:txBody>
              </p:sp>
            </mc:Fallback>
          </mc:AlternateContent>
        </p:grpSp>
        <p:grpSp>
          <p:nvGrpSpPr>
            <p:cNvPr id="154" name="グループ化 153"/>
            <p:cNvGrpSpPr/>
            <p:nvPr/>
          </p:nvGrpSpPr>
          <p:grpSpPr>
            <a:xfrm>
              <a:off x="5195243" y="4864496"/>
              <a:ext cx="769926" cy="1375387"/>
              <a:chOff x="3198762" y="4646816"/>
              <a:chExt cx="769926" cy="1375387"/>
            </a:xfrm>
          </p:grpSpPr>
          <p:sp>
            <p:nvSpPr>
              <p:cNvPr id="155" name="角丸四角形 154"/>
              <p:cNvSpPr/>
              <p:nvPr/>
            </p:nvSpPr>
            <p:spPr bwMode="auto">
              <a:xfrm>
                <a:off x="3198762" y="4646816"/>
                <a:ext cx="762000" cy="1375387"/>
              </a:xfrm>
              <a:prstGeom prst="roundRect">
                <a:avLst/>
              </a:prstGeom>
              <a:solidFill>
                <a:schemeClr val="accent5"/>
              </a:solidFill>
              <a:ln w="9525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vert="horz" wrap="square" lIns="91440" tIns="45720" rIns="91440" bIns="45720" numCol="1" rtlCol="0" anchor="t" anchorCtr="0" compatLnSpc="1">
                <a:prstTxWarp prst="textNoShape">
                  <a:avLst/>
                </a:prstTxWarp>
              </a:bodyPr>
              <a:lstStyle/>
              <a:p>
                <a:pPr marL="0" marR="0" indent="0" algn="ctr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endParaRPr kumimoji="1" lang="ja-JP" altLang="en-US" sz="1800" b="1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charset="0"/>
                  <a:ea typeface="ＭＳ Ｐゴシック" pitchFamily="50" charset="-128"/>
                </a:endParaRPr>
              </a:p>
            </p:txBody>
          </p:sp>
          <mc:AlternateContent xmlns:mc="http://schemas.openxmlformats.org/markup-compatibility/2006" xmlns:a14="http://schemas.microsoft.com/office/drawing/2010/main">
            <mc:Choice Requires="a14">
              <p:sp>
                <p:nvSpPr>
                  <p:cNvPr id="156" name="テキスト ボックス 155"/>
                  <p:cNvSpPr txBox="1"/>
                  <p:nvPr/>
                </p:nvSpPr>
                <p:spPr>
                  <a:xfrm>
                    <a:off x="3248608" y="4710090"/>
                    <a:ext cx="720080" cy="1259704"/>
                  </a:xfrm>
                  <a:prstGeom prst="rect">
                    <a:avLst/>
                  </a:prstGeom>
                  <a:noFill/>
                  <a:ln w="6350">
                    <a:noFill/>
                  </a:ln>
                </p:spPr>
                <p:txBody>
                  <a:bodyPr wrap="square" rtlCol="0">
                    <a:spAutoFit/>
                  </a:bodyPr>
                  <a:lstStyle/>
                  <a:p>
                    <a:pPr/>
                    <a14:m>
                      <m:oMathPara xmlns:m="http://schemas.openxmlformats.org/officeDocument/2006/math">
                        <m:oMathParaPr>
                          <m:jc m:val="centerGroup"/>
                        </m:oMathParaPr>
                        <m:oMath xmlns:m="http://schemas.openxmlformats.org/officeDocument/2006/math">
                          <m:d>
                            <m:dPr>
                              <m:begChr m:val="["/>
                              <m:endChr m:val="]"/>
                              <m:ctrlPr>
                                <a:rPr kumimoji="1" lang="en-US" altLang="ja-JP" sz="1600" i="1" smtClean="0">
                                  <a:latin typeface="Cambria Math"/>
                                </a:rPr>
                              </m:ctrlPr>
                            </m:dPr>
                            <m:e>
                              <m:m>
                                <m:mPr>
                                  <m:mcs>
                                    <m:mc>
                                      <m:mcPr>
                                        <m:count m:val="1"/>
                                        <m:mcJc m:val="center"/>
                                      </m:mcPr>
                                    </m:mc>
                                  </m:mcs>
                                  <m:ctrlPr>
                                    <a:rPr kumimoji="1" lang="en-US" altLang="ja-JP" sz="1600" i="1" smtClean="0">
                                      <a:latin typeface="Cambria Math"/>
                                    </a:rPr>
                                  </m:ctrlPr>
                                </m:mPr>
                                <m:mr>
                                  <m:e>
                                    <m:m>
                                      <m:mPr>
                                        <m:mcs>
                                          <m:mc>
                                            <m:mcPr>
                                              <m:count m:val="1"/>
                                              <m:mcJc m:val="center"/>
                                            </m:mcPr>
                                          </m:mc>
                                        </m:mcs>
                                        <m:ctrlPr>
                                          <a:rPr kumimoji="1" lang="en-US" altLang="ja-JP" sz="1600" i="1" smtClean="0">
                                            <a:latin typeface="Cambria Math"/>
                                          </a:rPr>
                                        </m:ctrlPr>
                                      </m:mPr>
                                      <m:mr>
                                        <m:e>
                                          <m:sSub>
                                            <m:sSubPr>
                                              <m:ctrlPr>
                                                <a:rPr lang="en-US" altLang="ja-JP" sz="1600" i="1">
                                                  <a:latin typeface="Cambria Math"/>
                                                </a:rPr>
                                              </m:ctrlPr>
                                            </m:sSubPr>
                                            <m:e>
                                              <m:sSubSup>
                                                <m:sSubSupPr>
                                                  <m:ctrlPr>
                                                    <a:rPr lang="en-US" altLang="ja-JP" sz="1600" i="1">
                                                      <a:latin typeface="Cambria Math"/>
                                                    </a:rPr>
                                                  </m:ctrlPr>
                                                </m:sSubSupPr>
                                                <m:e>
                                                  <m:r>
                                                    <a:rPr lang="en-US" altLang="ja-JP" sz="1600" i="1">
                                                      <a:latin typeface="Cambria Math"/>
                                                    </a:rPr>
                                                    <m:t>𝑩</m:t>
                                                  </m:r>
                                                </m:e>
                                                <m:sub>
                                                  <m:r>
                                                    <a:rPr lang="en-US" altLang="ja-JP" sz="1600" b="1" i="1" smtClean="0">
                                                      <a:latin typeface="Cambria Math"/>
                                                    </a:rPr>
                                                    <m:t>𝒊𝒏</m:t>
                                                  </m:r>
                                                  <m:r>
                                                    <a:rPr lang="en-US" altLang="ja-JP" sz="1600" i="1">
                                                      <a:latin typeface="Cambria Math"/>
                                                    </a:rPr>
                                                    <m:t>𝒅</m:t>
                                                  </m:r>
                                                </m:sub>
                                                <m:sup>
                                                  <m:r>
                                                    <a:rPr lang="en-US" altLang="ja-JP" sz="1600" b="1" i="1" smtClean="0">
                                                      <a:latin typeface="Cambria Math"/>
                                                    </a:rPr>
                                                    <m:t>𝟐</m:t>
                                                  </m:r>
                                                </m:sup>
                                              </m:sSubSup>
                                            </m:e>
                                            <m:sub>
                                              <m:r>
                                                <a:rPr lang="en-US" altLang="ja-JP" sz="1600" i="1">
                                                  <a:latin typeface="Cambria Math"/>
                                                </a:rPr>
                                                <m:t> </m:t>
                                              </m:r>
                                              <m:r>
                                                <a:rPr lang="en-US" altLang="ja-JP" sz="1600" i="1">
                                                  <a:latin typeface="Cambria Math"/>
                                                </a:rPr>
                                                <m:t>𝟏</m:t>
                                              </m:r>
                                            </m:sub>
                                          </m:sSub>
                                        </m:e>
                                      </m:mr>
                                      <m:mr>
                                        <m:e>
                                          <m:sSub>
                                            <m:sSubPr>
                                              <m:ctrlPr>
                                                <a:rPr lang="en-US" altLang="ja-JP" sz="1600" i="1">
                                                  <a:latin typeface="Cambria Math"/>
                                                </a:rPr>
                                              </m:ctrlPr>
                                            </m:sSubPr>
                                            <m:e>
                                              <m:sSubSup>
                                                <m:sSubSupPr>
                                                  <m:ctrlPr>
                                                    <a:rPr lang="en-US" altLang="ja-JP" sz="1600" i="1">
                                                      <a:latin typeface="Cambria Math"/>
                                                    </a:rPr>
                                                  </m:ctrlPr>
                                                </m:sSubSupPr>
                                                <m:e>
                                                  <m:r>
                                                    <a:rPr lang="en-US" altLang="ja-JP" sz="1600" i="1">
                                                      <a:latin typeface="Cambria Math"/>
                                                    </a:rPr>
                                                    <m:t>𝑩</m:t>
                                                  </m:r>
                                                </m:e>
                                                <m:sub>
                                                  <m:r>
                                                    <a:rPr lang="en-US" altLang="ja-JP" sz="1600" b="1" i="1" smtClean="0">
                                                      <a:latin typeface="Cambria Math"/>
                                                    </a:rPr>
                                                    <m:t>𝒊𝒏</m:t>
                                                  </m:r>
                                                  <m:r>
                                                    <a:rPr lang="en-US" altLang="ja-JP" sz="1600" i="1">
                                                      <a:latin typeface="Cambria Math"/>
                                                    </a:rPr>
                                                    <m:t>𝒅</m:t>
                                                  </m:r>
                                                </m:sub>
                                                <m:sup>
                                                  <m:r>
                                                    <a:rPr lang="en-US" altLang="ja-JP" sz="1600" b="1" i="1" smtClean="0">
                                                      <a:latin typeface="Cambria Math"/>
                                                    </a:rPr>
                                                    <m:t>𝟐</m:t>
                                                  </m:r>
                                                </m:sup>
                                              </m:sSubSup>
                                            </m:e>
                                            <m:sub>
                                              <m:r>
                                                <a:rPr lang="en-US" altLang="ja-JP" sz="1600" i="1">
                                                  <a:latin typeface="Cambria Math"/>
                                                </a:rPr>
                                                <m:t> </m:t>
                                              </m:r>
                                              <m:r>
                                                <a:rPr lang="en-US" altLang="ja-JP" sz="1600" b="1" i="1" smtClean="0">
                                                  <a:latin typeface="Cambria Math"/>
                                                </a:rPr>
                                                <m:t>𝟐</m:t>
                                              </m:r>
                                            </m:sub>
                                          </m:sSub>
                                        </m:e>
                                      </m:mr>
                                    </m:m>
                                  </m:e>
                                </m:mr>
                                <m:mr>
                                  <m:e>
                                    <m:m>
                                      <m:mPr>
                                        <m:mcs>
                                          <m:mc>
                                            <m:mcPr>
                                              <m:count m:val="1"/>
                                              <m:mcJc m:val="center"/>
                                            </m:mcPr>
                                          </m:mc>
                                        </m:mcs>
                                        <m:ctrlPr>
                                          <a:rPr kumimoji="1" lang="en-US" altLang="ja-JP" sz="1600" i="1" smtClean="0">
                                            <a:latin typeface="Cambria Math"/>
                                          </a:rPr>
                                        </m:ctrlPr>
                                      </m:mPr>
                                      <m:mr>
                                        <m:e>
                                          <m:r>
                                            <a:rPr kumimoji="1" lang="en-US" altLang="ja-JP" sz="1600" b="1" i="1" smtClean="0">
                                              <a:latin typeface="Cambria Math"/>
                                            </a:rPr>
                                            <m:t>⋮</m:t>
                                          </m:r>
                                        </m:e>
                                      </m:mr>
                                      <m:mr>
                                        <m:e>
                                          <m:sSub>
                                            <m:sSubPr>
                                              <m:ctrlPr>
                                                <a:rPr lang="en-US" altLang="ja-JP" sz="1600" i="1">
                                                  <a:latin typeface="Cambria Math"/>
                                                </a:rPr>
                                              </m:ctrlPr>
                                            </m:sSubPr>
                                            <m:e>
                                              <m:sSubSup>
                                                <m:sSubSupPr>
                                                  <m:ctrlPr>
                                                    <a:rPr lang="en-US" altLang="ja-JP" sz="1600" i="1" smtClean="0">
                                                      <a:latin typeface="Cambria Math"/>
                                                    </a:rPr>
                                                  </m:ctrlPr>
                                                </m:sSubSupPr>
                                                <m:e>
                                                  <m:r>
                                                    <a:rPr lang="en-US" altLang="ja-JP" sz="1600" i="1">
                                                      <a:latin typeface="Cambria Math"/>
                                                    </a:rPr>
                                                    <m:t>𝑩</m:t>
                                                  </m:r>
                                                </m:e>
                                                <m:sub>
                                                  <m:r>
                                                    <a:rPr lang="en-US" altLang="ja-JP" sz="1600" b="1" i="1" smtClean="0">
                                                      <a:latin typeface="Cambria Math"/>
                                                    </a:rPr>
                                                    <m:t>𝒊𝒏</m:t>
                                                  </m:r>
                                                  <m:r>
                                                    <a:rPr lang="en-US" altLang="ja-JP" sz="1600" i="1">
                                                      <a:latin typeface="Cambria Math"/>
                                                    </a:rPr>
                                                    <m:t>𝒅</m:t>
                                                  </m:r>
                                                </m:sub>
                                                <m:sup>
                                                  <m:r>
                                                    <a:rPr lang="en-US" altLang="ja-JP" sz="1600" b="1" i="1" smtClean="0">
                                                      <a:latin typeface="Cambria Math"/>
                                                    </a:rPr>
                                                    <m:t>𝟐</m:t>
                                                  </m:r>
                                                </m:sup>
                                              </m:sSubSup>
                                            </m:e>
                                            <m:sub>
                                              <m:r>
                                                <a:rPr lang="en-US" altLang="ja-JP" sz="1600" i="1">
                                                  <a:latin typeface="Cambria Math"/>
                                                </a:rPr>
                                                <m:t> </m:t>
                                              </m:r>
                                              <m:r>
                                                <a:rPr lang="en-US" altLang="ja-JP" sz="1600" b="1" i="1" smtClean="0">
                                                  <a:latin typeface="Cambria Math"/>
                                                </a:rPr>
                                                <m:t> </m:t>
                                              </m:r>
                                              <m:r>
                                                <a:rPr lang="en-US" altLang="ja-JP" sz="1600" b="1" i="1" smtClean="0">
                                                  <a:latin typeface="Cambria Math"/>
                                                </a:rPr>
                                                <m:t>𝑺</m:t>
                                              </m:r>
                                            </m:sub>
                                          </m:sSub>
                                        </m:e>
                                      </m:mr>
                                    </m:m>
                                  </m:e>
                                </m:mr>
                              </m:m>
                            </m:e>
                          </m:d>
                        </m:oMath>
                      </m:oMathPara>
                    </a14:m>
                    <a:endParaRPr kumimoji="1" lang="en-US" altLang="ja-JP" sz="1600" dirty="0" smtClean="0"/>
                  </a:p>
                </p:txBody>
              </p:sp>
            </mc:Choice>
            <mc:Fallback xmlns="">
              <p:sp>
                <p:nvSpPr>
                  <p:cNvPr id="121" name="テキスト ボックス 120"/>
                  <p:cNvSpPr txBox="1">
                    <a:spLocks noRot="1" noChangeAspect="1" noMove="1" noResize="1" noEditPoints="1" noAdjustHandles="1" noChangeArrowheads="1" noChangeShapeType="1" noTextEdit="1"/>
                  </p:cNvSpPr>
                  <p:nvPr/>
                </p:nvSpPr>
                <p:spPr>
                  <a:xfrm>
                    <a:off x="3248608" y="4710090"/>
                    <a:ext cx="720080" cy="1259704"/>
                  </a:xfrm>
                  <a:prstGeom prst="rect">
                    <a:avLst/>
                  </a:prstGeom>
                  <a:blipFill rotWithShape="1">
                    <a:blip r:embed="rId34"/>
                    <a:stretch>
                      <a:fillRect l="-1681"/>
                    </a:stretch>
                  </a:blipFill>
                  <a:ln w="6350">
                    <a:noFill/>
                  </a:ln>
                </p:spPr>
                <p:txBody>
                  <a:bodyPr/>
                  <a:lstStyle/>
                  <a:p>
                    <a:r>
                      <a:rPr lang="ja-JP" altLang="en-US">
                        <a:noFill/>
                      </a:rPr>
                      <a:t> </a:t>
                    </a:r>
                  </a:p>
                </p:txBody>
              </p:sp>
            </mc:Fallback>
          </mc:AlternateContent>
        </p:grpSp>
        <p:grpSp>
          <p:nvGrpSpPr>
            <p:cNvPr id="157" name="グループ化 156"/>
            <p:cNvGrpSpPr/>
            <p:nvPr/>
          </p:nvGrpSpPr>
          <p:grpSpPr>
            <a:xfrm>
              <a:off x="7286920" y="4866314"/>
              <a:ext cx="769926" cy="1375387"/>
              <a:chOff x="3198762" y="4646816"/>
              <a:chExt cx="769926" cy="1375387"/>
            </a:xfrm>
          </p:grpSpPr>
          <p:sp>
            <p:nvSpPr>
              <p:cNvPr id="158" name="角丸四角形 157"/>
              <p:cNvSpPr/>
              <p:nvPr/>
            </p:nvSpPr>
            <p:spPr bwMode="auto">
              <a:xfrm>
                <a:off x="3198762" y="4646816"/>
                <a:ext cx="762000" cy="1375387"/>
              </a:xfrm>
              <a:prstGeom prst="roundRect">
                <a:avLst/>
              </a:prstGeom>
              <a:solidFill>
                <a:schemeClr val="accent5"/>
              </a:solidFill>
              <a:ln w="9525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vert="horz" wrap="square" lIns="91440" tIns="45720" rIns="91440" bIns="45720" numCol="1" rtlCol="0" anchor="t" anchorCtr="0" compatLnSpc="1">
                <a:prstTxWarp prst="textNoShape">
                  <a:avLst/>
                </a:prstTxWarp>
              </a:bodyPr>
              <a:lstStyle/>
              <a:p>
                <a:pPr marL="0" marR="0" indent="0" algn="ctr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endParaRPr kumimoji="1" lang="ja-JP" altLang="en-US" sz="1800" b="1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charset="0"/>
                  <a:ea typeface="ＭＳ Ｐゴシック" pitchFamily="50" charset="-128"/>
                </a:endParaRPr>
              </a:p>
            </p:txBody>
          </p:sp>
          <mc:AlternateContent xmlns:mc="http://schemas.openxmlformats.org/markup-compatibility/2006" xmlns:a14="http://schemas.microsoft.com/office/drawing/2010/main">
            <mc:Choice Requires="a14">
              <p:sp>
                <p:nvSpPr>
                  <p:cNvPr id="159" name="テキスト ボックス 158"/>
                  <p:cNvSpPr txBox="1"/>
                  <p:nvPr/>
                </p:nvSpPr>
                <p:spPr>
                  <a:xfrm>
                    <a:off x="3248608" y="4710090"/>
                    <a:ext cx="720080" cy="1259704"/>
                  </a:xfrm>
                  <a:prstGeom prst="rect">
                    <a:avLst/>
                  </a:prstGeom>
                  <a:noFill/>
                  <a:ln w="6350">
                    <a:noFill/>
                  </a:ln>
                </p:spPr>
                <p:txBody>
                  <a:bodyPr wrap="square" rtlCol="0">
                    <a:spAutoFit/>
                  </a:bodyPr>
                  <a:lstStyle/>
                  <a:p>
                    <a:pPr/>
                    <a14:m>
                      <m:oMathPara xmlns:m="http://schemas.openxmlformats.org/officeDocument/2006/math">
                        <m:oMathParaPr>
                          <m:jc m:val="centerGroup"/>
                        </m:oMathParaPr>
                        <m:oMath xmlns:m="http://schemas.openxmlformats.org/officeDocument/2006/math">
                          <m:d>
                            <m:dPr>
                              <m:begChr m:val="["/>
                              <m:endChr m:val="]"/>
                              <m:ctrlPr>
                                <a:rPr kumimoji="1" lang="en-US" altLang="ja-JP" sz="1600" i="1" smtClean="0">
                                  <a:latin typeface="Cambria Math"/>
                                </a:rPr>
                              </m:ctrlPr>
                            </m:dPr>
                            <m:e>
                              <m:m>
                                <m:mPr>
                                  <m:mcs>
                                    <m:mc>
                                      <m:mcPr>
                                        <m:count m:val="1"/>
                                        <m:mcJc m:val="center"/>
                                      </m:mcPr>
                                    </m:mc>
                                  </m:mcs>
                                  <m:ctrlPr>
                                    <a:rPr kumimoji="1" lang="en-US" altLang="ja-JP" sz="1600" i="1" smtClean="0">
                                      <a:latin typeface="Cambria Math"/>
                                    </a:rPr>
                                  </m:ctrlPr>
                                </m:mPr>
                                <m:mr>
                                  <m:e>
                                    <m:m>
                                      <m:mPr>
                                        <m:mcs>
                                          <m:mc>
                                            <m:mcPr>
                                              <m:count m:val="1"/>
                                              <m:mcJc m:val="center"/>
                                            </m:mcPr>
                                          </m:mc>
                                        </m:mcs>
                                        <m:ctrlPr>
                                          <a:rPr kumimoji="1" lang="en-US" altLang="ja-JP" sz="1600" i="1" smtClean="0">
                                            <a:latin typeface="Cambria Math"/>
                                          </a:rPr>
                                        </m:ctrlPr>
                                      </m:mPr>
                                      <m:mr>
                                        <m:e>
                                          <m:sSub>
                                            <m:sSubPr>
                                              <m:ctrlPr>
                                                <a:rPr lang="en-US" altLang="ja-JP" sz="1600" i="1">
                                                  <a:latin typeface="Cambria Math"/>
                                                </a:rPr>
                                              </m:ctrlPr>
                                            </m:sSubPr>
                                            <m:e>
                                              <m:sSubSup>
                                                <m:sSubSupPr>
                                                  <m:ctrlPr>
                                                    <a:rPr lang="en-US" altLang="ja-JP" sz="1600" i="1">
                                                      <a:latin typeface="Cambria Math"/>
                                                    </a:rPr>
                                                  </m:ctrlPr>
                                                </m:sSubSupPr>
                                                <m:e>
                                                  <m:r>
                                                    <a:rPr lang="en-US" altLang="ja-JP" sz="1600" i="1">
                                                      <a:latin typeface="Cambria Math"/>
                                                    </a:rPr>
                                                    <m:t>𝑩</m:t>
                                                  </m:r>
                                                </m:e>
                                                <m:sub>
                                                  <m:r>
                                                    <a:rPr lang="en-US" altLang="ja-JP" sz="1600" b="1" i="1" smtClean="0">
                                                      <a:latin typeface="Cambria Math"/>
                                                    </a:rPr>
                                                    <m:t>𝒊𝒏</m:t>
                                                  </m:r>
                                                  <m:r>
                                                    <a:rPr lang="en-US" altLang="ja-JP" sz="1600" i="1">
                                                      <a:latin typeface="Cambria Math"/>
                                                    </a:rPr>
                                                    <m:t>𝒅</m:t>
                                                  </m:r>
                                                </m:sub>
                                                <m:sup>
                                                  <m:r>
                                                    <a:rPr lang="en-US" altLang="ja-JP" sz="1600" b="1" i="1" smtClean="0">
                                                      <a:latin typeface="Cambria Math"/>
                                                    </a:rPr>
                                                    <m:t>𝟑</m:t>
                                                  </m:r>
                                                </m:sup>
                                              </m:sSubSup>
                                            </m:e>
                                            <m:sub>
                                              <m:r>
                                                <a:rPr lang="en-US" altLang="ja-JP" sz="1600" i="1">
                                                  <a:latin typeface="Cambria Math"/>
                                                </a:rPr>
                                                <m:t> </m:t>
                                              </m:r>
                                              <m:r>
                                                <a:rPr lang="en-US" altLang="ja-JP" sz="1600" i="1">
                                                  <a:latin typeface="Cambria Math"/>
                                                </a:rPr>
                                                <m:t>𝟏</m:t>
                                              </m:r>
                                            </m:sub>
                                          </m:sSub>
                                        </m:e>
                                      </m:mr>
                                      <m:mr>
                                        <m:e>
                                          <m:sSub>
                                            <m:sSubPr>
                                              <m:ctrlPr>
                                                <a:rPr lang="en-US" altLang="ja-JP" sz="1600" i="1">
                                                  <a:latin typeface="Cambria Math"/>
                                                </a:rPr>
                                              </m:ctrlPr>
                                            </m:sSubPr>
                                            <m:e>
                                              <m:sSubSup>
                                                <m:sSubSupPr>
                                                  <m:ctrlPr>
                                                    <a:rPr lang="en-US" altLang="ja-JP" sz="1600" i="1">
                                                      <a:latin typeface="Cambria Math"/>
                                                    </a:rPr>
                                                  </m:ctrlPr>
                                                </m:sSubSupPr>
                                                <m:e>
                                                  <m:r>
                                                    <a:rPr lang="en-US" altLang="ja-JP" sz="1600" i="1">
                                                      <a:latin typeface="Cambria Math"/>
                                                    </a:rPr>
                                                    <m:t>𝑩</m:t>
                                                  </m:r>
                                                </m:e>
                                                <m:sub>
                                                  <m:r>
                                                    <a:rPr lang="en-US" altLang="ja-JP" sz="1600" b="1" i="1" smtClean="0">
                                                      <a:latin typeface="Cambria Math"/>
                                                    </a:rPr>
                                                    <m:t>𝒊𝒏</m:t>
                                                  </m:r>
                                                  <m:r>
                                                    <a:rPr lang="en-US" altLang="ja-JP" sz="1600" i="1">
                                                      <a:latin typeface="Cambria Math"/>
                                                    </a:rPr>
                                                    <m:t>𝒅</m:t>
                                                  </m:r>
                                                </m:sub>
                                                <m:sup>
                                                  <m:r>
                                                    <a:rPr lang="en-US" altLang="ja-JP" sz="1600" b="1" i="1" smtClean="0">
                                                      <a:latin typeface="Cambria Math"/>
                                                    </a:rPr>
                                                    <m:t>𝟑</m:t>
                                                  </m:r>
                                                </m:sup>
                                              </m:sSubSup>
                                            </m:e>
                                            <m:sub>
                                              <m:r>
                                                <a:rPr lang="en-US" altLang="ja-JP" sz="1600" i="1">
                                                  <a:latin typeface="Cambria Math"/>
                                                </a:rPr>
                                                <m:t> </m:t>
                                              </m:r>
                                              <m:r>
                                                <a:rPr lang="en-US" altLang="ja-JP" sz="1600" b="1" i="1" smtClean="0">
                                                  <a:latin typeface="Cambria Math"/>
                                                </a:rPr>
                                                <m:t>𝟐</m:t>
                                              </m:r>
                                            </m:sub>
                                          </m:sSub>
                                        </m:e>
                                      </m:mr>
                                    </m:m>
                                  </m:e>
                                </m:mr>
                                <m:mr>
                                  <m:e>
                                    <m:m>
                                      <m:mPr>
                                        <m:mcs>
                                          <m:mc>
                                            <m:mcPr>
                                              <m:count m:val="1"/>
                                              <m:mcJc m:val="center"/>
                                            </m:mcPr>
                                          </m:mc>
                                        </m:mcs>
                                        <m:ctrlPr>
                                          <a:rPr kumimoji="1" lang="en-US" altLang="ja-JP" sz="1600" i="1" smtClean="0">
                                            <a:latin typeface="Cambria Math"/>
                                          </a:rPr>
                                        </m:ctrlPr>
                                      </m:mPr>
                                      <m:mr>
                                        <m:e>
                                          <m:r>
                                            <a:rPr kumimoji="1" lang="en-US" altLang="ja-JP" sz="1600" b="1" i="1" smtClean="0">
                                              <a:latin typeface="Cambria Math"/>
                                            </a:rPr>
                                            <m:t>⋮</m:t>
                                          </m:r>
                                        </m:e>
                                      </m:mr>
                                      <m:mr>
                                        <m:e>
                                          <m:sSub>
                                            <m:sSubPr>
                                              <m:ctrlPr>
                                                <a:rPr lang="en-US" altLang="ja-JP" sz="1600" i="1">
                                                  <a:latin typeface="Cambria Math"/>
                                                </a:rPr>
                                              </m:ctrlPr>
                                            </m:sSubPr>
                                            <m:e>
                                              <m:sSubSup>
                                                <m:sSubSupPr>
                                                  <m:ctrlPr>
                                                    <a:rPr lang="en-US" altLang="ja-JP" sz="1600" i="1">
                                                      <a:latin typeface="Cambria Math"/>
                                                    </a:rPr>
                                                  </m:ctrlPr>
                                                </m:sSubSupPr>
                                                <m:e>
                                                  <m:r>
                                                    <a:rPr lang="en-US" altLang="ja-JP" sz="1600" i="1">
                                                      <a:latin typeface="Cambria Math"/>
                                                    </a:rPr>
                                                    <m:t>𝑩</m:t>
                                                  </m:r>
                                                </m:e>
                                                <m:sub>
                                                  <m:r>
                                                    <a:rPr lang="en-US" altLang="ja-JP" sz="1600" b="1" i="1" smtClean="0">
                                                      <a:latin typeface="Cambria Math"/>
                                                    </a:rPr>
                                                    <m:t>𝒊𝒏</m:t>
                                                  </m:r>
                                                  <m:r>
                                                    <a:rPr lang="en-US" altLang="ja-JP" sz="1600" i="1">
                                                      <a:latin typeface="Cambria Math"/>
                                                    </a:rPr>
                                                    <m:t>𝒅</m:t>
                                                  </m:r>
                                                </m:sub>
                                                <m:sup>
                                                  <m:r>
                                                    <a:rPr lang="en-US" altLang="ja-JP" sz="1600" b="1" i="1" smtClean="0">
                                                      <a:latin typeface="Cambria Math"/>
                                                    </a:rPr>
                                                    <m:t>𝟑</m:t>
                                                  </m:r>
                                                </m:sup>
                                              </m:sSubSup>
                                            </m:e>
                                            <m:sub>
                                              <m:r>
                                                <a:rPr lang="en-US" altLang="ja-JP" sz="1600" i="1">
                                                  <a:latin typeface="Cambria Math"/>
                                                </a:rPr>
                                                <m:t> </m:t>
                                              </m:r>
                                              <m:r>
                                                <a:rPr lang="en-US" altLang="ja-JP" sz="1600" b="1" i="1" smtClean="0">
                                                  <a:latin typeface="Cambria Math"/>
                                                </a:rPr>
                                                <m:t> </m:t>
                                              </m:r>
                                              <m:r>
                                                <a:rPr lang="en-US" altLang="ja-JP" sz="1600" b="1" i="1" smtClean="0">
                                                  <a:latin typeface="Cambria Math"/>
                                                </a:rPr>
                                                <m:t>𝑺</m:t>
                                              </m:r>
                                            </m:sub>
                                          </m:sSub>
                                        </m:e>
                                      </m:mr>
                                    </m:m>
                                  </m:e>
                                </m:mr>
                              </m:m>
                            </m:e>
                          </m:d>
                        </m:oMath>
                      </m:oMathPara>
                    </a14:m>
                    <a:endParaRPr kumimoji="1" lang="en-US" altLang="ja-JP" sz="1600" dirty="0" smtClean="0"/>
                  </a:p>
                </p:txBody>
              </p:sp>
            </mc:Choice>
            <mc:Fallback xmlns="">
              <p:sp>
                <p:nvSpPr>
                  <p:cNvPr id="124" name="テキスト ボックス 123"/>
                  <p:cNvSpPr txBox="1">
                    <a:spLocks noRot="1" noChangeAspect="1" noMove="1" noResize="1" noEditPoints="1" noAdjustHandles="1" noChangeArrowheads="1" noChangeShapeType="1" noTextEdit="1"/>
                  </p:cNvSpPr>
                  <p:nvPr/>
                </p:nvSpPr>
                <p:spPr>
                  <a:xfrm>
                    <a:off x="3248608" y="4710090"/>
                    <a:ext cx="720080" cy="1259704"/>
                  </a:xfrm>
                  <a:prstGeom prst="rect">
                    <a:avLst/>
                  </a:prstGeom>
                  <a:blipFill rotWithShape="1">
                    <a:blip r:embed="rId35"/>
                    <a:stretch>
                      <a:fillRect l="-2542"/>
                    </a:stretch>
                  </a:blipFill>
                  <a:ln w="6350">
                    <a:noFill/>
                  </a:ln>
                </p:spPr>
                <p:txBody>
                  <a:bodyPr/>
                  <a:lstStyle/>
                  <a:p>
                    <a:r>
                      <a:rPr lang="ja-JP" altLang="en-US">
                        <a:noFill/>
                      </a:rPr>
                      <a:t> </a:t>
                    </a:r>
                  </a:p>
                </p:txBody>
              </p:sp>
            </mc:Fallback>
          </mc:AlternateContent>
        </p:grpSp>
        <p:grpSp>
          <p:nvGrpSpPr>
            <p:cNvPr id="160" name="グループ化 159"/>
            <p:cNvGrpSpPr/>
            <p:nvPr/>
          </p:nvGrpSpPr>
          <p:grpSpPr>
            <a:xfrm>
              <a:off x="2790245" y="4215504"/>
              <a:ext cx="1196039" cy="516319"/>
              <a:chOff x="1126623" y="4842893"/>
              <a:chExt cx="1040068" cy="553487"/>
            </a:xfrm>
            <a:effectLst>
              <a:outerShdw blurRad="139700" dist="38100" dir="2700000" algn="tl" rotWithShape="0">
                <a:prstClr val="black">
                  <a:alpha val="40000"/>
                </a:prstClr>
              </a:outerShdw>
            </a:effectLst>
          </p:grpSpPr>
          <p:sp>
            <p:nvSpPr>
              <p:cNvPr id="161" name="下矢印 160"/>
              <p:cNvSpPr/>
              <p:nvPr/>
            </p:nvSpPr>
            <p:spPr bwMode="auto">
              <a:xfrm>
                <a:off x="1126623" y="4867672"/>
                <a:ext cx="1040068" cy="528708"/>
              </a:xfrm>
              <a:prstGeom prst="downArrow">
                <a:avLst>
                  <a:gd name="adj1" fmla="val 58683"/>
                  <a:gd name="adj2" fmla="val 65783"/>
                </a:avLst>
              </a:prstGeom>
              <a:solidFill>
                <a:schemeClr val="bg2"/>
              </a:solidFill>
              <a:ln>
                <a:headEnd type="none" w="med" len="med"/>
                <a:tailEnd type="none" w="med" len="med"/>
              </a:ln>
            </p:spPr>
            <p:style>
              <a:lnRef idx="3">
                <a:schemeClr val="lt1"/>
              </a:lnRef>
              <a:fillRef idx="1">
                <a:schemeClr val="accent2"/>
              </a:fillRef>
              <a:effectRef idx="1">
                <a:schemeClr val="accent2"/>
              </a:effectRef>
              <a:fontRef idx="minor">
                <a:schemeClr val="lt1"/>
              </a:fontRef>
            </p:style>
            <p:txBody>
              <a:bodyPr vert="horz" wrap="square" lIns="91440" tIns="45720" rIns="91440" bIns="45720" numCol="1" rtlCol="0" anchor="t" anchorCtr="0" compatLnSpc="1">
                <a:prstTxWarp prst="textNoShape">
                  <a:avLst/>
                </a:prstTxWarp>
              </a:bodyPr>
              <a:lstStyle/>
              <a:p>
                <a:pPr marL="0" marR="0" indent="0" algn="ctr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endParaRPr kumimoji="1" lang="ja-JP" altLang="en-US" i="0" u="none" strike="noStrike" normalizeH="0" baseline="0" dirty="0" smtClean="0">
                  <a:ln w="18000">
                    <a:solidFill>
                      <a:schemeClr val="accent2">
                        <a:satMod val="140000"/>
                      </a:schemeClr>
                    </a:solidFill>
                    <a:prstDash val="solid"/>
                    <a:miter lim="800000"/>
                  </a:ln>
                  <a:noFill/>
                  <a:effectLst>
                    <a:outerShdw blurRad="25500" dist="23000" dir="7020000" algn="tl">
                      <a:srgbClr val="000000">
                        <a:alpha val="50000"/>
                      </a:srgbClr>
                    </a:outerShdw>
                  </a:effectLst>
                  <a:latin typeface="Arial" charset="0"/>
                  <a:ea typeface="ＭＳ Ｐゴシック" pitchFamily="50" charset="-128"/>
                </a:endParaRPr>
              </a:p>
            </p:txBody>
          </p:sp>
          <mc:AlternateContent xmlns:mc="http://schemas.openxmlformats.org/markup-compatibility/2006" xmlns:a14="http://schemas.microsoft.com/office/drawing/2010/main">
            <mc:Choice Requires="a14">
              <p:sp>
                <p:nvSpPr>
                  <p:cNvPr id="162" name="テキスト ボックス 161"/>
                  <p:cNvSpPr txBox="1"/>
                  <p:nvPr/>
                </p:nvSpPr>
                <p:spPr>
                  <a:xfrm>
                    <a:off x="1219299" y="4842893"/>
                    <a:ext cx="936103" cy="461665"/>
                  </a:xfrm>
                  <a:prstGeom prst="rect">
                    <a:avLst/>
                  </a:prstGeom>
                  <a:noFill/>
                </p:spPr>
                <p:txBody>
                  <a:bodyPr wrap="square" rtlCol="0">
                    <a:spAutoFit/>
                  </a:bodyPr>
                  <a:lstStyle/>
                  <a:p>
                    <a:pPr/>
                    <a14:m>
                      <m:oMathPara xmlns:m="http://schemas.openxmlformats.org/officeDocument/2006/math">
                        <m:oMathParaPr>
                          <m:jc m:val="centerGroup"/>
                        </m:oMathParaPr>
                        <m:oMath xmlns:m="http://schemas.openxmlformats.org/officeDocument/2006/math">
                          <m:r>
                            <a:rPr kumimoji="1" lang="en-US" altLang="ja-JP" sz="2400" b="1" i="1" smtClean="0">
                              <a:ln w="18000">
                                <a:noFill/>
                                <a:prstDash val="solid"/>
                                <a:miter lim="800000"/>
                              </a:ln>
                              <a:solidFill>
                                <a:schemeClr val="bg1"/>
                              </a:solidFill>
                              <a:effectLst/>
                              <a:latin typeface="Cambria Math"/>
                              <a:ea typeface="Cambria Math"/>
                            </a:rPr>
                            <m:t>×</m:t>
                          </m:r>
                          <m:r>
                            <a:rPr kumimoji="1" lang="el-GR" altLang="ja-JP" sz="2400" i="0" smtClean="0">
                              <a:ln w="18000">
                                <a:noFill/>
                                <a:prstDash val="solid"/>
                                <a:miter lim="800000"/>
                              </a:ln>
                              <a:solidFill>
                                <a:schemeClr val="bg1"/>
                              </a:solidFill>
                              <a:effectLst/>
                              <a:latin typeface="Cambria Math"/>
                              <a:ea typeface="Cambria Math"/>
                            </a:rPr>
                            <m:t>𝟊</m:t>
                          </m:r>
                        </m:oMath>
                      </m:oMathPara>
                    </a14:m>
                    <a:endParaRPr kumimoji="1" lang="ja-JP" altLang="en-US" sz="3200" dirty="0">
                      <a:ln w="18000">
                        <a:solidFill>
                          <a:schemeClr val="bg1"/>
                        </a:solidFill>
                        <a:prstDash val="solid"/>
                        <a:miter lim="800000"/>
                      </a:ln>
                      <a:noFill/>
                      <a:effectLst/>
                    </a:endParaRPr>
                  </a:p>
                </p:txBody>
              </p:sp>
            </mc:Choice>
            <mc:Fallback xmlns="">
              <p:sp>
                <p:nvSpPr>
                  <p:cNvPr id="48" name="テキスト ボックス 47"/>
                  <p:cNvSpPr txBox="1">
                    <a:spLocks noRot="1" noChangeAspect="1" noMove="1" noResize="1" noEditPoints="1" noAdjustHandles="1" noChangeArrowheads="1" noChangeShapeType="1" noTextEdit="1"/>
                  </p:cNvSpPr>
                  <p:nvPr/>
                </p:nvSpPr>
                <p:spPr>
                  <a:xfrm>
                    <a:off x="1219299" y="4842893"/>
                    <a:ext cx="936103" cy="461665"/>
                  </a:xfrm>
                  <a:prstGeom prst="rect">
                    <a:avLst/>
                  </a:prstGeom>
                  <a:blipFill rotWithShape="1">
                    <a:blip r:embed="rId36"/>
                    <a:stretch>
                      <a:fillRect/>
                    </a:stretch>
                  </a:blipFill>
                </p:spPr>
                <p:txBody>
                  <a:bodyPr/>
                  <a:lstStyle/>
                  <a:p>
                    <a:r>
                      <a:rPr lang="ja-JP" altLang="en-US">
                        <a:noFill/>
                      </a:rPr>
                      <a:t> </a:t>
                    </a:r>
                  </a:p>
                </p:txBody>
              </p:sp>
            </mc:Fallback>
          </mc:AlternateContent>
        </p:grpSp>
        <p:grpSp>
          <p:nvGrpSpPr>
            <p:cNvPr id="163" name="グループ化 162"/>
            <p:cNvGrpSpPr/>
            <p:nvPr/>
          </p:nvGrpSpPr>
          <p:grpSpPr>
            <a:xfrm>
              <a:off x="4983128" y="4215504"/>
              <a:ext cx="1196039" cy="516319"/>
              <a:chOff x="1126623" y="4842893"/>
              <a:chExt cx="1040068" cy="553487"/>
            </a:xfrm>
            <a:effectLst>
              <a:outerShdw blurRad="139700" dist="38100" dir="2700000" algn="tl" rotWithShape="0">
                <a:prstClr val="black">
                  <a:alpha val="40000"/>
                </a:prstClr>
              </a:outerShdw>
            </a:effectLst>
          </p:grpSpPr>
          <p:sp>
            <p:nvSpPr>
              <p:cNvPr id="164" name="下矢印 163"/>
              <p:cNvSpPr/>
              <p:nvPr/>
            </p:nvSpPr>
            <p:spPr bwMode="auto">
              <a:xfrm>
                <a:off x="1126623" y="4867672"/>
                <a:ext cx="1040068" cy="528708"/>
              </a:xfrm>
              <a:prstGeom prst="downArrow">
                <a:avLst>
                  <a:gd name="adj1" fmla="val 58683"/>
                  <a:gd name="adj2" fmla="val 65783"/>
                </a:avLst>
              </a:prstGeom>
              <a:solidFill>
                <a:schemeClr val="bg2"/>
              </a:solidFill>
              <a:ln>
                <a:headEnd type="none" w="med" len="med"/>
                <a:tailEnd type="none" w="med" len="med"/>
              </a:ln>
            </p:spPr>
            <p:style>
              <a:lnRef idx="3">
                <a:schemeClr val="lt1"/>
              </a:lnRef>
              <a:fillRef idx="1">
                <a:schemeClr val="accent2"/>
              </a:fillRef>
              <a:effectRef idx="1">
                <a:schemeClr val="accent2"/>
              </a:effectRef>
              <a:fontRef idx="minor">
                <a:schemeClr val="lt1"/>
              </a:fontRef>
            </p:style>
            <p:txBody>
              <a:bodyPr vert="horz" wrap="square" lIns="91440" tIns="45720" rIns="91440" bIns="45720" numCol="1" rtlCol="0" anchor="t" anchorCtr="0" compatLnSpc="1">
                <a:prstTxWarp prst="textNoShape">
                  <a:avLst/>
                </a:prstTxWarp>
              </a:bodyPr>
              <a:lstStyle/>
              <a:p>
                <a:pPr marL="0" marR="0" indent="0" algn="ctr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endParaRPr kumimoji="1" lang="ja-JP" altLang="en-US" i="0" u="none" strike="noStrike" normalizeH="0" baseline="0" dirty="0" smtClean="0">
                  <a:ln w="18000">
                    <a:solidFill>
                      <a:schemeClr val="accent2">
                        <a:satMod val="140000"/>
                      </a:schemeClr>
                    </a:solidFill>
                    <a:prstDash val="solid"/>
                    <a:miter lim="800000"/>
                  </a:ln>
                  <a:noFill/>
                  <a:effectLst>
                    <a:outerShdw blurRad="25500" dist="23000" dir="7020000" algn="tl">
                      <a:srgbClr val="000000">
                        <a:alpha val="50000"/>
                      </a:srgbClr>
                    </a:outerShdw>
                  </a:effectLst>
                  <a:latin typeface="Arial" charset="0"/>
                  <a:ea typeface="ＭＳ Ｐゴシック" pitchFamily="50" charset="-128"/>
                </a:endParaRPr>
              </a:p>
            </p:txBody>
          </p:sp>
          <mc:AlternateContent xmlns:mc="http://schemas.openxmlformats.org/markup-compatibility/2006" xmlns:a14="http://schemas.microsoft.com/office/drawing/2010/main">
            <mc:Choice Requires="a14">
              <p:sp>
                <p:nvSpPr>
                  <p:cNvPr id="165" name="テキスト ボックス 164"/>
                  <p:cNvSpPr txBox="1"/>
                  <p:nvPr/>
                </p:nvSpPr>
                <p:spPr>
                  <a:xfrm>
                    <a:off x="1219299" y="4842893"/>
                    <a:ext cx="936103" cy="461665"/>
                  </a:xfrm>
                  <a:prstGeom prst="rect">
                    <a:avLst/>
                  </a:prstGeom>
                  <a:noFill/>
                </p:spPr>
                <p:txBody>
                  <a:bodyPr wrap="square" rtlCol="0">
                    <a:spAutoFit/>
                  </a:bodyPr>
                  <a:lstStyle/>
                  <a:p>
                    <a:pPr/>
                    <a14:m>
                      <m:oMathPara xmlns:m="http://schemas.openxmlformats.org/officeDocument/2006/math">
                        <m:oMathParaPr>
                          <m:jc m:val="centerGroup"/>
                        </m:oMathParaPr>
                        <m:oMath xmlns:m="http://schemas.openxmlformats.org/officeDocument/2006/math">
                          <m:r>
                            <a:rPr kumimoji="1" lang="en-US" altLang="ja-JP" sz="2400" b="1" i="1" smtClean="0">
                              <a:ln w="18000">
                                <a:noFill/>
                                <a:prstDash val="solid"/>
                                <a:miter lim="800000"/>
                              </a:ln>
                              <a:solidFill>
                                <a:schemeClr val="bg1"/>
                              </a:solidFill>
                              <a:effectLst/>
                              <a:latin typeface="Cambria Math"/>
                              <a:ea typeface="Cambria Math"/>
                            </a:rPr>
                            <m:t>×</m:t>
                          </m:r>
                          <m:r>
                            <a:rPr kumimoji="1" lang="el-GR" altLang="ja-JP" sz="2400" i="0" smtClean="0">
                              <a:ln w="18000">
                                <a:noFill/>
                                <a:prstDash val="solid"/>
                                <a:miter lim="800000"/>
                              </a:ln>
                              <a:solidFill>
                                <a:schemeClr val="bg1"/>
                              </a:solidFill>
                              <a:effectLst/>
                              <a:latin typeface="Cambria Math"/>
                              <a:ea typeface="Cambria Math"/>
                            </a:rPr>
                            <m:t>𝟊</m:t>
                          </m:r>
                        </m:oMath>
                      </m:oMathPara>
                    </a14:m>
                    <a:endParaRPr kumimoji="1" lang="ja-JP" altLang="en-US" sz="3200" dirty="0">
                      <a:ln w="18000">
                        <a:solidFill>
                          <a:schemeClr val="bg1"/>
                        </a:solidFill>
                        <a:prstDash val="solid"/>
                        <a:miter lim="800000"/>
                      </a:ln>
                      <a:noFill/>
                      <a:effectLst/>
                    </a:endParaRPr>
                  </a:p>
                </p:txBody>
              </p:sp>
            </mc:Choice>
            <mc:Fallback xmlns="">
              <p:sp>
                <p:nvSpPr>
                  <p:cNvPr id="48" name="テキスト ボックス 47"/>
                  <p:cNvSpPr txBox="1">
                    <a:spLocks noRot="1" noChangeAspect="1" noMove="1" noResize="1" noEditPoints="1" noAdjustHandles="1" noChangeArrowheads="1" noChangeShapeType="1" noTextEdit="1"/>
                  </p:cNvSpPr>
                  <p:nvPr/>
                </p:nvSpPr>
                <p:spPr>
                  <a:xfrm>
                    <a:off x="1219299" y="4842893"/>
                    <a:ext cx="936103" cy="461665"/>
                  </a:xfrm>
                  <a:prstGeom prst="rect">
                    <a:avLst/>
                  </a:prstGeom>
                  <a:blipFill rotWithShape="1">
                    <a:blip r:embed="rId36"/>
                    <a:stretch>
                      <a:fillRect/>
                    </a:stretch>
                  </a:blipFill>
                </p:spPr>
                <p:txBody>
                  <a:bodyPr/>
                  <a:lstStyle/>
                  <a:p>
                    <a:r>
                      <a:rPr lang="ja-JP" altLang="en-US">
                        <a:noFill/>
                      </a:rPr>
                      <a:t> </a:t>
                    </a:r>
                  </a:p>
                </p:txBody>
              </p:sp>
            </mc:Fallback>
          </mc:AlternateContent>
        </p:grpSp>
        <p:grpSp>
          <p:nvGrpSpPr>
            <p:cNvPr id="166" name="グループ化 165"/>
            <p:cNvGrpSpPr/>
            <p:nvPr/>
          </p:nvGrpSpPr>
          <p:grpSpPr>
            <a:xfrm>
              <a:off x="7027068" y="4215504"/>
              <a:ext cx="1196039" cy="516319"/>
              <a:chOff x="1126623" y="4842893"/>
              <a:chExt cx="1040068" cy="553487"/>
            </a:xfrm>
            <a:effectLst>
              <a:outerShdw blurRad="139700" dist="38100" dir="2700000" algn="tl" rotWithShape="0">
                <a:prstClr val="black">
                  <a:alpha val="40000"/>
                </a:prstClr>
              </a:outerShdw>
            </a:effectLst>
          </p:grpSpPr>
          <p:sp>
            <p:nvSpPr>
              <p:cNvPr id="167" name="下矢印 166"/>
              <p:cNvSpPr/>
              <p:nvPr/>
            </p:nvSpPr>
            <p:spPr bwMode="auto">
              <a:xfrm>
                <a:off x="1126623" y="4867672"/>
                <a:ext cx="1040068" cy="528708"/>
              </a:xfrm>
              <a:prstGeom prst="downArrow">
                <a:avLst>
                  <a:gd name="adj1" fmla="val 58683"/>
                  <a:gd name="adj2" fmla="val 65783"/>
                </a:avLst>
              </a:prstGeom>
              <a:solidFill>
                <a:schemeClr val="bg2"/>
              </a:solidFill>
              <a:ln>
                <a:headEnd type="none" w="med" len="med"/>
                <a:tailEnd type="none" w="med" len="med"/>
              </a:ln>
            </p:spPr>
            <p:style>
              <a:lnRef idx="3">
                <a:schemeClr val="lt1"/>
              </a:lnRef>
              <a:fillRef idx="1">
                <a:schemeClr val="accent2"/>
              </a:fillRef>
              <a:effectRef idx="1">
                <a:schemeClr val="accent2"/>
              </a:effectRef>
              <a:fontRef idx="minor">
                <a:schemeClr val="lt1"/>
              </a:fontRef>
            </p:style>
            <p:txBody>
              <a:bodyPr vert="horz" wrap="square" lIns="91440" tIns="45720" rIns="91440" bIns="45720" numCol="1" rtlCol="0" anchor="t" anchorCtr="0" compatLnSpc="1">
                <a:prstTxWarp prst="textNoShape">
                  <a:avLst/>
                </a:prstTxWarp>
              </a:bodyPr>
              <a:lstStyle/>
              <a:p>
                <a:pPr marL="0" marR="0" indent="0" algn="ctr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endParaRPr kumimoji="1" lang="ja-JP" altLang="en-US" i="0" u="none" strike="noStrike" normalizeH="0" baseline="0" dirty="0" smtClean="0">
                  <a:ln w="18000">
                    <a:solidFill>
                      <a:schemeClr val="accent2">
                        <a:satMod val="140000"/>
                      </a:schemeClr>
                    </a:solidFill>
                    <a:prstDash val="solid"/>
                    <a:miter lim="800000"/>
                  </a:ln>
                  <a:noFill/>
                  <a:effectLst>
                    <a:outerShdw blurRad="25500" dist="23000" dir="7020000" algn="tl">
                      <a:srgbClr val="000000">
                        <a:alpha val="50000"/>
                      </a:srgbClr>
                    </a:outerShdw>
                  </a:effectLst>
                  <a:latin typeface="Arial" charset="0"/>
                  <a:ea typeface="ＭＳ Ｐゴシック" pitchFamily="50" charset="-128"/>
                </a:endParaRPr>
              </a:p>
            </p:txBody>
          </p:sp>
          <mc:AlternateContent xmlns:mc="http://schemas.openxmlformats.org/markup-compatibility/2006" xmlns:a14="http://schemas.microsoft.com/office/drawing/2010/main">
            <mc:Choice Requires="a14">
              <p:sp>
                <p:nvSpPr>
                  <p:cNvPr id="168" name="テキスト ボックス 167"/>
                  <p:cNvSpPr txBox="1"/>
                  <p:nvPr/>
                </p:nvSpPr>
                <p:spPr>
                  <a:xfrm>
                    <a:off x="1219299" y="4842893"/>
                    <a:ext cx="936103" cy="461665"/>
                  </a:xfrm>
                  <a:prstGeom prst="rect">
                    <a:avLst/>
                  </a:prstGeom>
                  <a:noFill/>
                </p:spPr>
                <p:txBody>
                  <a:bodyPr wrap="square" rtlCol="0">
                    <a:spAutoFit/>
                  </a:bodyPr>
                  <a:lstStyle/>
                  <a:p>
                    <a:pPr/>
                    <a14:m>
                      <m:oMathPara xmlns:m="http://schemas.openxmlformats.org/officeDocument/2006/math">
                        <m:oMathParaPr>
                          <m:jc m:val="centerGroup"/>
                        </m:oMathParaPr>
                        <m:oMath xmlns:m="http://schemas.openxmlformats.org/officeDocument/2006/math">
                          <m:r>
                            <a:rPr kumimoji="1" lang="en-US" altLang="ja-JP" sz="2400" b="1" i="1" smtClean="0">
                              <a:ln w="18000">
                                <a:noFill/>
                                <a:prstDash val="solid"/>
                                <a:miter lim="800000"/>
                              </a:ln>
                              <a:solidFill>
                                <a:schemeClr val="bg1"/>
                              </a:solidFill>
                              <a:effectLst/>
                              <a:latin typeface="Cambria Math"/>
                              <a:ea typeface="Cambria Math"/>
                            </a:rPr>
                            <m:t>×</m:t>
                          </m:r>
                          <m:r>
                            <a:rPr kumimoji="1" lang="el-GR" altLang="ja-JP" sz="2400" i="0" smtClean="0">
                              <a:ln w="18000">
                                <a:noFill/>
                                <a:prstDash val="solid"/>
                                <a:miter lim="800000"/>
                              </a:ln>
                              <a:solidFill>
                                <a:schemeClr val="bg1"/>
                              </a:solidFill>
                              <a:effectLst/>
                              <a:latin typeface="Cambria Math"/>
                              <a:ea typeface="Cambria Math"/>
                            </a:rPr>
                            <m:t>𝟊</m:t>
                          </m:r>
                        </m:oMath>
                      </m:oMathPara>
                    </a14:m>
                    <a:endParaRPr kumimoji="1" lang="ja-JP" altLang="en-US" sz="3200" dirty="0">
                      <a:ln w="18000">
                        <a:solidFill>
                          <a:schemeClr val="bg1"/>
                        </a:solidFill>
                        <a:prstDash val="solid"/>
                        <a:miter lim="800000"/>
                      </a:ln>
                      <a:noFill/>
                      <a:effectLst/>
                    </a:endParaRPr>
                  </a:p>
                </p:txBody>
              </p:sp>
            </mc:Choice>
            <mc:Fallback xmlns="">
              <p:sp>
                <p:nvSpPr>
                  <p:cNvPr id="48" name="テキスト ボックス 47"/>
                  <p:cNvSpPr txBox="1">
                    <a:spLocks noRot="1" noChangeAspect="1" noMove="1" noResize="1" noEditPoints="1" noAdjustHandles="1" noChangeArrowheads="1" noChangeShapeType="1" noTextEdit="1"/>
                  </p:cNvSpPr>
                  <p:nvPr/>
                </p:nvSpPr>
                <p:spPr>
                  <a:xfrm>
                    <a:off x="1219299" y="4842893"/>
                    <a:ext cx="936103" cy="461665"/>
                  </a:xfrm>
                  <a:prstGeom prst="rect">
                    <a:avLst/>
                  </a:prstGeom>
                  <a:blipFill rotWithShape="1">
                    <a:blip r:embed="rId36"/>
                    <a:stretch>
                      <a:fillRect/>
                    </a:stretch>
                  </a:blipFill>
                </p:spPr>
                <p:txBody>
                  <a:bodyPr/>
                  <a:lstStyle/>
                  <a:p>
                    <a:r>
                      <a:rPr lang="ja-JP" altLang="en-US">
                        <a:noFill/>
                      </a:rPr>
                      <a:t> </a:t>
                    </a:r>
                  </a:p>
                </p:txBody>
              </p:sp>
            </mc:Fallback>
          </mc:AlternateContent>
        </p:grpSp>
        <p:grpSp>
          <p:nvGrpSpPr>
            <p:cNvPr id="169" name="グループ化 168"/>
            <p:cNvGrpSpPr/>
            <p:nvPr/>
          </p:nvGrpSpPr>
          <p:grpSpPr>
            <a:xfrm>
              <a:off x="525551" y="4226990"/>
              <a:ext cx="1196039" cy="516319"/>
              <a:chOff x="1126623" y="4842893"/>
              <a:chExt cx="1040068" cy="553487"/>
            </a:xfrm>
            <a:effectLst>
              <a:outerShdw blurRad="139700" dist="38100" dir="2700000" algn="tl" rotWithShape="0">
                <a:prstClr val="black">
                  <a:alpha val="40000"/>
                </a:prstClr>
              </a:outerShdw>
            </a:effectLst>
          </p:grpSpPr>
          <p:sp>
            <p:nvSpPr>
              <p:cNvPr id="170" name="下矢印 169"/>
              <p:cNvSpPr/>
              <p:nvPr/>
            </p:nvSpPr>
            <p:spPr bwMode="auto">
              <a:xfrm>
                <a:off x="1126623" y="4867672"/>
                <a:ext cx="1040068" cy="528708"/>
              </a:xfrm>
              <a:prstGeom prst="downArrow">
                <a:avLst>
                  <a:gd name="adj1" fmla="val 58683"/>
                  <a:gd name="adj2" fmla="val 65783"/>
                </a:avLst>
              </a:prstGeom>
              <a:solidFill>
                <a:schemeClr val="bg2"/>
              </a:solidFill>
              <a:ln>
                <a:headEnd type="none" w="med" len="med"/>
                <a:tailEnd type="none" w="med" len="med"/>
              </a:ln>
            </p:spPr>
            <p:style>
              <a:lnRef idx="3">
                <a:schemeClr val="lt1"/>
              </a:lnRef>
              <a:fillRef idx="1">
                <a:schemeClr val="accent2"/>
              </a:fillRef>
              <a:effectRef idx="1">
                <a:schemeClr val="accent2"/>
              </a:effectRef>
              <a:fontRef idx="minor">
                <a:schemeClr val="lt1"/>
              </a:fontRef>
            </p:style>
            <p:txBody>
              <a:bodyPr vert="horz" wrap="square" lIns="91440" tIns="45720" rIns="91440" bIns="45720" numCol="1" rtlCol="0" anchor="t" anchorCtr="0" compatLnSpc="1">
                <a:prstTxWarp prst="textNoShape">
                  <a:avLst/>
                </a:prstTxWarp>
              </a:bodyPr>
              <a:lstStyle/>
              <a:p>
                <a:pPr marL="0" marR="0" indent="0" algn="ctr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endParaRPr kumimoji="1" lang="ja-JP" altLang="en-US" i="0" u="none" strike="noStrike" normalizeH="0" baseline="0" dirty="0" smtClean="0">
                  <a:ln w="18000">
                    <a:solidFill>
                      <a:schemeClr val="accent2">
                        <a:satMod val="140000"/>
                      </a:schemeClr>
                    </a:solidFill>
                    <a:prstDash val="solid"/>
                    <a:miter lim="800000"/>
                  </a:ln>
                  <a:noFill/>
                  <a:effectLst>
                    <a:outerShdw blurRad="25500" dist="23000" dir="7020000" algn="tl">
                      <a:srgbClr val="000000">
                        <a:alpha val="50000"/>
                      </a:srgbClr>
                    </a:outerShdw>
                  </a:effectLst>
                  <a:latin typeface="Arial" charset="0"/>
                  <a:ea typeface="ＭＳ Ｐゴシック" pitchFamily="50" charset="-128"/>
                </a:endParaRPr>
              </a:p>
            </p:txBody>
          </p:sp>
          <mc:AlternateContent xmlns:mc="http://schemas.openxmlformats.org/markup-compatibility/2006" xmlns:a14="http://schemas.microsoft.com/office/drawing/2010/main">
            <mc:Choice Requires="a14">
              <p:sp>
                <p:nvSpPr>
                  <p:cNvPr id="171" name="テキスト ボックス 170"/>
                  <p:cNvSpPr txBox="1"/>
                  <p:nvPr/>
                </p:nvSpPr>
                <p:spPr>
                  <a:xfrm>
                    <a:off x="1219299" y="4842893"/>
                    <a:ext cx="936103" cy="461665"/>
                  </a:xfrm>
                  <a:prstGeom prst="rect">
                    <a:avLst/>
                  </a:prstGeom>
                  <a:noFill/>
                </p:spPr>
                <p:txBody>
                  <a:bodyPr wrap="square" rtlCol="0">
                    <a:spAutoFit/>
                  </a:bodyPr>
                  <a:lstStyle/>
                  <a:p>
                    <a:pPr/>
                    <a14:m>
                      <m:oMathPara xmlns:m="http://schemas.openxmlformats.org/officeDocument/2006/math">
                        <m:oMathParaPr>
                          <m:jc m:val="centerGroup"/>
                        </m:oMathParaPr>
                        <m:oMath xmlns:m="http://schemas.openxmlformats.org/officeDocument/2006/math">
                          <m:r>
                            <a:rPr kumimoji="1" lang="en-US" altLang="ja-JP" sz="2400" b="1" i="1" smtClean="0">
                              <a:ln w="18000">
                                <a:noFill/>
                                <a:prstDash val="solid"/>
                                <a:miter lim="800000"/>
                              </a:ln>
                              <a:solidFill>
                                <a:schemeClr val="bg1"/>
                              </a:solidFill>
                              <a:effectLst/>
                              <a:latin typeface="Cambria Math"/>
                              <a:ea typeface="Cambria Math"/>
                            </a:rPr>
                            <m:t>×</m:t>
                          </m:r>
                          <m:r>
                            <a:rPr kumimoji="1" lang="el-GR" altLang="ja-JP" sz="2400" i="0" smtClean="0">
                              <a:ln w="18000">
                                <a:noFill/>
                                <a:prstDash val="solid"/>
                                <a:miter lim="800000"/>
                              </a:ln>
                              <a:solidFill>
                                <a:schemeClr val="bg1"/>
                              </a:solidFill>
                              <a:effectLst/>
                              <a:latin typeface="Cambria Math"/>
                              <a:ea typeface="Cambria Math"/>
                            </a:rPr>
                            <m:t>𝟊</m:t>
                          </m:r>
                        </m:oMath>
                      </m:oMathPara>
                    </a14:m>
                    <a:endParaRPr kumimoji="1" lang="ja-JP" altLang="en-US" sz="3200" dirty="0">
                      <a:ln w="18000">
                        <a:solidFill>
                          <a:schemeClr val="bg1"/>
                        </a:solidFill>
                        <a:prstDash val="solid"/>
                        <a:miter lim="800000"/>
                      </a:ln>
                      <a:noFill/>
                      <a:effectLst/>
                    </a:endParaRPr>
                  </a:p>
                </p:txBody>
              </p:sp>
            </mc:Choice>
            <mc:Fallback xmlns="">
              <p:sp>
                <p:nvSpPr>
                  <p:cNvPr id="48" name="テキスト ボックス 47"/>
                  <p:cNvSpPr txBox="1">
                    <a:spLocks noRot="1" noChangeAspect="1" noMove="1" noResize="1" noEditPoints="1" noAdjustHandles="1" noChangeArrowheads="1" noChangeShapeType="1" noTextEdit="1"/>
                  </p:cNvSpPr>
                  <p:nvPr/>
                </p:nvSpPr>
                <p:spPr>
                  <a:xfrm>
                    <a:off x="1219299" y="4842893"/>
                    <a:ext cx="936103" cy="461665"/>
                  </a:xfrm>
                  <a:prstGeom prst="rect">
                    <a:avLst/>
                  </a:prstGeom>
                  <a:blipFill rotWithShape="1">
                    <a:blip r:embed="rId36"/>
                    <a:stretch>
                      <a:fillRect/>
                    </a:stretch>
                  </a:blipFill>
                </p:spPr>
                <p:txBody>
                  <a:bodyPr/>
                  <a:lstStyle/>
                  <a:p>
                    <a:r>
                      <a:rPr lang="ja-JP" altLang="en-US">
                        <a:noFill/>
                      </a:rPr>
                      <a:t> </a:t>
                    </a:r>
                  </a:p>
                </p:txBody>
              </p:sp>
            </mc:Fallback>
          </mc:AlternateContent>
        </p:grpSp>
      </p:grpSp>
      <p:sp>
        <p:nvSpPr>
          <p:cNvPr id="3" name="コンテンツ プレースホルダー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ja-JP" altLang="en-US" dirty="0" smtClean="0"/>
              <a:t>このロジックは下記</a:t>
            </a:r>
            <a:r>
              <a:rPr lang="ja-JP" altLang="en-US" dirty="0"/>
              <a:t>条件を満たせば非常に高速</a:t>
            </a:r>
            <a:endParaRPr lang="en-US" altLang="ja-JP" dirty="0"/>
          </a:p>
          <a:p>
            <a:pPr marL="914400" lvl="1" indent="-514350">
              <a:buFont typeface="+mj-lt"/>
              <a:buAutoNum type="arabicPeriod"/>
            </a:pPr>
            <a:r>
              <a:rPr lang="ja-JP" altLang="en-US" dirty="0">
                <a:solidFill>
                  <a:srgbClr val="FF0000"/>
                </a:solidFill>
              </a:rPr>
              <a:t>必要</a:t>
            </a:r>
            <a:r>
              <a:rPr lang="ja-JP" altLang="en-US" dirty="0" smtClean="0">
                <a:solidFill>
                  <a:srgbClr val="FF0000"/>
                </a:solidFill>
              </a:rPr>
              <a:t>な係数が</a:t>
            </a:r>
            <a:r>
              <a:rPr lang="ja-JP" altLang="en-US" dirty="0">
                <a:solidFill>
                  <a:srgbClr val="FF0000"/>
                </a:solidFill>
              </a:rPr>
              <a:t>十分に少ない</a:t>
            </a:r>
            <a:endParaRPr lang="en-US" altLang="ja-JP" dirty="0">
              <a:solidFill>
                <a:srgbClr val="FF0000"/>
              </a:solidFill>
            </a:endParaRPr>
          </a:p>
          <a:p>
            <a:pPr marL="914400" lvl="1" indent="-514350">
              <a:buFont typeface="+mj-lt"/>
              <a:buAutoNum type="arabicPeriod"/>
            </a:pPr>
            <a:r>
              <a:rPr lang="ja-JP" altLang="en-US" dirty="0">
                <a:solidFill>
                  <a:srgbClr val="FF0000"/>
                </a:solidFill>
              </a:rPr>
              <a:t>係数が高速に計算</a:t>
            </a:r>
            <a:r>
              <a:rPr lang="ja-JP" altLang="en-US" dirty="0" smtClean="0">
                <a:solidFill>
                  <a:srgbClr val="FF0000"/>
                </a:solidFill>
              </a:rPr>
              <a:t>可能</a:t>
            </a:r>
            <a:endParaRPr lang="en-US" altLang="ja-JP" dirty="0">
              <a:solidFill>
                <a:srgbClr val="FF0000"/>
              </a:solidFill>
            </a:endParaRPr>
          </a:p>
        </p:txBody>
      </p:sp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 dirty="0"/>
              <a:t>キーアイディア</a:t>
            </a:r>
            <a:endParaRPr kumimoji="1" lang="ja-JP" altLang="en-US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60" name="テキスト ボックス 59"/>
              <p:cNvSpPr txBox="1"/>
              <p:nvPr/>
            </p:nvSpPr>
            <p:spPr>
              <a:xfrm>
                <a:off x="1318824" y="5877503"/>
                <a:ext cx="6506353" cy="523220"/>
              </a:xfrm>
              <a:prstGeom prst="rect">
                <a:avLst/>
              </a:prstGeom>
              <a:solidFill>
                <a:schemeClr val="bg1"/>
              </a:solidFill>
              <a:ln w="28575">
                <a:solidFill>
                  <a:srgbClr val="CC3300"/>
                </a:solidFill>
              </a:ln>
            </p:spPr>
            <p:txBody>
              <a:bodyPr wrap="square" rtlCol="0">
                <a:spAutoFit/>
              </a:bodyPr>
              <a:lstStyle/>
              <a:p>
                <a:r>
                  <a:rPr lang="ja-JP" altLang="en-US" sz="2800" b="0" dirty="0" smtClean="0">
                    <a:solidFill>
                      <a:srgbClr val="CC3300"/>
                    </a:solidFill>
                  </a:rPr>
                  <a:t>今後既知の状態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altLang="ja-JP" sz="2800" i="1" smtClean="0">
                            <a:solidFill>
                              <a:srgbClr val="CC3300"/>
                            </a:solidFill>
                            <a:latin typeface="Cambria Math"/>
                          </a:rPr>
                        </m:ctrlPr>
                      </m:sSubPr>
                      <m:e>
                        <m:r>
                          <a:rPr lang="en-US" altLang="ja-JP" sz="2800" i="1">
                            <a:solidFill>
                              <a:srgbClr val="CC3300"/>
                            </a:solidFill>
                            <a:latin typeface="Cambria Math"/>
                          </a:rPr>
                          <m:t>𝐵</m:t>
                        </m:r>
                      </m:e>
                      <m:sub>
                        <m:r>
                          <a:rPr lang="en-US" altLang="ja-JP" sz="2800" i="1">
                            <a:solidFill>
                              <a:srgbClr val="CC3300"/>
                            </a:solidFill>
                            <a:latin typeface="Cambria Math"/>
                          </a:rPr>
                          <m:t>𝑑</m:t>
                        </m:r>
                      </m:sub>
                    </m:sSub>
                    <m:r>
                      <a:rPr lang="en-US" altLang="ja-JP" sz="2800" i="1">
                        <a:solidFill>
                          <a:srgbClr val="CC3300"/>
                        </a:solidFill>
                        <a:latin typeface="Cambria Math"/>
                      </a:rPr>
                      <m:t>,</m:t>
                    </m:r>
                    <m:sSub>
                      <m:sSubPr>
                        <m:ctrlPr>
                          <a:rPr lang="en-US" altLang="ja-JP" sz="2800" i="1">
                            <a:solidFill>
                              <a:srgbClr val="CC3300"/>
                            </a:solidFill>
                            <a:latin typeface="Cambria Math"/>
                          </a:rPr>
                        </m:ctrlPr>
                      </m:sSubPr>
                      <m:e>
                        <m:r>
                          <a:rPr lang="en-US" altLang="ja-JP" sz="2800" i="1">
                            <a:solidFill>
                              <a:srgbClr val="CC3300"/>
                            </a:solidFill>
                            <a:latin typeface="Cambria Math"/>
                          </a:rPr>
                          <m:t>𝐵</m:t>
                        </m:r>
                      </m:e>
                      <m:sub>
                        <m:r>
                          <a:rPr lang="en-US" altLang="ja-JP" sz="2800" i="1">
                            <a:solidFill>
                              <a:srgbClr val="CC3300"/>
                            </a:solidFill>
                            <a:latin typeface="Cambria Math"/>
                          </a:rPr>
                          <m:t>𝑖𝑛𝑑</m:t>
                        </m:r>
                      </m:sub>
                    </m:sSub>
                  </m:oMath>
                </a14:m>
                <a:r>
                  <a:rPr kumimoji="1" lang="ja-JP" altLang="en-US" sz="2800" b="0" dirty="0" smtClean="0">
                    <a:solidFill>
                      <a:srgbClr val="CC3300"/>
                    </a:solidFill>
                  </a:rPr>
                  <a:t>を</a:t>
                </a:r>
                <a:r>
                  <a:rPr kumimoji="1" lang="en-US" altLang="ja-JP" sz="2800" b="0" dirty="0" smtClean="0">
                    <a:solidFill>
                      <a:srgbClr val="CC3300"/>
                    </a:solidFill>
                  </a:rPr>
                  <a:t>”</a:t>
                </a:r>
                <a:r>
                  <a:rPr kumimoji="1" lang="ja-JP" altLang="en-US" sz="2800" b="0" dirty="0" smtClean="0">
                    <a:solidFill>
                      <a:srgbClr val="CC3300"/>
                    </a:solidFill>
                  </a:rPr>
                  <a:t>基底</a:t>
                </a:r>
                <a:r>
                  <a:rPr kumimoji="1" lang="en-US" altLang="ja-JP" sz="2800" b="0" dirty="0" smtClean="0">
                    <a:solidFill>
                      <a:srgbClr val="CC3300"/>
                    </a:solidFill>
                  </a:rPr>
                  <a:t>”</a:t>
                </a:r>
                <a:r>
                  <a:rPr kumimoji="1" lang="ja-JP" altLang="en-US" sz="2800" b="0" dirty="0" smtClean="0">
                    <a:solidFill>
                      <a:srgbClr val="CC3300"/>
                    </a:solidFill>
                  </a:rPr>
                  <a:t>と呼ぶ</a:t>
                </a:r>
                <a:endParaRPr kumimoji="1" lang="ja-JP" altLang="en-US" sz="2800" b="0" dirty="0">
                  <a:solidFill>
                    <a:srgbClr val="CC3300"/>
                  </a:solidFill>
                </a:endParaRPr>
              </a:p>
            </p:txBody>
          </p:sp>
        </mc:Choice>
        <mc:Fallback xmlns="">
          <p:sp>
            <p:nvSpPr>
              <p:cNvPr id="60" name="テキスト ボックス 59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318824" y="5877503"/>
                <a:ext cx="6506353" cy="523220"/>
              </a:xfrm>
              <a:prstGeom prst="rect">
                <a:avLst/>
              </a:prstGeom>
              <a:blipFill rotWithShape="1">
                <a:blip r:embed="rId37"/>
                <a:stretch>
                  <a:fillRect t="-12088" b="-26374"/>
                </a:stretch>
              </a:blipFill>
              <a:ln w="28575">
                <a:solidFill>
                  <a:srgbClr val="CC3300"/>
                </a:solidFill>
              </a:ln>
            </p:spPr>
            <p:txBody>
              <a:bodyPr/>
              <a:lstStyle/>
              <a:p>
                <a:r>
                  <a:rPr lang="ja-JP" alt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94229945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50"/>
                                        <p:tgtEl>
                                          <p:spTgt spid="6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0" grpId="0" animBg="1"/>
    </p:bld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コンテンツ プレースホルダー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None/>
            </a:pPr>
            <a:r>
              <a:rPr lang="en-US" altLang="ja-JP" dirty="0" smtClean="0"/>
              <a:t>  Step1. </a:t>
            </a:r>
            <a:r>
              <a:rPr lang="ja-JP" altLang="en-US" dirty="0" smtClean="0"/>
              <a:t>背景オブジェクトの間接光計算</a:t>
            </a:r>
            <a:endParaRPr lang="en-US" altLang="ja-JP" dirty="0" smtClean="0"/>
          </a:p>
          <a:p>
            <a:pPr>
              <a:buNone/>
            </a:pPr>
            <a:r>
              <a:rPr lang="ja-JP" altLang="en-US" dirty="0">
                <a:solidFill>
                  <a:srgbClr val="C0C0C0"/>
                </a:solidFill>
              </a:rPr>
              <a:t>　　</a:t>
            </a:r>
            <a:r>
              <a:rPr lang="en-US" altLang="ja-JP" dirty="0" smtClean="0">
                <a:solidFill>
                  <a:srgbClr val="C0C0C0"/>
                </a:solidFill>
              </a:rPr>
              <a:t>- </a:t>
            </a:r>
            <a:r>
              <a:rPr lang="ja-JP" altLang="en-US" dirty="0" smtClean="0">
                <a:solidFill>
                  <a:srgbClr val="C0C0C0"/>
                </a:solidFill>
              </a:rPr>
              <a:t>導入</a:t>
            </a:r>
            <a:endParaRPr lang="en-US" altLang="ja-JP" dirty="0">
              <a:solidFill>
                <a:srgbClr val="C0C0C0"/>
              </a:solidFill>
            </a:endParaRPr>
          </a:p>
          <a:p>
            <a:pPr>
              <a:buNone/>
            </a:pPr>
            <a:r>
              <a:rPr lang="ja-JP" altLang="en-US" dirty="0"/>
              <a:t>　　</a:t>
            </a:r>
            <a:r>
              <a:rPr lang="en-US" altLang="ja-JP" dirty="0"/>
              <a:t>- </a:t>
            </a:r>
            <a:r>
              <a:rPr lang="ja-JP" altLang="en-US" dirty="0"/>
              <a:t>手法の詳細</a:t>
            </a:r>
            <a:r>
              <a:rPr lang="ja-JP" altLang="en-US" dirty="0" smtClean="0"/>
              <a:t>解説</a:t>
            </a:r>
            <a:endParaRPr lang="en-US" altLang="ja-JP" dirty="0" smtClean="0"/>
          </a:p>
          <a:p>
            <a:pPr marL="400050" lvl="1" indent="0">
              <a:buNone/>
            </a:pPr>
            <a:r>
              <a:rPr lang="ja-JP" altLang="en-US" dirty="0"/>
              <a:t>  </a:t>
            </a:r>
            <a:r>
              <a:rPr lang="ja-JP" altLang="en-US" dirty="0" smtClean="0"/>
              <a:t>   </a:t>
            </a:r>
            <a:r>
              <a:rPr lang="en-US" altLang="ja-JP" dirty="0" smtClean="0"/>
              <a:t>1</a:t>
            </a:r>
            <a:r>
              <a:rPr lang="en-US" altLang="ja-JP" dirty="0"/>
              <a:t>. </a:t>
            </a:r>
            <a:r>
              <a:rPr lang="ja-JP" altLang="en-US" dirty="0" smtClean="0"/>
              <a:t>最適な基底の計算方法</a:t>
            </a:r>
            <a:endParaRPr lang="en-US" altLang="ja-JP" dirty="0"/>
          </a:p>
          <a:p>
            <a:pPr marL="400050" lvl="1" indent="0">
              <a:buNone/>
            </a:pPr>
            <a:r>
              <a:rPr lang="en-US" altLang="ja-JP" dirty="0"/>
              <a:t>    </a:t>
            </a:r>
            <a:r>
              <a:rPr lang="en-US" altLang="ja-JP" dirty="0" smtClean="0"/>
              <a:t> </a:t>
            </a:r>
            <a:r>
              <a:rPr lang="en-US" altLang="ja-JP" dirty="0"/>
              <a:t>2. </a:t>
            </a:r>
            <a:r>
              <a:rPr lang="ja-JP" altLang="en-US" dirty="0" smtClean="0"/>
              <a:t>係数の計算方法</a:t>
            </a:r>
            <a:endParaRPr lang="en-US" altLang="ja-JP" dirty="0" smtClean="0">
              <a:solidFill>
                <a:srgbClr val="C0C0C0"/>
              </a:solidFill>
            </a:endParaRPr>
          </a:p>
          <a:p>
            <a:pPr>
              <a:buNone/>
            </a:pPr>
            <a:r>
              <a:rPr lang="ja-JP" altLang="en-US" dirty="0" smtClean="0">
                <a:solidFill>
                  <a:srgbClr val="C0C0C0"/>
                </a:solidFill>
              </a:rPr>
              <a:t>　　</a:t>
            </a:r>
            <a:r>
              <a:rPr lang="en-US" altLang="ja-JP" dirty="0" smtClean="0">
                <a:solidFill>
                  <a:srgbClr val="C0C0C0"/>
                </a:solidFill>
              </a:rPr>
              <a:t>- </a:t>
            </a:r>
            <a:r>
              <a:rPr lang="ja-JP" altLang="en-US" dirty="0" smtClean="0">
                <a:solidFill>
                  <a:srgbClr val="C0C0C0"/>
                </a:solidFill>
              </a:rPr>
              <a:t>ショートデモ</a:t>
            </a:r>
            <a:endParaRPr lang="en-US" altLang="ja-JP" dirty="0" smtClean="0">
              <a:solidFill>
                <a:srgbClr val="C0C0C0"/>
              </a:solidFill>
            </a:endParaRPr>
          </a:p>
          <a:p>
            <a:pPr>
              <a:buNone/>
            </a:pPr>
            <a:r>
              <a:rPr lang="ja-JP" altLang="en-US" dirty="0" smtClean="0">
                <a:solidFill>
                  <a:srgbClr val="C0C0C0"/>
                </a:solidFill>
              </a:rPr>
              <a:t>  </a:t>
            </a:r>
            <a:r>
              <a:rPr kumimoji="1" lang="en-US" altLang="ja-JP" dirty="0" smtClean="0">
                <a:solidFill>
                  <a:srgbClr val="C0C0C0"/>
                </a:solidFill>
              </a:rPr>
              <a:t>Step2. </a:t>
            </a:r>
            <a:r>
              <a:rPr kumimoji="1" lang="ja-JP" altLang="en-US" dirty="0" smtClean="0">
                <a:solidFill>
                  <a:srgbClr val="C0C0C0"/>
                </a:solidFill>
              </a:rPr>
              <a:t>その他</a:t>
            </a:r>
            <a:r>
              <a:rPr lang="ja-JP" altLang="en-US" dirty="0" smtClean="0">
                <a:solidFill>
                  <a:srgbClr val="C0C0C0"/>
                </a:solidFill>
              </a:rPr>
              <a:t>オブジェクトへの光の伝播</a:t>
            </a:r>
            <a:endParaRPr lang="en-US" altLang="ja-JP" dirty="0" smtClean="0">
              <a:solidFill>
                <a:srgbClr val="C0C0C0"/>
              </a:solidFill>
            </a:endParaRPr>
          </a:p>
          <a:p>
            <a:pPr>
              <a:buNone/>
            </a:pPr>
            <a:r>
              <a:rPr lang="en-US" altLang="ja-JP" dirty="0">
                <a:solidFill>
                  <a:srgbClr val="C0C0C0"/>
                </a:solidFill>
              </a:rPr>
              <a:t> </a:t>
            </a:r>
            <a:r>
              <a:rPr lang="en-US" altLang="ja-JP" dirty="0" smtClean="0">
                <a:solidFill>
                  <a:srgbClr val="C0C0C0"/>
                </a:solidFill>
              </a:rPr>
              <a:t> Step3. </a:t>
            </a:r>
            <a:r>
              <a:rPr lang="ja-JP" altLang="en-US" dirty="0" smtClean="0">
                <a:solidFill>
                  <a:srgbClr val="C0C0C0"/>
                </a:solidFill>
              </a:rPr>
              <a:t>デモ及び考察</a:t>
            </a:r>
            <a:endParaRPr lang="en-US" altLang="ja-JP" dirty="0" smtClean="0">
              <a:solidFill>
                <a:srgbClr val="C0C0C0"/>
              </a:solidFill>
            </a:endParaRPr>
          </a:p>
        </p:txBody>
      </p:sp>
      <p:sp>
        <p:nvSpPr>
          <p:cNvPr id="22" name="タイトル 1"/>
          <p:cNvSpPr>
            <a:spLocks noGrp="1"/>
          </p:cNvSpPr>
          <p:nvPr>
            <p:ph type="title"/>
          </p:nvPr>
        </p:nvSpPr>
        <p:spPr>
          <a:xfrm>
            <a:off x="611560" y="260648"/>
            <a:ext cx="6624736" cy="792088"/>
          </a:xfrm>
        </p:spPr>
        <p:txBody>
          <a:bodyPr/>
          <a:lstStyle/>
          <a:p>
            <a:r>
              <a:rPr kumimoji="1" lang="ja-JP" altLang="en-US" dirty="0" smtClean="0"/>
              <a:t>間接光計算の解説</a:t>
            </a:r>
            <a:r>
              <a:rPr lang="ja-JP" altLang="en-US" dirty="0" smtClean="0"/>
              <a:t>手順</a:t>
            </a:r>
            <a:endParaRPr kumimoji="1" lang="ja-JP" altLang="en-US" dirty="0"/>
          </a:p>
        </p:txBody>
      </p:sp>
    </p:spTree>
    <p:extLst>
      <p:ext uri="{BB962C8B-B14F-4D97-AF65-F5344CB8AC3E}">
        <p14:creationId xmlns:p14="http://schemas.microsoft.com/office/powerpoint/2010/main" val="115252421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コンテンツ プレースホルダー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None/>
            </a:pPr>
            <a:r>
              <a:rPr lang="en-US" altLang="ja-JP" dirty="0" smtClean="0"/>
              <a:t>  Step1. </a:t>
            </a:r>
            <a:r>
              <a:rPr lang="ja-JP" altLang="en-US" dirty="0" smtClean="0"/>
              <a:t>背景オブジェクトの間接光計算</a:t>
            </a:r>
            <a:endParaRPr lang="en-US" altLang="ja-JP" dirty="0" smtClean="0"/>
          </a:p>
          <a:p>
            <a:pPr>
              <a:buNone/>
            </a:pPr>
            <a:r>
              <a:rPr lang="ja-JP" altLang="en-US" dirty="0">
                <a:solidFill>
                  <a:srgbClr val="C0C0C0"/>
                </a:solidFill>
              </a:rPr>
              <a:t>　　</a:t>
            </a:r>
            <a:r>
              <a:rPr lang="en-US" altLang="ja-JP" dirty="0" smtClean="0">
                <a:solidFill>
                  <a:srgbClr val="C0C0C0"/>
                </a:solidFill>
              </a:rPr>
              <a:t>- </a:t>
            </a:r>
            <a:r>
              <a:rPr lang="ja-JP" altLang="en-US" dirty="0" smtClean="0">
                <a:solidFill>
                  <a:srgbClr val="C0C0C0"/>
                </a:solidFill>
              </a:rPr>
              <a:t>導入</a:t>
            </a:r>
            <a:endParaRPr lang="en-US" altLang="ja-JP" dirty="0">
              <a:solidFill>
                <a:srgbClr val="C0C0C0"/>
              </a:solidFill>
            </a:endParaRPr>
          </a:p>
          <a:p>
            <a:pPr>
              <a:buNone/>
            </a:pPr>
            <a:r>
              <a:rPr lang="ja-JP" altLang="en-US" dirty="0"/>
              <a:t>　　</a:t>
            </a:r>
            <a:r>
              <a:rPr lang="en-US" altLang="ja-JP" dirty="0"/>
              <a:t>- </a:t>
            </a:r>
            <a:r>
              <a:rPr lang="ja-JP" altLang="en-US" dirty="0"/>
              <a:t>手法の詳細</a:t>
            </a:r>
            <a:r>
              <a:rPr lang="ja-JP" altLang="en-US" dirty="0" smtClean="0"/>
              <a:t>解説</a:t>
            </a:r>
            <a:endParaRPr lang="en-US" altLang="ja-JP" dirty="0" smtClean="0"/>
          </a:p>
          <a:p>
            <a:pPr marL="400050" lvl="1" indent="0">
              <a:buNone/>
            </a:pPr>
            <a:r>
              <a:rPr lang="ja-JP" altLang="en-US" dirty="0"/>
              <a:t>  </a:t>
            </a:r>
            <a:r>
              <a:rPr lang="ja-JP" altLang="en-US" dirty="0" smtClean="0"/>
              <a:t>   </a:t>
            </a:r>
            <a:r>
              <a:rPr lang="en-US" altLang="ja-JP" dirty="0" smtClean="0"/>
              <a:t>1</a:t>
            </a:r>
            <a:r>
              <a:rPr lang="en-US" altLang="ja-JP" dirty="0"/>
              <a:t>. </a:t>
            </a:r>
            <a:r>
              <a:rPr lang="ja-JP" altLang="en-US" dirty="0" smtClean="0"/>
              <a:t>最適な基底の計算方法</a:t>
            </a:r>
            <a:endParaRPr lang="en-US" altLang="ja-JP" dirty="0"/>
          </a:p>
          <a:p>
            <a:pPr marL="400050" lvl="1" indent="0">
              <a:buNone/>
            </a:pPr>
            <a:r>
              <a:rPr lang="en-US" altLang="ja-JP" dirty="0">
                <a:solidFill>
                  <a:srgbClr val="C0C0C0"/>
                </a:solidFill>
              </a:rPr>
              <a:t>    </a:t>
            </a:r>
            <a:r>
              <a:rPr lang="en-US" altLang="ja-JP" dirty="0" smtClean="0">
                <a:solidFill>
                  <a:srgbClr val="C0C0C0"/>
                </a:solidFill>
              </a:rPr>
              <a:t> </a:t>
            </a:r>
            <a:r>
              <a:rPr lang="en-US" altLang="ja-JP" dirty="0">
                <a:solidFill>
                  <a:srgbClr val="C0C0C0"/>
                </a:solidFill>
              </a:rPr>
              <a:t>2. </a:t>
            </a:r>
            <a:r>
              <a:rPr lang="ja-JP" altLang="en-US" dirty="0" smtClean="0">
                <a:solidFill>
                  <a:srgbClr val="C0C0C0"/>
                </a:solidFill>
              </a:rPr>
              <a:t>係数の計算方法</a:t>
            </a:r>
            <a:endParaRPr lang="en-US" altLang="ja-JP" dirty="0" smtClean="0">
              <a:solidFill>
                <a:srgbClr val="C0C0C0"/>
              </a:solidFill>
            </a:endParaRPr>
          </a:p>
          <a:p>
            <a:pPr>
              <a:buNone/>
            </a:pPr>
            <a:r>
              <a:rPr lang="ja-JP" altLang="en-US" dirty="0" smtClean="0">
                <a:solidFill>
                  <a:srgbClr val="C0C0C0"/>
                </a:solidFill>
              </a:rPr>
              <a:t>　　</a:t>
            </a:r>
            <a:r>
              <a:rPr lang="en-US" altLang="ja-JP" dirty="0" smtClean="0">
                <a:solidFill>
                  <a:srgbClr val="C0C0C0"/>
                </a:solidFill>
              </a:rPr>
              <a:t>- </a:t>
            </a:r>
            <a:r>
              <a:rPr lang="ja-JP" altLang="en-US" dirty="0" smtClean="0">
                <a:solidFill>
                  <a:srgbClr val="C0C0C0"/>
                </a:solidFill>
              </a:rPr>
              <a:t>ショートデモ</a:t>
            </a:r>
            <a:endParaRPr lang="en-US" altLang="ja-JP" dirty="0" smtClean="0">
              <a:solidFill>
                <a:srgbClr val="C0C0C0"/>
              </a:solidFill>
            </a:endParaRPr>
          </a:p>
          <a:p>
            <a:pPr>
              <a:buNone/>
            </a:pPr>
            <a:r>
              <a:rPr lang="ja-JP" altLang="en-US" dirty="0" smtClean="0">
                <a:solidFill>
                  <a:srgbClr val="C0C0C0"/>
                </a:solidFill>
              </a:rPr>
              <a:t>  </a:t>
            </a:r>
            <a:r>
              <a:rPr kumimoji="1" lang="en-US" altLang="ja-JP" dirty="0" smtClean="0">
                <a:solidFill>
                  <a:srgbClr val="C0C0C0"/>
                </a:solidFill>
              </a:rPr>
              <a:t>Step2. </a:t>
            </a:r>
            <a:r>
              <a:rPr kumimoji="1" lang="ja-JP" altLang="en-US" dirty="0" smtClean="0">
                <a:solidFill>
                  <a:srgbClr val="C0C0C0"/>
                </a:solidFill>
              </a:rPr>
              <a:t>その他</a:t>
            </a:r>
            <a:r>
              <a:rPr lang="ja-JP" altLang="en-US" dirty="0" smtClean="0">
                <a:solidFill>
                  <a:srgbClr val="C0C0C0"/>
                </a:solidFill>
              </a:rPr>
              <a:t>オブジェクトへの光の伝播</a:t>
            </a:r>
            <a:endParaRPr lang="en-US" altLang="ja-JP" dirty="0" smtClean="0">
              <a:solidFill>
                <a:srgbClr val="C0C0C0"/>
              </a:solidFill>
            </a:endParaRPr>
          </a:p>
          <a:p>
            <a:pPr>
              <a:buNone/>
            </a:pPr>
            <a:r>
              <a:rPr lang="en-US" altLang="ja-JP" dirty="0" smtClean="0">
                <a:solidFill>
                  <a:srgbClr val="C0C0C0"/>
                </a:solidFill>
              </a:rPr>
              <a:t>  Step3. </a:t>
            </a:r>
            <a:r>
              <a:rPr lang="ja-JP" altLang="en-US" dirty="0" smtClean="0">
                <a:solidFill>
                  <a:srgbClr val="C0C0C0"/>
                </a:solidFill>
              </a:rPr>
              <a:t>デモ及び考察</a:t>
            </a:r>
            <a:endParaRPr lang="en-US" altLang="ja-JP" dirty="0" smtClean="0">
              <a:solidFill>
                <a:srgbClr val="C0C0C0"/>
              </a:solidFill>
            </a:endParaRPr>
          </a:p>
        </p:txBody>
      </p:sp>
      <p:sp>
        <p:nvSpPr>
          <p:cNvPr id="22" name="タイトル 1"/>
          <p:cNvSpPr>
            <a:spLocks noGrp="1"/>
          </p:cNvSpPr>
          <p:nvPr>
            <p:ph type="title"/>
          </p:nvPr>
        </p:nvSpPr>
        <p:spPr>
          <a:xfrm>
            <a:off x="611560" y="260648"/>
            <a:ext cx="6624736" cy="792088"/>
          </a:xfrm>
        </p:spPr>
        <p:txBody>
          <a:bodyPr/>
          <a:lstStyle/>
          <a:p>
            <a:r>
              <a:rPr kumimoji="1" lang="ja-JP" altLang="en-US" dirty="0" smtClean="0"/>
              <a:t>間接光計算の解説</a:t>
            </a:r>
            <a:r>
              <a:rPr lang="ja-JP" altLang="en-US" dirty="0" smtClean="0"/>
              <a:t>手順</a:t>
            </a:r>
            <a:endParaRPr kumimoji="1" lang="ja-JP" altLang="en-US" dirty="0"/>
          </a:p>
        </p:txBody>
      </p:sp>
    </p:spTree>
    <p:extLst>
      <p:ext uri="{BB962C8B-B14F-4D97-AF65-F5344CB8AC3E}">
        <p14:creationId xmlns:p14="http://schemas.microsoft.com/office/powerpoint/2010/main" val="222092760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" name="角丸四角形 56"/>
          <p:cNvSpPr/>
          <p:nvPr/>
        </p:nvSpPr>
        <p:spPr bwMode="auto">
          <a:xfrm>
            <a:off x="251520" y="2985823"/>
            <a:ext cx="8640960" cy="3467513"/>
          </a:xfrm>
          <a:prstGeom prst="roundRect">
            <a:avLst>
              <a:gd name="adj" fmla="val 7347"/>
            </a:avLst>
          </a:prstGeom>
          <a:gradFill>
            <a:gsLst>
              <a:gs pos="0">
                <a:srgbClr val="C1EF89"/>
              </a:gs>
              <a:gs pos="80000">
                <a:srgbClr val="F3FFE5"/>
              </a:gs>
              <a:gs pos="100000">
                <a:schemeClr val="accent3">
                  <a:shade val="94000"/>
                  <a:satMod val="135000"/>
                </a:schemeClr>
              </a:gs>
            </a:gsLst>
          </a:gradFill>
          <a:ln>
            <a:headEnd type="none" w="med" len="med"/>
            <a:tailEnd type="none" w="med" len="med"/>
          </a:ln>
        </p:spPr>
        <p:style>
          <a:lnRef idx="1">
            <a:schemeClr val="accent3"/>
          </a:lnRef>
          <a:fillRef idx="3">
            <a:schemeClr val="accent3"/>
          </a:fillRef>
          <a:effectRef idx="2">
            <a:schemeClr val="accent3"/>
          </a:effectRef>
          <a:fontRef idx="minor">
            <a:schemeClr val="lt1"/>
          </a:fontRef>
        </p:style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1" lang="ja-JP" altLang="en-US" sz="1800" b="1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charset="0"/>
              <a:ea typeface="ＭＳ Ｐゴシック" pitchFamily="50" charset="-128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2" name="タイトル 1"/>
              <p:cNvSpPr>
                <a:spLocks noGrp="1"/>
              </p:cNvSpPr>
              <p:nvPr>
                <p:ph type="title"/>
              </p:nvPr>
            </p:nvSpPr>
            <p:spPr/>
            <p:txBody>
              <a:bodyPr/>
              <a:lstStyle/>
              <a:p>
                <a14:m>
                  <m:oMath xmlns:m="http://schemas.openxmlformats.org/officeDocument/2006/math">
                    <m:sSub>
                      <m:sSubPr>
                        <m:ctrlPr>
                          <a:rPr lang="en-US" altLang="ja-JP" i="1" smtClean="0">
                            <a:solidFill>
                              <a:schemeClr val="tx1"/>
                            </a:solidFill>
                            <a:latin typeface="Cambria Math"/>
                          </a:rPr>
                        </m:ctrlPr>
                      </m:sSubPr>
                      <m:e>
                        <m:r>
                          <a:rPr lang="en-US" altLang="ja-JP" i="1">
                            <a:solidFill>
                              <a:schemeClr val="tx1"/>
                            </a:solidFill>
                            <a:latin typeface="Cambria Math"/>
                          </a:rPr>
                          <m:t>𝐵</m:t>
                        </m:r>
                      </m:e>
                      <m:sub>
                        <m:r>
                          <a:rPr lang="en-US" altLang="ja-JP" i="1">
                            <a:solidFill>
                              <a:schemeClr val="tx1"/>
                            </a:solidFill>
                            <a:latin typeface="Cambria Math"/>
                          </a:rPr>
                          <m:t>𝑑</m:t>
                        </m:r>
                      </m:sub>
                    </m:sSub>
                    <m:r>
                      <a:rPr lang="en-US" altLang="ja-JP" i="1">
                        <a:solidFill>
                          <a:schemeClr val="tx1"/>
                        </a:solidFill>
                        <a:latin typeface="Cambria Math"/>
                      </a:rPr>
                      <m:t>,</m:t>
                    </m:r>
                    <m:sSub>
                      <m:sSubPr>
                        <m:ctrlPr>
                          <a:rPr lang="en-US" altLang="ja-JP" i="1">
                            <a:solidFill>
                              <a:schemeClr val="tx1"/>
                            </a:solidFill>
                            <a:latin typeface="Cambria Math"/>
                          </a:rPr>
                        </m:ctrlPr>
                      </m:sSubPr>
                      <m:e>
                        <m:r>
                          <a:rPr lang="en-US" altLang="ja-JP" i="1">
                            <a:solidFill>
                              <a:schemeClr val="tx1"/>
                            </a:solidFill>
                            <a:latin typeface="Cambria Math"/>
                          </a:rPr>
                          <m:t>𝐵</m:t>
                        </m:r>
                      </m:e>
                      <m:sub>
                        <m:r>
                          <a:rPr lang="en-US" altLang="ja-JP" i="1">
                            <a:solidFill>
                              <a:schemeClr val="tx1"/>
                            </a:solidFill>
                            <a:latin typeface="Cambria Math"/>
                          </a:rPr>
                          <m:t>𝑖𝑛𝑑</m:t>
                        </m:r>
                      </m:sub>
                    </m:sSub>
                  </m:oMath>
                </a14:m>
                <a:r>
                  <a:rPr kumimoji="1" lang="ja-JP" altLang="en-US" dirty="0" smtClean="0"/>
                  <a:t>を求める</a:t>
                </a:r>
                <a:endParaRPr kumimoji="1" lang="ja-JP" altLang="en-US" dirty="0"/>
              </a:p>
            </p:txBody>
          </p:sp>
        </mc:Choice>
        <mc:Fallback xmlns="">
          <p:sp>
            <p:nvSpPr>
              <p:cNvPr id="2" name="タイトル 1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type="title"/>
              </p:nvPr>
            </p:nvSpPr>
            <p:spPr>
              <a:blipFill rotWithShape="1">
                <a:blip r:embed="rId2"/>
                <a:stretch>
                  <a:fillRect t="-5385" b="-22308"/>
                </a:stretch>
              </a:blipFill>
            </p:spPr>
            <p:txBody>
              <a:bodyPr/>
              <a:lstStyle/>
              <a:p>
                <a:r>
                  <a:rPr lang="ja-JP" alt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" name="コンテンツ プレースホルダー 2"/>
              <p:cNvSpPr>
                <a:spLocks noGrp="1"/>
              </p:cNvSpPr>
              <p:nvPr>
                <p:ph idx="1"/>
              </p:nvPr>
            </p:nvSpPr>
            <p:spPr/>
            <p:txBody>
              <a:bodyPr/>
              <a:lstStyle/>
              <a:p>
                <a:r>
                  <a:rPr lang="ja-JP" altLang="en-US" dirty="0" smtClean="0"/>
                  <a:t>２方向のアプローチが考えられる</a:t>
                </a:r>
              </a:p>
              <a:p>
                <a:pPr lvl="1"/>
                <a:r>
                  <a:rPr lang="ja-JP" altLang="en-US" dirty="0" smtClean="0">
                    <a:solidFill>
                      <a:srgbClr val="FF0000"/>
                    </a:solidFill>
                  </a:rPr>
                  <a:t>直接光優先 </a:t>
                </a:r>
                <a:r>
                  <a:rPr lang="en-US" altLang="ja-JP" dirty="0" smtClean="0">
                    <a:solidFill>
                      <a:srgbClr val="FF0000"/>
                    </a:solidFill>
                  </a:rPr>
                  <a:t>: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altLang="ja-JP" i="1" smtClean="0">
                            <a:solidFill>
                              <a:srgbClr val="FF0000"/>
                            </a:solidFill>
                            <a:latin typeface="Cambria Math"/>
                          </a:rPr>
                        </m:ctrlPr>
                      </m:sSubPr>
                      <m:e>
                        <m:r>
                          <a:rPr lang="en-US" altLang="ja-JP" i="1">
                            <a:solidFill>
                              <a:srgbClr val="FF0000"/>
                            </a:solidFill>
                            <a:latin typeface="Cambria Math"/>
                          </a:rPr>
                          <m:t>𝐵</m:t>
                        </m:r>
                      </m:e>
                      <m:sub>
                        <m:r>
                          <a:rPr lang="en-US" altLang="ja-JP" i="1">
                            <a:solidFill>
                              <a:srgbClr val="FF0000"/>
                            </a:solidFill>
                            <a:latin typeface="Cambria Math"/>
                          </a:rPr>
                          <m:t>𝑑</m:t>
                        </m:r>
                      </m:sub>
                    </m:sSub>
                  </m:oMath>
                </a14:m>
                <a:r>
                  <a:rPr lang="ja-JP" altLang="en-US" dirty="0" smtClean="0">
                    <a:solidFill>
                      <a:srgbClr val="FF0000"/>
                    </a:solidFill>
                  </a:rPr>
                  <a:t>を先に求めて</a:t>
                </a:r>
                <a:r>
                  <a:rPr lang="en-US" altLang="ja-JP" dirty="0" smtClean="0">
                    <a:solidFill>
                      <a:srgbClr val="FF0000"/>
                    </a:solidFill>
                  </a:rPr>
                  <a:t/>
                </a:r>
                <a:br>
                  <a:rPr lang="en-US" altLang="ja-JP" dirty="0" smtClean="0">
                    <a:solidFill>
                      <a:srgbClr val="FF0000"/>
                    </a:solidFill>
                  </a:rPr>
                </a:br>
                <a:r>
                  <a:rPr lang="en-US" altLang="ja-JP" dirty="0" smtClean="0">
                    <a:solidFill>
                      <a:srgbClr val="FF0000"/>
                    </a:solidFill>
                  </a:rPr>
                  <a:t>		</a:t>
                </a:r>
                <a:r>
                  <a:rPr lang="ja-JP" altLang="en-US" dirty="0">
                    <a:solidFill>
                      <a:srgbClr val="FF0000"/>
                    </a:solidFill>
                  </a:rPr>
                  <a:t> </a:t>
                </a:r>
                <a:r>
                  <a:rPr lang="ja-JP" altLang="en-US" dirty="0" smtClean="0">
                    <a:solidFill>
                      <a:srgbClr val="FF0000"/>
                    </a:solidFill>
                  </a:rPr>
                  <a:t>       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altLang="ja-JP" i="1">
                            <a:solidFill>
                              <a:srgbClr val="FF0000"/>
                            </a:solidFill>
                            <a:latin typeface="Cambria Math"/>
                          </a:rPr>
                        </m:ctrlPr>
                      </m:sSubPr>
                      <m:e>
                        <m:r>
                          <a:rPr lang="en-US" altLang="ja-JP" i="1">
                            <a:solidFill>
                              <a:srgbClr val="FF0000"/>
                            </a:solidFill>
                            <a:latin typeface="Cambria Math"/>
                          </a:rPr>
                          <m:t>𝐵</m:t>
                        </m:r>
                      </m:e>
                      <m:sub>
                        <m:r>
                          <a:rPr lang="en-US" altLang="ja-JP" i="1">
                            <a:solidFill>
                              <a:srgbClr val="FF0000"/>
                            </a:solidFill>
                            <a:latin typeface="Cambria Math"/>
                          </a:rPr>
                          <m:t>𝑖𝑛𝑑</m:t>
                        </m:r>
                      </m:sub>
                    </m:sSub>
                    <m:r>
                      <a:rPr lang="en-US" altLang="ja-JP">
                        <a:solidFill>
                          <a:srgbClr val="FF0000"/>
                        </a:solidFill>
                        <a:latin typeface="Cambria Math"/>
                      </a:rPr>
                      <m:t>=</m:t>
                    </m:r>
                    <m:r>
                      <m:rPr>
                        <m:sty m:val="p"/>
                      </m:rPr>
                      <a:rPr lang="en-US" altLang="ja-JP">
                        <a:solidFill>
                          <a:srgbClr val="FF0000"/>
                        </a:solidFill>
                        <a:latin typeface="Cambria Math"/>
                      </a:rPr>
                      <m:t>F</m:t>
                    </m:r>
                    <m:sSub>
                      <m:sSubPr>
                        <m:ctrlPr>
                          <a:rPr lang="en-US" altLang="ja-JP" i="1">
                            <a:solidFill>
                              <a:srgbClr val="FF0000"/>
                            </a:solidFill>
                            <a:latin typeface="Cambria Math"/>
                          </a:rPr>
                        </m:ctrlPr>
                      </m:sSubPr>
                      <m:e>
                        <m:r>
                          <a:rPr lang="en-US" altLang="ja-JP" i="1">
                            <a:solidFill>
                              <a:srgbClr val="FF0000"/>
                            </a:solidFill>
                            <a:latin typeface="Cambria Math"/>
                          </a:rPr>
                          <m:t>𝐵</m:t>
                        </m:r>
                      </m:e>
                      <m:sub>
                        <m:r>
                          <a:rPr lang="en-US" altLang="ja-JP" i="1">
                            <a:solidFill>
                              <a:srgbClr val="FF0000"/>
                            </a:solidFill>
                            <a:latin typeface="Cambria Math"/>
                          </a:rPr>
                          <m:t>𝑑</m:t>
                        </m:r>
                      </m:sub>
                    </m:sSub>
                  </m:oMath>
                </a14:m>
                <a:r>
                  <a:rPr lang="ja-JP" altLang="en-US" dirty="0" smtClean="0">
                    <a:solidFill>
                      <a:srgbClr val="FF0000"/>
                    </a:solidFill>
                  </a:rPr>
                  <a:t>から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altLang="ja-JP" i="1">
                            <a:solidFill>
                              <a:srgbClr val="FF0000"/>
                            </a:solidFill>
                            <a:latin typeface="Cambria Math"/>
                          </a:rPr>
                        </m:ctrlPr>
                      </m:sSubPr>
                      <m:e>
                        <m:r>
                          <a:rPr lang="en-US" altLang="ja-JP" i="1">
                            <a:solidFill>
                              <a:srgbClr val="FF0000"/>
                            </a:solidFill>
                            <a:latin typeface="Cambria Math"/>
                          </a:rPr>
                          <m:t>𝐵</m:t>
                        </m:r>
                      </m:e>
                      <m:sub>
                        <m:r>
                          <a:rPr lang="en-US" altLang="ja-JP" i="1">
                            <a:solidFill>
                              <a:srgbClr val="FF0000"/>
                            </a:solidFill>
                            <a:latin typeface="Cambria Math"/>
                          </a:rPr>
                          <m:t>𝑖𝑛𝑑</m:t>
                        </m:r>
                      </m:sub>
                    </m:sSub>
                    <m:r>
                      <a:rPr lang="ja-JP" altLang="en-US" b="0" i="1" smtClean="0">
                        <a:solidFill>
                          <a:srgbClr val="FF0000"/>
                        </a:solidFill>
                        <a:latin typeface="Cambria Math"/>
                      </a:rPr>
                      <m:t>を</m:t>
                    </m:r>
                    <m:r>
                      <a:rPr lang="ja-JP" altLang="en-US" i="1">
                        <a:solidFill>
                          <a:srgbClr val="FF0000"/>
                        </a:solidFill>
                        <a:latin typeface="Cambria Math"/>
                      </a:rPr>
                      <m:t>算出</m:t>
                    </m:r>
                  </m:oMath>
                </a14:m>
                <a:endParaRPr lang="en-US" altLang="ja-JP" dirty="0">
                  <a:solidFill>
                    <a:srgbClr val="FF0000"/>
                  </a:solidFill>
                </a:endParaRPr>
              </a:p>
            </p:txBody>
          </p:sp>
        </mc:Choice>
        <mc:Fallback xmlns="">
          <p:sp>
            <p:nvSpPr>
              <p:cNvPr id="3" name="コンテンツ プレースホルダー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blipFill rotWithShape="1">
                <a:blip r:embed="rId3"/>
                <a:stretch>
                  <a:fillRect l="-1481" t="-1907"/>
                </a:stretch>
              </a:blipFill>
            </p:spPr>
            <p:txBody>
              <a:bodyPr/>
              <a:lstStyle/>
              <a:p>
                <a:r>
                  <a:rPr lang="ja-JP" altLang="en-US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44" name="Picture 17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brightnessContrast bright="35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22089" y="5096003"/>
            <a:ext cx="1238309" cy="123830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45" name="Picture 33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brightnessContrast bright="35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819305" y="5085780"/>
            <a:ext cx="1258755" cy="125875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46" name="Picture 34"/>
          <p:cNvPicPr>
            <a:picLocks noChangeAspect="1" noChangeArrowheads="1"/>
          </p:cNvPicPr>
          <p:nvPr/>
        </p:nvPicPr>
        <p:blipFill>
          <a:blip r:embed="rId8" cstate="print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brightnessContrast bright="35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772109" y="5085780"/>
            <a:ext cx="1258755" cy="125875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47" name="Picture 35"/>
          <p:cNvPicPr>
            <a:picLocks noChangeAspect="1" noChangeArrowheads="1"/>
          </p:cNvPicPr>
          <p:nvPr/>
        </p:nvPicPr>
        <p:blipFill>
          <a:blip r:embed="rId10" cstate="print">
            <a:extLst>
              <a:ext uri="{BEBA8EAE-BF5A-486C-A8C5-ECC9F3942E4B}">
                <a14:imgProps xmlns:a14="http://schemas.microsoft.com/office/drawing/2010/main">
                  <a14:imgLayer r:embed="rId11">
                    <a14:imgEffect>
                      <a14:brightnessContrast bright="35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784055" y="5085780"/>
            <a:ext cx="1258755" cy="125875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48" name="テキスト ボックス 47"/>
          <p:cNvSpPr txBox="1"/>
          <p:nvPr/>
        </p:nvSpPr>
        <p:spPr>
          <a:xfrm>
            <a:off x="8011163" y="5496662"/>
            <a:ext cx="651139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ja-JP" altLang="en-US" sz="2400" dirty="0" smtClean="0"/>
              <a:t>・・・</a:t>
            </a:r>
            <a:endParaRPr kumimoji="1" lang="ja-JP" altLang="en-US" sz="2400" dirty="0"/>
          </a:p>
        </p:txBody>
      </p:sp>
      <p:pic>
        <p:nvPicPr>
          <p:cNvPr id="49" name="Picture 10"/>
          <p:cNvPicPr>
            <a:picLocks noChangeAspect="1" noChangeArrowheads="1"/>
          </p:cNvPicPr>
          <p:nvPr/>
        </p:nvPicPr>
        <p:blipFill>
          <a:blip r:embed="rId12" cstate="print">
            <a:extLst>
              <a:ext uri="{BEBA8EAE-BF5A-486C-A8C5-ECC9F3942E4B}">
                <a14:imgProps xmlns:a14="http://schemas.microsoft.com/office/drawing/2010/main">
                  <a14:imgLayer r:embed="rId13">
                    <a14:imgEffect>
                      <a14:brightnessContrast bright="25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14898" y="3147410"/>
            <a:ext cx="1244654" cy="124465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50" name="Picture 11"/>
          <p:cNvPicPr>
            <a:picLocks noChangeAspect="1" noChangeArrowheads="1"/>
          </p:cNvPicPr>
          <p:nvPr/>
        </p:nvPicPr>
        <p:blipFill>
          <a:blip r:embed="rId14" cstate="print">
            <a:extLst>
              <a:ext uri="{BEBA8EAE-BF5A-486C-A8C5-ECC9F3942E4B}">
                <a14:imgProps xmlns:a14="http://schemas.microsoft.com/office/drawing/2010/main">
                  <a14:imgLayer r:embed="rId15">
                    <a14:imgEffect>
                      <a14:brightnessContrast bright="25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788197" y="3129688"/>
            <a:ext cx="1244654" cy="124465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51" name="Picture 12"/>
          <p:cNvPicPr>
            <a:picLocks noChangeAspect="1" noChangeArrowheads="1"/>
          </p:cNvPicPr>
          <p:nvPr/>
        </p:nvPicPr>
        <p:blipFill>
          <a:blip r:embed="rId16" cstate="print">
            <a:extLst>
              <a:ext uri="{BEBA8EAE-BF5A-486C-A8C5-ECC9F3942E4B}">
                <a14:imgProps xmlns:a14="http://schemas.microsoft.com/office/drawing/2010/main">
                  <a14:imgLayer r:embed="rId17">
                    <a14:imgEffect>
                      <a14:brightnessContrast bright="25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802650" y="3133629"/>
            <a:ext cx="1244654" cy="124465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53" name="Picture 13"/>
          <p:cNvPicPr>
            <a:picLocks noChangeAspect="1" noChangeArrowheads="1"/>
          </p:cNvPicPr>
          <p:nvPr/>
        </p:nvPicPr>
        <p:blipFill>
          <a:blip r:embed="rId18" cstate="print">
            <a:extLst>
              <a:ext uri="{BEBA8EAE-BF5A-486C-A8C5-ECC9F3942E4B}">
                <a14:imgProps xmlns:a14="http://schemas.microsoft.com/office/drawing/2010/main">
                  <a14:imgLayer r:embed="rId19">
                    <a14:imgEffect>
                      <a14:brightnessContrast bright="25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791105" y="3129688"/>
            <a:ext cx="1244654" cy="124465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mc:AlternateContent xmlns:mc="http://schemas.openxmlformats.org/markup-compatibility/2006" xmlns:a14="http://schemas.microsoft.com/office/drawing/2010/main">
        <mc:Choice Requires="a14">
          <p:sp>
            <p:nvSpPr>
              <p:cNvPr id="54" name="テキスト ボックス 53"/>
              <p:cNvSpPr txBox="1"/>
              <p:nvPr/>
            </p:nvSpPr>
            <p:spPr>
              <a:xfrm>
                <a:off x="2348392" y="3444981"/>
                <a:ext cx="569882" cy="52322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kumimoji="1" lang="en-US" altLang="ja-JP" sz="2800" i="1" smtClean="0">
                              <a:solidFill>
                                <a:schemeClr val="tx1"/>
                              </a:solidFill>
                              <a:latin typeface="Cambria Math"/>
                            </a:rPr>
                          </m:ctrlPr>
                        </m:sSubPr>
                        <m:e>
                          <m:r>
                            <a:rPr kumimoji="1" lang="en-US" altLang="ja-JP" sz="2800" b="1" i="1" smtClean="0">
                              <a:solidFill>
                                <a:schemeClr val="tx1"/>
                              </a:solidFill>
                              <a:latin typeface="Cambria Math"/>
                            </a:rPr>
                            <m:t>𝒘</m:t>
                          </m:r>
                        </m:e>
                        <m:sub>
                          <m:r>
                            <a:rPr kumimoji="1" lang="en-US" altLang="ja-JP" sz="2800" b="1" i="1" smtClean="0">
                              <a:solidFill>
                                <a:schemeClr val="tx1"/>
                              </a:solidFill>
                              <a:latin typeface="Cambria Math"/>
                            </a:rPr>
                            <m:t>𝟏</m:t>
                          </m:r>
                        </m:sub>
                      </m:sSub>
                    </m:oMath>
                  </m:oMathPara>
                </a14:m>
                <a:endParaRPr kumimoji="1" lang="ja-JP" altLang="en-US" sz="2800" dirty="0">
                  <a:solidFill>
                    <a:schemeClr val="tx1"/>
                  </a:solidFill>
                </a:endParaRPr>
              </a:p>
            </p:txBody>
          </p:sp>
        </mc:Choice>
        <mc:Fallback xmlns="">
          <p:sp>
            <p:nvSpPr>
              <p:cNvPr id="54" name="テキスト ボックス 53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348392" y="3444981"/>
                <a:ext cx="569882" cy="523220"/>
              </a:xfrm>
              <a:prstGeom prst="rect">
                <a:avLst/>
              </a:prstGeom>
              <a:blipFill rotWithShape="1">
                <a:blip r:embed="rId20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ja-JP" alt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55" name="テキスト ボックス 54"/>
              <p:cNvSpPr txBox="1"/>
              <p:nvPr/>
            </p:nvSpPr>
            <p:spPr>
              <a:xfrm>
                <a:off x="4096968" y="3444981"/>
                <a:ext cx="738769" cy="52322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altLang="ja-JP" sz="2800" i="1" smtClean="0">
                          <a:solidFill>
                            <a:schemeClr val="tx1"/>
                          </a:solidFill>
                          <a:latin typeface="Cambria Math"/>
                        </a:rPr>
                        <m:t>+</m:t>
                      </m:r>
                      <m:sSub>
                        <m:sSubPr>
                          <m:ctrlPr>
                            <a:rPr kumimoji="1" lang="en-US" altLang="ja-JP" sz="2800" i="1" smtClean="0">
                              <a:solidFill>
                                <a:schemeClr val="tx1"/>
                              </a:solidFill>
                              <a:latin typeface="Cambria Math"/>
                            </a:rPr>
                          </m:ctrlPr>
                        </m:sSubPr>
                        <m:e>
                          <m:r>
                            <a:rPr kumimoji="1" lang="en-US" altLang="ja-JP" sz="2800" b="1" i="1" smtClean="0">
                              <a:solidFill>
                                <a:schemeClr val="tx1"/>
                              </a:solidFill>
                              <a:latin typeface="Cambria Math"/>
                            </a:rPr>
                            <m:t>𝒘</m:t>
                          </m:r>
                        </m:e>
                        <m:sub>
                          <m:r>
                            <a:rPr kumimoji="1" lang="en-US" altLang="ja-JP" sz="2800" b="1" i="1" smtClean="0">
                              <a:solidFill>
                                <a:schemeClr val="tx1"/>
                              </a:solidFill>
                              <a:latin typeface="Cambria Math"/>
                            </a:rPr>
                            <m:t>𝟐</m:t>
                          </m:r>
                        </m:sub>
                      </m:sSub>
                    </m:oMath>
                  </m:oMathPara>
                </a14:m>
                <a:endParaRPr kumimoji="1" lang="ja-JP" altLang="en-US" sz="2800" dirty="0">
                  <a:solidFill>
                    <a:schemeClr val="tx1"/>
                  </a:solidFill>
                </a:endParaRPr>
              </a:p>
            </p:txBody>
          </p:sp>
        </mc:Choice>
        <mc:Fallback xmlns="">
          <p:sp>
            <p:nvSpPr>
              <p:cNvPr id="55" name="テキスト ボックス 54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096968" y="3444981"/>
                <a:ext cx="738769" cy="523220"/>
              </a:xfrm>
              <a:prstGeom prst="rect">
                <a:avLst/>
              </a:prstGeom>
              <a:blipFill rotWithShape="1">
                <a:blip r:embed="rId21"/>
                <a:stretch>
                  <a:fillRect l="-1653"/>
                </a:stretch>
              </a:blipFill>
            </p:spPr>
            <p:txBody>
              <a:bodyPr/>
              <a:lstStyle/>
              <a:p>
                <a:r>
                  <a:rPr lang="ja-JP" alt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56" name="テキスト ボックス 55"/>
              <p:cNvSpPr txBox="1"/>
              <p:nvPr/>
            </p:nvSpPr>
            <p:spPr>
              <a:xfrm>
                <a:off x="6069027" y="3444981"/>
                <a:ext cx="799813" cy="52322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altLang="ja-JP" sz="2800" i="1" smtClean="0">
                          <a:solidFill>
                            <a:schemeClr val="tx1"/>
                          </a:solidFill>
                          <a:latin typeface="Cambria Math"/>
                        </a:rPr>
                        <m:t>+</m:t>
                      </m:r>
                      <m:sSub>
                        <m:sSubPr>
                          <m:ctrlPr>
                            <a:rPr kumimoji="1" lang="en-US" altLang="ja-JP" sz="2800" i="1" smtClean="0">
                              <a:solidFill>
                                <a:schemeClr val="tx1"/>
                              </a:solidFill>
                              <a:latin typeface="Cambria Math"/>
                            </a:rPr>
                          </m:ctrlPr>
                        </m:sSubPr>
                        <m:e>
                          <m:r>
                            <a:rPr kumimoji="1" lang="en-US" altLang="ja-JP" sz="2800" b="1" i="1" smtClean="0">
                              <a:solidFill>
                                <a:schemeClr val="tx1"/>
                              </a:solidFill>
                              <a:latin typeface="Cambria Math"/>
                            </a:rPr>
                            <m:t>𝒘</m:t>
                          </m:r>
                        </m:e>
                        <m:sub>
                          <m:r>
                            <a:rPr kumimoji="1" lang="en-US" altLang="ja-JP" sz="2800" b="1" i="1" smtClean="0">
                              <a:solidFill>
                                <a:schemeClr val="tx1"/>
                              </a:solidFill>
                              <a:latin typeface="Cambria Math"/>
                            </a:rPr>
                            <m:t>𝟑</m:t>
                          </m:r>
                        </m:sub>
                      </m:sSub>
                    </m:oMath>
                  </m:oMathPara>
                </a14:m>
                <a:endParaRPr kumimoji="1" lang="ja-JP" altLang="en-US" sz="2800" dirty="0">
                  <a:solidFill>
                    <a:schemeClr val="tx1"/>
                  </a:solidFill>
                </a:endParaRPr>
              </a:p>
            </p:txBody>
          </p:sp>
        </mc:Choice>
        <mc:Fallback xmlns="">
          <p:sp>
            <p:nvSpPr>
              <p:cNvPr id="56" name="テキスト ボックス 55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069027" y="3444981"/>
                <a:ext cx="799813" cy="523220"/>
              </a:xfrm>
              <a:prstGeom prst="rect">
                <a:avLst/>
              </a:prstGeom>
              <a:blipFill rotWithShape="1">
                <a:blip r:embed="rId22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ja-JP" alt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60" name="テキスト ボックス 59"/>
              <p:cNvSpPr txBox="1"/>
              <p:nvPr/>
            </p:nvSpPr>
            <p:spPr>
              <a:xfrm>
                <a:off x="1944874" y="3405084"/>
                <a:ext cx="506586" cy="646331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kumimoji="1" lang="ja-JP" altLang="en-US" sz="3600" i="1" smtClean="0">
                          <a:solidFill>
                            <a:schemeClr val="tx1"/>
                          </a:solidFill>
                          <a:latin typeface="Cambria Math"/>
                        </a:rPr>
                        <m:t>≑</m:t>
                      </m:r>
                    </m:oMath>
                  </m:oMathPara>
                </a14:m>
                <a:endParaRPr kumimoji="1" lang="ja-JP" altLang="en-US" sz="3600" dirty="0">
                  <a:solidFill>
                    <a:schemeClr val="tx1"/>
                  </a:solidFill>
                </a:endParaRPr>
              </a:p>
            </p:txBody>
          </p:sp>
        </mc:Choice>
        <mc:Fallback xmlns="">
          <p:sp>
            <p:nvSpPr>
              <p:cNvPr id="60" name="テキスト ボックス 59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944874" y="3405084"/>
                <a:ext cx="506586" cy="646331"/>
              </a:xfrm>
              <a:prstGeom prst="rect">
                <a:avLst/>
              </a:prstGeom>
              <a:blipFill rotWithShape="1">
                <a:blip r:embed="rId23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ja-JP" alt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61" name="テキスト ボックス 60"/>
          <p:cNvSpPr txBox="1"/>
          <p:nvPr/>
        </p:nvSpPr>
        <p:spPr>
          <a:xfrm>
            <a:off x="8011163" y="3525402"/>
            <a:ext cx="651139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ja-JP" altLang="en-US" sz="2400" dirty="0" smtClean="0"/>
              <a:t>・・・</a:t>
            </a:r>
            <a:endParaRPr kumimoji="1" lang="ja-JP" altLang="en-US" sz="2400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62" name="テキスト ボックス 61"/>
              <p:cNvSpPr txBox="1"/>
              <p:nvPr/>
            </p:nvSpPr>
            <p:spPr>
              <a:xfrm>
                <a:off x="2302030" y="5377064"/>
                <a:ext cx="569882" cy="52322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kumimoji="1" lang="en-US" altLang="ja-JP" sz="2800" i="1" smtClean="0">
                              <a:solidFill>
                                <a:schemeClr val="tx1"/>
                              </a:solidFill>
                              <a:latin typeface="Cambria Math"/>
                            </a:rPr>
                          </m:ctrlPr>
                        </m:sSubPr>
                        <m:e>
                          <m:r>
                            <a:rPr kumimoji="1" lang="en-US" altLang="ja-JP" sz="2800" b="1" i="1" smtClean="0">
                              <a:solidFill>
                                <a:schemeClr val="tx1"/>
                              </a:solidFill>
                              <a:latin typeface="Cambria Math"/>
                            </a:rPr>
                            <m:t>𝒘</m:t>
                          </m:r>
                        </m:e>
                        <m:sub>
                          <m:r>
                            <a:rPr kumimoji="1" lang="en-US" altLang="ja-JP" sz="2800" b="1" i="1" smtClean="0">
                              <a:solidFill>
                                <a:schemeClr val="tx1"/>
                              </a:solidFill>
                              <a:latin typeface="Cambria Math"/>
                            </a:rPr>
                            <m:t>𝟏</m:t>
                          </m:r>
                        </m:sub>
                      </m:sSub>
                    </m:oMath>
                  </m:oMathPara>
                </a14:m>
                <a:endParaRPr kumimoji="1" lang="ja-JP" altLang="en-US" sz="2800" dirty="0">
                  <a:solidFill>
                    <a:schemeClr val="tx1"/>
                  </a:solidFill>
                </a:endParaRPr>
              </a:p>
            </p:txBody>
          </p:sp>
        </mc:Choice>
        <mc:Fallback xmlns="">
          <p:sp>
            <p:nvSpPr>
              <p:cNvPr id="62" name="テキスト ボックス 61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302030" y="5377064"/>
                <a:ext cx="569882" cy="523220"/>
              </a:xfrm>
              <a:prstGeom prst="rect">
                <a:avLst/>
              </a:prstGeom>
              <a:blipFill rotWithShape="1">
                <a:blip r:embed="rId24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ja-JP" alt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63" name="テキスト ボックス 62"/>
              <p:cNvSpPr txBox="1"/>
              <p:nvPr/>
            </p:nvSpPr>
            <p:spPr>
              <a:xfrm>
                <a:off x="4112491" y="5377065"/>
                <a:ext cx="738769" cy="52322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altLang="ja-JP" sz="2800" i="1" smtClean="0">
                          <a:solidFill>
                            <a:schemeClr val="tx1"/>
                          </a:solidFill>
                          <a:latin typeface="Cambria Math"/>
                        </a:rPr>
                        <m:t>+</m:t>
                      </m:r>
                      <m:sSub>
                        <m:sSubPr>
                          <m:ctrlPr>
                            <a:rPr kumimoji="1" lang="en-US" altLang="ja-JP" sz="2800" i="1" smtClean="0">
                              <a:solidFill>
                                <a:schemeClr val="tx1"/>
                              </a:solidFill>
                              <a:latin typeface="Cambria Math"/>
                            </a:rPr>
                          </m:ctrlPr>
                        </m:sSubPr>
                        <m:e>
                          <m:r>
                            <a:rPr kumimoji="1" lang="en-US" altLang="ja-JP" sz="2800" b="1" i="1" smtClean="0">
                              <a:solidFill>
                                <a:schemeClr val="tx1"/>
                              </a:solidFill>
                              <a:latin typeface="Cambria Math"/>
                            </a:rPr>
                            <m:t>𝒘</m:t>
                          </m:r>
                        </m:e>
                        <m:sub>
                          <m:r>
                            <a:rPr kumimoji="1" lang="en-US" altLang="ja-JP" sz="2800" b="1" i="1" smtClean="0">
                              <a:solidFill>
                                <a:schemeClr val="tx1"/>
                              </a:solidFill>
                              <a:latin typeface="Cambria Math"/>
                            </a:rPr>
                            <m:t>𝟐</m:t>
                          </m:r>
                        </m:sub>
                      </m:sSub>
                    </m:oMath>
                  </m:oMathPara>
                </a14:m>
                <a:endParaRPr kumimoji="1" lang="ja-JP" altLang="en-US" sz="2800" dirty="0">
                  <a:solidFill>
                    <a:schemeClr val="tx1"/>
                  </a:solidFill>
                </a:endParaRPr>
              </a:p>
            </p:txBody>
          </p:sp>
        </mc:Choice>
        <mc:Fallback xmlns="">
          <p:sp>
            <p:nvSpPr>
              <p:cNvPr id="63" name="テキスト ボックス 62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112491" y="5377065"/>
                <a:ext cx="738769" cy="523220"/>
              </a:xfrm>
              <a:prstGeom prst="rect">
                <a:avLst/>
              </a:prstGeom>
              <a:blipFill rotWithShape="1">
                <a:blip r:embed="rId25"/>
                <a:stretch>
                  <a:fillRect l="-2479"/>
                </a:stretch>
              </a:blipFill>
            </p:spPr>
            <p:txBody>
              <a:bodyPr/>
              <a:lstStyle/>
              <a:p>
                <a:r>
                  <a:rPr lang="ja-JP" alt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64" name="テキスト ボックス 63"/>
              <p:cNvSpPr txBox="1"/>
              <p:nvPr/>
            </p:nvSpPr>
            <p:spPr>
              <a:xfrm>
                <a:off x="6084551" y="5377065"/>
                <a:ext cx="799813" cy="52322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altLang="ja-JP" sz="2800" i="1" smtClean="0">
                          <a:solidFill>
                            <a:schemeClr val="tx1"/>
                          </a:solidFill>
                          <a:latin typeface="Cambria Math"/>
                        </a:rPr>
                        <m:t>+</m:t>
                      </m:r>
                      <m:sSub>
                        <m:sSubPr>
                          <m:ctrlPr>
                            <a:rPr kumimoji="1" lang="en-US" altLang="ja-JP" sz="2800" i="1" smtClean="0">
                              <a:solidFill>
                                <a:schemeClr val="tx1"/>
                              </a:solidFill>
                              <a:latin typeface="Cambria Math"/>
                            </a:rPr>
                          </m:ctrlPr>
                        </m:sSubPr>
                        <m:e>
                          <m:r>
                            <a:rPr kumimoji="1" lang="en-US" altLang="ja-JP" sz="2800" b="1" i="1" smtClean="0">
                              <a:solidFill>
                                <a:schemeClr val="tx1"/>
                              </a:solidFill>
                              <a:latin typeface="Cambria Math"/>
                            </a:rPr>
                            <m:t>𝒘</m:t>
                          </m:r>
                        </m:e>
                        <m:sub>
                          <m:r>
                            <a:rPr kumimoji="1" lang="en-US" altLang="ja-JP" sz="2800" b="1" i="1" smtClean="0">
                              <a:solidFill>
                                <a:schemeClr val="tx1"/>
                              </a:solidFill>
                              <a:latin typeface="Cambria Math"/>
                            </a:rPr>
                            <m:t>𝟑</m:t>
                          </m:r>
                        </m:sub>
                      </m:sSub>
                    </m:oMath>
                  </m:oMathPara>
                </a14:m>
                <a:endParaRPr kumimoji="1" lang="ja-JP" altLang="en-US" sz="2800" dirty="0">
                  <a:solidFill>
                    <a:schemeClr val="tx1"/>
                  </a:solidFill>
                </a:endParaRPr>
              </a:p>
            </p:txBody>
          </p:sp>
        </mc:Choice>
        <mc:Fallback xmlns="">
          <p:sp>
            <p:nvSpPr>
              <p:cNvPr id="64" name="テキスト ボックス 63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084551" y="5377065"/>
                <a:ext cx="799813" cy="523220"/>
              </a:xfrm>
              <a:prstGeom prst="rect">
                <a:avLst/>
              </a:prstGeom>
              <a:blipFill rotWithShape="1">
                <a:blip r:embed="rId26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ja-JP" alt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65" name="テキスト ボックス 64"/>
              <p:cNvSpPr txBox="1"/>
              <p:nvPr/>
            </p:nvSpPr>
            <p:spPr>
              <a:xfrm>
                <a:off x="1948020" y="5337168"/>
                <a:ext cx="506586" cy="66114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kumimoji="1" lang="ja-JP" altLang="en-US" sz="3600" i="1" smtClean="0">
                          <a:solidFill>
                            <a:schemeClr val="tx1"/>
                          </a:solidFill>
                          <a:latin typeface="Cambria Math"/>
                        </a:rPr>
                        <m:t>≑</m:t>
                      </m:r>
                    </m:oMath>
                  </m:oMathPara>
                </a14:m>
                <a:endParaRPr kumimoji="1" lang="ja-JP" altLang="en-US" sz="3600" dirty="0">
                  <a:solidFill>
                    <a:schemeClr val="tx1"/>
                  </a:solidFill>
                </a:endParaRPr>
              </a:p>
            </p:txBody>
          </p:sp>
        </mc:Choice>
        <mc:Fallback xmlns="">
          <p:sp>
            <p:nvSpPr>
              <p:cNvPr id="65" name="テキスト ボックス 64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948020" y="5337168"/>
                <a:ext cx="506586" cy="661142"/>
              </a:xfrm>
              <a:prstGeom prst="rect">
                <a:avLst/>
              </a:prstGeom>
              <a:blipFill rotWithShape="1">
                <a:blip r:embed="rId27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ja-JP" altLang="en-US">
                    <a:noFill/>
                  </a:rPr>
                  <a:t> </a:t>
                </a:r>
              </a:p>
            </p:txBody>
          </p:sp>
        </mc:Fallback>
      </mc:AlternateContent>
      <p:grpSp>
        <p:nvGrpSpPr>
          <p:cNvPr id="66" name="グループ化 65"/>
          <p:cNvGrpSpPr/>
          <p:nvPr/>
        </p:nvGrpSpPr>
        <p:grpSpPr>
          <a:xfrm>
            <a:off x="3094661" y="3089779"/>
            <a:ext cx="672529" cy="1284563"/>
            <a:chOff x="3248608" y="4646816"/>
            <a:chExt cx="720080" cy="1375387"/>
          </a:xfrm>
        </p:grpSpPr>
        <p:sp>
          <p:nvSpPr>
            <p:cNvPr id="111" name="角丸四角形 110"/>
            <p:cNvSpPr/>
            <p:nvPr/>
          </p:nvSpPr>
          <p:spPr bwMode="auto">
            <a:xfrm>
              <a:off x="3251710" y="4646816"/>
              <a:ext cx="650118" cy="1375387"/>
            </a:xfrm>
            <a:prstGeom prst="roundRect">
              <a:avLst/>
            </a:prstGeom>
            <a:solidFill>
              <a:srgbClr val="EFE8FE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1" lang="ja-JP" altLang="en-US" sz="1600" b="1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  <a:ea typeface="ＭＳ Ｐゴシック" pitchFamily="50" charset="-128"/>
              </a:endParaRPr>
            </a:p>
          </p:txBody>
        </p:sp>
        <mc:AlternateContent xmlns:mc="http://schemas.openxmlformats.org/markup-compatibility/2006" xmlns:a14="http://schemas.microsoft.com/office/drawing/2010/main">
          <mc:Choice Requires="a14">
            <p:sp>
              <p:nvSpPr>
                <p:cNvPr id="112" name="テキスト ボックス 111"/>
                <p:cNvSpPr txBox="1"/>
                <p:nvPr/>
              </p:nvSpPr>
              <p:spPr>
                <a:xfrm>
                  <a:off x="3248608" y="4710090"/>
                  <a:ext cx="720080" cy="1192309"/>
                </a:xfrm>
                <a:prstGeom prst="rect">
                  <a:avLst/>
                </a:prstGeom>
                <a:noFill/>
                <a:ln w="6350">
                  <a:noFill/>
                </a:ln>
              </p:spPr>
              <p:txBody>
                <a:bodyPr wrap="square" rtlCol="0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d>
                          <m:dPr>
                            <m:begChr m:val="["/>
                            <m:endChr m:val="]"/>
                            <m:ctrlPr>
                              <a:rPr kumimoji="1" lang="en-US" altLang="ja-JP" sz="1400" i="1" smtClean="0">
                                <a:latin typeface="Cambria Math"/>
                              </a:rPr>
                            </m:ctrlPr>
                          </m:dPr>
                          <m:e>
                            <m:m>
                              <m:mPr>
                                <m:mcs>
                                  <m:mc>
                                    <m:mcPr>
                                      <m:count m:val="1"/>
                                      <m:mcJc m:val="center"/>
                                    </m:mcPr>
                                  </m:mc>
                                </m:mcs>
                                <m:ctrlPr>
                                  <a:rPr kumimoji="1" lang="en-US" altLang="ja-JP" sz="1400" i="1" smtClean="0">
                                    <a:latin typeface="Cambria Math"/>
                                  </a:rPr>
                                </m:ctrlPr>
                              </m:mPr>
                              <m:mr>
                                <m:e>
                                  <m:m>
                                    <m:mPr>
                                      <m:mcs>
                                        <m:mc>
                                          <m:mcPr>
                                            <m:count m:val="1"/>
                                            <m:mcJc m:val="center"/>
                                          </m:mcPr>
                                        </m:mc>
                                      </m:mcs>
                                      <m:ctrlPr>
                                        <a:rPr kumimoji="1" lang="en-US" altLang="ja-JP" sz="1400" i="1" smtClean="0">
                                          <a:latin typeface="Cambria Math"/>
                                        </a:rPr>
                                      </m:ctrlPr>
                                    </m:mPr>
                                    <m:mr>
                                      <m:e>
                                        <m:sSub>
                                          <m:sSubPr>
                                            <m:ctrlPr>
                                              <a:rPr lang="en-US" altLang="ja-JP" sz="1400" i="1">
                                                <a:latin typeface="Cambria Math"/>
                                              </a:rPr>
                                            </m:ctrlPr>
                                          </m:sSubPr>
                                          <m:e>
                                            <m:sSubSup>
                                              <m:sSubSupPr>
                                                <m:ctrlPr>
                                                  <a:rPr lang="en-US" altLang="ja-JP" sz="1400" i="1">
                                                    <a:latin typeface="Cambria Math"/>
                                                  </a:rPr>
                                                </m:ctrlPr>
                                              </m:sSubSupPr>
                                              <m:e>
                                                <m:r>
                                                  <a:rPr lang="en-US" altLang="ja-JP" sz="1400" i="1">
                                                    <a:latin typeface="Cambria Math"/>
                                                  </a:rPr>
                                                  <m:t>𝑩</m:t>
                                                </m:r>
                                              </m:e>
                                              <m:sub>
                                                <m:r>
                                                  <a:rPr lang="en-US" altLang="ja-JP" sz="1400" i="1">
                                                    <a:latin typeface="Cambria Math"/>
                                                  </a:rPr>
                                                  <m:t>𝒅</m:t>
                                                </m:r>
                                              </m:sub>
                                              <m:sup>
                                                <m:r>
                                                  <a:rPr lang="en-US" altLang="ja-JP" sz="1400" i="1">
                                                    <a:latin typeface="Cambria Math"/>
                                                  </a:rPr>
                                                  <m:t>𝟏</m:t>
                                                </m:r>
                                              </m:sup>
                                            </m:sSubSup>
                                          </m:e>
                                          <m:sub>
                                            <m:r>
                                              <a:rPr lang="en-US" altLang="ja-JP" sz="1400" i="1">
                                                <a:latin typeface="Cambria Math"/>
                                              </a:rPr>
                                              <m:t> </m:t>
                                            </m:r>
                                            <m:r>
                                              <a:rPr lang="en-US" altLang="ja-JP" sz="1400" i="1">
                                                <a:latin typeface="Cambria Math"/>
                                              </a:rPr>
                                              <m:t>𝟏</m:t>
                                            </m:r>
                                          </m:sub>
                                        </m:sSub>
                                      </m:e>
                                    </m:mr>
                                    <m:mr>
                                      <m:e>
                                        <m:sSub>
                                          <m:sSubPr>
                                            <m:ctrlPr>
                                              <a:rPr lang="en-US" altLang="ja-JP" sz="1400" i="1">
                                                <a:latin typeface="Cambria Math"/>
                                              </a:rPr>
                                            </m:ctrlPr>
                                          </m:sSubPr>
                                          <m:e>
                                            <m:sSubSup>
                                              <m:sSubSupPr>
                                                <m:ctrlPr>
                                                  <a:rPr lang="en-US" altLang="ja-JP" sz="1400" i="1">
                                                    <a:latin typeface="Cambria Math"/>
                                                  </a:rPr>
                                                </m:ctrlPr>
                                              </m:sSubSupPr>
                                              <m:e>
                                                <m:r>
                                                  <a:rPr lang="en-US" altLang="ja-JP" sz="1400" i="1">
                                                    <a:latin typeface="Cambria Math"/>
                                                  </a:rPr>
                                                  <m:t>𝑩</m:t>
                                                </m:r>
                                              </m:e>
                                              <m:sub>
                                                <m:r>
                                                  <a:rPr lang="en-US" altLang="ja-JP" sz="1400" i="1">
                                                    <a:latin typeface="Cambria Math"/>
                                                  </a:rPr>
                                                  <m:t>𝒅</m:t>
                                                </m:r>
                                              </m:sub>
                                              <m:sup>
                                                <m:r>
                                                  <a:rPr lang="en-US" altLang="ja-JP" sz="1400" i="1">
                                                    <a:latin typeface="Cambria Math"/>
                                                  </a:rPr>
                                                  <m:t>𝟏</m:t>
                                                </m:r>
                                              </m:sup>
                                            </m:sSubSup>
                                          </m:e>
                                          <m:sub>
                                            <m:r>
                                              <a:rPr lang="en-US" altLang="ja-JP" sz="1400" i="1">
                                                <a:latin typeface="Cambria Math"/>
                                              </a:rPr>
                                              <m:t> </m:t>
                                            </m:r>
                                            <m:r>
                                              <a:rPr lang="en-US" altLang="ja-JP" sz="1400" b="1" i="1" smtClean="0">
                                                <a:latin typeface="Cambria Math"/>
                                              </a:rPr>
                                              <m:t>𝟐</m:t>
                                            </m:r>
                                          </m:sub>
                                        </m:sSub>
                                      </m:e>
                                    </m:mr>
                                  </m:m>
                                </m:e>
                              </m:mr>
                              <m:mr>
                                <m:e>
                                  <m:m>
                                    <m:mPr>
                                      <m:mcs>
                                        <m:mc>
                                          <m:mcPr>
                                            <m:count m:val="1"/>
                                            <m:mcJc m:val="center"/>
                                          </m:mcPr>
                                        </m:mc>
                                      </m:mcs>
                                      <m:ctrlPr>
                                        <a:rPr kumimoji="1" lang="en-US" altLang="ja-JP" sz="1400" i="1" smtClean="0">
                                          <a:latin typeface="Cambria Math"/>
                                        </a:rPr>
                                      </m:ctrlPr>
                                    </m:mPr>
                                    <m:mr>
                                      <m:e>
                                        <m:r>
                                          <a:rPr kumimoji="1" lang="en-US" altLang="ja-JP" sz="1400" b="1" i="1" smtClean="0">
                                            <a:latin typeface="Cambria Math"/>
                                          </a:rPr>
                                          <m:t>⋮</m:t>
                                        </m:r>
                                      </m:e>
                                    </m:mr>
                                    <m:mr>
                                      <m:e>
                                        <m:sSub>
                                          <m:sSubPr>
                                            <m:ctrlPr>
                                              <a:rPr lang="en-US" altLang="ja-JP" sz="1400" i="1">
                                                <a:latin typeface="Cambria Math"/>
                                              </a:rPr>
                                            </m:ctrlPr>
                                          </m:sSubPr>
                                          <m:e>
                                            <m:sSubSup>
                                              <m:sSubSupPr>
                                                <m:ctrlPr>
                                                  <a:rPr lang="en-US" altLang="ja-JP" sz="1400" i="1">
                                                    <a:latin typeface="Cambria Math"/>
                                                  </a:rPr>
                                                </m:ctrlPr>
                                              </m:sSubSupPr>
                                              <m:e>
                                                <m:r>
                                                  <a:rPr lang="en-US" altLang="ja-JP" sz="1400" i="1">
                                                    <a:latin typeface="Cambria Math"/>
                                                  </a:rPr>
                                                  <m:t>𝑩</m:t>
                                                </m:r>
                                              </m:e>
                                              <m:sub>
                                                <m:r>
                                                  <a:rPr lang="en-US" altLang="ja-JP" sz="1400" i="1">
                                                    <a:latin typeface="Cambria Math"/>
                                                  </a:rPr>
                                                  <m:t>𝒅</m:t>
                                                </m:r>
                                              </m:sub>
                                              <m:sup>
                                                <m:r>
                                                  <a:rPr lang="en-US" altLang="ja-JP" sz="1400" i="1">
                                                    <a:latin typeface="Cambria Math"/>
                                                  </a:rPr>
                                                  <m:t>𝟏</m:t>
                                                </m:r>
                                              </m:sup>
                                            </m:sSubSup>
                                          </m:e>
                                          <m:sub>
                                            <m:r>
                                              <a:rPr lang="en-US" altLang="ja-JP" sz="1400" i="1">
                                                <a:latin typeface="Cambria Math"/>
                                              </a:rPr>
                                              <m:t> </m:t>
                                            </m:r>
                                            <m:r>
                                              <a:rPr lang="en-US" altLang="ja-JP" sz="1400" b="1" i="1" smtClean="0">
                                                <a:latin typeface="Cambria Math"/>
                                              </a:rPr>
                                              <m:t> </m:t>
                                            </m:r>
                                            <m:r>
                                              <a:rPr lang="en-US" altLang="ja-JP" sz="1400" b="1" i="1" smtClean="0">
                                                <a:latin typeface="Cambria Math"/>
                                              </a:rPr>
                                              <m:t>𝑺</m:t>
                                            </m:r>
                                          </m:sub>
                                        </m:sSub>
                                      </m:e>
                                    </m:mr>
                                  </m:m>
                                </m:e>
                              </m:mr>
                            </m:m>
                          </m:e>
                        </m:d>
                      </m:oMath>
                    </m:oMathPara>
                  </a14:m>
                  <a:endParaRPr kumimoji="1" lang="en-US" altLang="ja-JP" sz="1400" dirty="0" smtClean="0"/>
                </a:p>
              </p:txBody>
            </p:sp>
          </mc:Choice>
          <mc:Fallback xmlns="">
            <p:sp>
              <p:nvSpPr>
                <p:cNvPr id="112" name="テキスト ボックス 111"/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3248608" y="4710090"/>
                  <a:ext cx="720080" cy="1192309"/>
                </a:xfrm>
                <a:prstGeom prst="rect">
                  <a:avLst/>
                </a:prstGeom>
                <a:blipFill rotWithShape="1">
                  <a:blip r:embed="rId28"/>
                  <a:stretch>
                    <a:fillRect/>
                  </a:stretch>
                </a:blipFill>
                <a:ln w="6350">
                  <a:noFill/>
                </a:ln>
              </p:spPr>
              <p:txBody>
                <a:bodyPr/>
                <a:lstStyle/>
                <a:p>
                  <a:r>
                    <a:rPr lang="ja-JP" altLang="en-US">
                      <a:noFill/>
                    </a:rPr>
                    <a:t> </a:t>
                  </a:r>
                </a:p>
              </p:txBody>
            </p:sp>
          </mc:Fallback>
        </mc:AlternateContent>
      </p:grpSp>
      <p:grpSp>
        <p:nvGrpSpPr>
          <p:cNvPr id="67" name="グループ化 66"/>
          <p:cNvGrpSpPr/>
          <p:nvPr/>
        </p:nvGrpSpPr>
        <p:grpSpPr>
          <a:xfrm>
            <a:off x="1000817" y="3089778"/>
            <a:ext cx="672529" cy="1284563"/>
            <a:chOff x="3245354" y="4646816"/>
            <a:chExt cx="720080" cy="1375387"/>
          </a:xfrm>
        </p:grpSpPr>
        <p:sp>
          <p:nvSpPr>
            <p:cNvPr id="109" name="角丸四角形 108"/>
            <p:cNvSpPr/>
            <p:nvPr/>
          </p:nvSpPr>
          <p:spPr bwMode="auto">
            <a:xfrm>
              <a:off x="3251710" y="4646816"/>
              <a:ext cx="650118" cy="1375387"/>
            </a:xfrm>
            <a:prstGeom prst="roundRect">
              <a:avLst/>
            </a:prstGeom>
            <a:solidFill>
              <a:srgbClr val="EFE8FE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1" lang="ja-JP" altLang="en-US" sz="1600" b="1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  <a:ea typeface="ＭＳ Ｐゴシック" pitchFamily="50" charset="-128"/>
              </a:endParaRPr>
            </a:p>
          </p:txBody>
        </p:sp>
        <mc:AlternateContent xmlns:mc="http://schemas.openxmlformats.org/markup-compatibility/2006" xmlns:a14="http://schemas.microsoft.com/office/drawing/2010/main">
          <mc:Choice Requires="a14">
            <p:sp>
              <p:nvSpPr>
                <p:cNvPr id="110" name="テキスト ボックス 109"/>
                <p:cNvSpPr txBox="1"/>
                <p:nvPr/>
              </p:nvSpPr>
              <p:spPr>
                <a:xfrm>
                  <a:off x="3245354" y="4718388"/>
                  <a:ext cx="720080" cy="1247643"/>
                </a:xfrm>
                <a:prstGeom prst="rect">
                  <a:avLst/>
                </a:prstGeom>
                <a:noFill/>
                <a:ln w="6350">
                  <a:noFill/>
                </a:ln>
              </p:spPr>
              <p:txBody>
                <a:bodyPr wrap="square" rtlCol="0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d>
                          <m:dPr>
                            <m:begChr m:val="["/>
                            <m:endChr m:val="]"/>
                            <m:ctrlPr>
                              <a:rPr kumimoji="1" lang="en-US" altLang="ja-JP" sz="1600" i="1" smtClean="0">
                                <a:latin typeface="Cambria Math"/>
                              </a:rPr>
                            </m:ctrlPr>
                          </m:dPr>
                          <m:e>
                            <m:m>
                              <m:mPr>
                                <m:mcs>
                                  <m:mc>
                                    <m:mcPr>
                                      <m:count m:val="1"/>
                                      <m:mcJc m:val="center"/>
                                    </m:mcPr>
                                  </m:mc>
                                </m:mcs>
                                <m:ctrlPr>
                                  <a:rPr kumimoji="1" lang="en-US" altLang="ja-JP" sz="1600" i="1" smtClean="0">
                                    <a:latin typeface="Cambria Math"/>
                                  </a:rPr>
                                </m:ctrlPr>
                              </m:mPr>
                              <m:mr>
                                <m:e>
                                  <m:m>
                                    <m:mPr>
                                      <m:mcs>
                                        <m:mc>
                                          <m:mcPr>
                                            <m:count m:val="1"/>
                                            <m:mcJc m:val="center"/>
                                          </m:mcPr>
                                        </m:mc>
                                      </m:mcs>
                                      <m:ctrlPr>
                                        <a:rPr kumimoji="1" lang="en-US" altLang="ja-JP" sz="1600" i="1" smtClean="0">
                                          <a:latin typeface="Cambria Math"/>
                                        </a:rPr>
                                      </m:ctrlPr>
                                    </m:mPr>
                                    <m:mr>
                                      <m:e>
                                        <m:sSub>
                                          <m:sSubPr>
                                            <m:ctrlPr>
                                              <a:rPr lang="en-US" altLang="ja-JP" sz="1600" i="1">
                                                <a:latin typeface="Cambria Math"/>
                                              </a:rPr>
                                            </m:ctrlPr>
                                          </m:sSubPr>
                                          <m:e>
                                            <m:sSubSup>
                                              <m:sSubSupPr>
                                                <m:ctrlPr>
                                                  <a:rPr lang="en-US" altLang="ja-JP" sz="1600" i="1">
                                                    <a:latin typeface="Cambria Math"/>
                                                  </a:rPr>
                                                </m:ctrlPr>
                                              </m:sSubSupPr>
                                              <m:e>
                                                <m:r>
                                                  <a:rPr lang="en-US" altLang="ja-JP" sz="1600" b="1" i="1" smtClean="0">
                                                    <a:latin typeface="Cambria Math"/>
                                                  </a:rPr>
                                                  <m:t>𝒍</m:t>
                                                </m:r>
                                              </m:e>
                                              <m:sub>
                                                <m:r>
                                                  <a:rPr lang="en-US" altLang="ja-JP" sz="1600" i="1">
                                                    <a:latin typeface="Cambria Math"/>
                                                  </a:rPr>
                                                  <m:t>𝒅</m:t>
                                                </m:r>
                                              </m:sub>
                                              <m:sup/>
                                            </m:sSubSup>
                                          </m:e>
                                          <m:sub>
                                            <m:r>
                                              <a:rPr lang="en-US" altLang="ja-JP" sz="1600" i="1">
                                                <a:latin typeface="Cambria Math"/>
                                              </a:rPr>
                                              <m:t> </m:t>
                                            </m:r>
                                            <m:r>
                                              <a:rPr lang="en-US" altLang="ja-JP" sz="1600" i="1">
                                                <a:latin typeface="Cambria Math"/>
                                              </a:rPr>
                                              <m:t>𝟏</m:t>
                                            </m:r>
                                          </m:sub>
                                        </m:sSub>
                                      </m:e>
                                    </m:mr>
                                    <m:mr>
                                      <m:e>
                                        <m:sSub>
                                          <m:sSubPr>
                                            <m:ctrlPr>
                                              <a:rPr lang="en-US" altLang="ja-JP" sz="1600" i="1">
                                                <a:latin typeface="Cambria Math"/>
                                              </a:rPr>
                                            </m:ctrlPr>
                                          </m:sSubPr>
                                          <m:e>
                                            <m:sSubSup>
                                              <m:sSubSupPr>
                                                <m:ctrlPr>
                                                  <a:rPr lang="en-US" altLang="ja-JP" sz="1600" i="1">
                                                    <a:latin typeface="Cambria Math"/>
                                                  </a:rPr>
                                                </m:ctrlPr>
                                              </m:sSubSupPr>
                                              <m:e>
                                                <m:r>
                                                  <a:rPr lang="en-US" altLang="ja-JP" sz="1600" b="1" i="1" smtClean="0">
                                                    <a:latin typeface="Cambria Math"/>
                                                  </a:rPr>
                                                  <m:t>𝒍</m:t>
                                                </m:r>
                                              </m:e>
                                              <m:sub>
                                                <m:r>
                                                  <a:rPr lang="en-US" altLang="ja-JP" sz="1600" i="1">
                                                    <a:latin typeface="Cambria Math"/>
                                                  </a:rPr>
                                                  <m:t>𝒅</m:t>
                                                </m:r>
                                              </m:sub>
                                              <m:sup/>
                                            </m:sSubSup>
                                          </m:e>
                                          <m:sub>
                                            <m:r>
                                              <a:rPr lang="en-US" altLang="ja-JP" sz="1600" i="1">
                                                <a:latin typeface="Cambria Math"/>
                                              </a:rPr>
                                              <m:t> </m:t>
                                            </m:r>
                                            <m:r>
                                              <a:rPr lang="en-US" altLang="ja-JP" sz="1600" b="1" i="1" smtClean="0">
                                                <a:latin typeface="Cambria Math"/>
                                              </a:rPr>
                                              <m:t>𝟐</m:t>
                                            </m:r>
                                          </m:sub>
                                        </m:sSub>
                                      </m:e>
                                    </m:mr>
                                  </m:m>
                                </m:e>
                              </m:mr>
                              <m:mr>
                                <m:e>
                                  <m:m>
                                    <m:mPr>
                                      <m:mcs>
                                        <m:mc>
                                          <m:mcPr>
                                            <m:count m:val="1"/>
                                            <m:mcJc m:val="center"/>
                                          </m:mcPr>
                                        </m:mc>
                                      </m:mcs>
                                      <m:ctrlPr>
                                        <a:rPr kumimoji="1" lang="en-US" altLang="ja-JP" sz="1600" i="1" smtClean="0">
                                          <a:latin typeface="Cambria Math"/>
                                        </a:rPr>
                                      </m:ctrlPr>
                                    </m:mPr>
                                    <m:mr>
                                      <m:e>
                                        <m:r>
                                          <a:rPr kumimoji="1" lang="en-US" altLang="ja-JP" sz="1600" b="1" i="1" smtClean="0">
                                            <a:latin typeface="Cambria Math"/>
                                          </a:rPr>
                                          <m:t>⋮</m:t>
                                        </m:r>
                                      </m:e>
                                    </m:mr>
                                    <m:mr>
                                      <m:e>
                                        <m:sSub>
                                          <m:sSubPr>
                                            <m:ctrlPr>
                                              <a:rPr lang="en-US" altLang="ja-JP" sz="1600" i="1">
                                                <a:latin typeface="Cambria Math"/>
                                              </a:rPr>
                                            </m:ctrlPr>
                                          </m:sSubPr>
                                          <m:e>
                                            <m:sSubSup>
                                              <m:sSubSupPr>
                                                <m:ctrlPr>
                                                  <a:rPr lang="en-US" altLang="ja-JP" sz="1600" i="1">
                                                    <a:latin typeface="Cambria Math"/>
                                                  </a:rPr>
                                                </m:ctrlPr>
                                              </m:sSubSupPr>
                                              <m:e>
                                                <m:r>
                                                  <a:rPr lang="en-US" altLang="ja-JP" sz="1600" b="1" i="1" smtClean="0">
                                                    <a:latin typeface="Cambria Math"/>
                                                  </a:rPr>
                                                  <m:t>𝒍</m:t>
                                                </m:r>
                                              </m:e>
                                              <m:sub>
                                                <m:r>
                                                  <a:rPr lang="en-US" altLang="ja-JP" sz="1600" i="1">
                                                    <a:latin typeface="Cambria Math"/>
                                                  </a:rPr>
                                                  <m:t>𝒅</m:t>
                                                </m:r>
                                              </m:sub>
                                              <m:sup/>
                                            </m:sSubSup>
                                          </m:e>
                                          <m:sub>
                                            <m:r>
                                              <a:rPr lang="en-US" altLang="ja-JP" sz="1600" i="1">
                                                <a:latin typeface="Cambria Math"/>
                                              </a:rPr>
                                              <m:t> </m:t>
                                            </m:r>
                                            <m:r>
                                              <a:rPr lang="en-US" altLang="ja-JP" sz="1600" b="1" i="1" smtClean="0">
                                                <a:latin typeface="Cambria Math"/>
                                              </a:rPr>
                                              <m:t> </m:t>
                                            </m:r>
                                            <m:r>
                                              <a:rPr lang="en-US" altLang="ja-JP" sz="1600" b="1" i="1" smtClean="0">
                                                <a:latin typeface="Cambria Math"/>
                                              </a:rPr>
                                              <m:t>𝑺</m:t>
                                            </m:r>
                                          </m:sub>
                                        </m:sSub>
                                      </m:e>
                                    </m:mr>
                                  </m:m>
                                </m:e>
                              </m:mr>
                            </m:m>
                          </m:e>
                        </m:d>
                      </m:oMath>
                    </m:oMathPara>
                  </a14:m>
                  <a:endParaRPr kumimoji="1" lang="en-US" altLang="ja-JP" sz="1600" dirty="0" smtClean="0"/>
                </a:p>
              </p:txBody>
            </p:sp>
          </mc:Choice>
          <mc:Fallback xmlns="">
            <p:sp>
              <p:nvSpPr>
                <p:cNvPr id="110" name="テキスト ボックス 109"/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3245354" y="4718388"/>
                  <a:ext cx="720080" cy="1247643"/>
                </a:xfrm>
                <a:prstGeom prst="rect">
                  <a:avLst/>
                </a:prstGeom>
                <a:blipFill rotWithShape="1">
                  <a:blip r:embed="rId29"/>
                  <a:stretch>
                    <a:fillRect/>
                  </a:stretch>
                </a:blipFill>
                <a:ln w="6350">
                  <a:noFill/>
                </a:ln>
              </p:spPr>
              <p:txBody>
                <a:bodyPr/>
                <a:lstStyle/>
                <a:p>
                  <a:r>
                    <a:rPr lang="ja-JP" altLang="en-US">
                      <a:noFill/>
                    </a:rPr>
                    <a:t> </a:t>
                  </a:r>
                </a:p>
              </p:txBody>
            </p:sp>
          </mc:Fallback>
        </mc:AlternateContent>
      </p:grpSp>
      <p:grpSp>
        <p:nvGrpSpPr>
          <p:cNvPr id="69" name="グループ化 68"/>
          <p:cNvGrpSpPr/>
          <p:nvPr/>
        </p:nvGrpSpPr>
        <p:grpSpPr>
          <a:xfrm>
            <a:off x="5091609" y="3097528"/>
            <a:ext cx="672529" cy="1284563"/>
            <a:chOff x="3248608" y="4646816"/>
            <a:chExt cx="720080" cy="1375387"/>
          </a:xfrm>
        </p:grpSpPr>
        <p:sp>
          <p:nvSpPr>
            <p:cNvPr id="107" name="角丸四角形 106"/>
            <p:cNvSpPr/>
            <p:nvPr/>
          </p:nvSpPr>
          <p:spPr bwMode="auto">
            <a:xfrm>
              <a:off x="3251710" y="4646816"/>
              <a:ext cx="650118" cy="1375387"/>
            </a:xfrm>
            <a:prstGeom prst="roundRect">
              <a:avLst/>
            </a:prstGeom>
            <a:solidFill>
              <a:srgbClr val="EFE8FE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1" lang="ja-JP" altLang="en-US" sz="1600" b="1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  <a:ea typeface="ＭＳ Ｐゴシック" pitchFamily="50" charset="-128"/>
              </a:endParaRPr>
            </a:p>
          </p:txBody>
        </p:sp>
        <mc:AlternateContent xmlns:mc="http://schemas.openxmlformats.org/markup-compatibility/2006" xmlns:a14="http://schemas.microsoft.com/office/drawing/2010/main">
          <mc:Choice Requires="a14">
            <p:sp>
              <p:nvSpPr>
                <p:cNvPr id="108" name="テキスト ボックス 107"/>
                <p:cNvSpPr txBox="1"/>
                <p:nvPr/>
              </p:nvSpPr>
              <p:spPr>
                <a:xfrm>
                  <a:off x="3248608" y="4710090"/>
                  <a:ext cx="720080" cy="1192309"/>
                </a:xfrm>
                <a:prstGeom prst="rect">
                  <a:avLst/>
                </a:prstGeom>
                <a:noFill/>
                <a:ln w="6350">
                  <a:noFill/>
                </a:ln>
              </p:spPr>
              <p:txBody>
                <a:bodyPr wrap="square" rtlCol="0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d>
                          <m:dPr>
                            <m:begChr m:val="["/>
                            <m:endChr m:val="]"/>
                            <m:ctrlPr>
                              <a:rPr kumimoji="1" lang="en-US" altLang="ja-JP" sz="1400" i="1" smtClean="0">
                                <a:latin typeface="Cambria Math"/>
                              </a:rPr>
                            </m:ctrlPr>
                          </m:dPr>
                          <m:e>
                            <m:m>
                              <m:mPr>
                                <m:mcs>
                                  <m:mc>
                                    <m:mcPr>
                                      <m:count m:val="1"/>
                                      <m:mcJc m:val="center"/>
                                    </m:mcPr>
                                  </m:mc>
                                </m:mcs>
                                <m:ctrlPr>
                                  <a:rPr kumimoji="1" lang="en-US" altLang="ja-JP" sz="1400" i="1" smtClean="0">
                                    <a:latin typeface="Cambria Math"/>
                                  </a:rPr>
                                </m:ctrlPr>
                              </m:mPr>
                              <m:mr>
                                <m:e>
                                  <m:m>
                                    <m:mPr>
                                      <m:mcs>
                                        <m:mc>
                                          <m:mcPr>
                                            <m:count m:val="1"/>
                                            <m:mcJc m:val="center"/>
                                          </m:mcPr>
                                        </m:mc>
                                      </m:mcs>
                                      <m:ctrlPr>
                                        <a:rPr kumimoji="1" lang="en-US" altLang="ja-JP" sz="1400" i="1" smtClean="0">
                                          <a:latin typeface="Cambria Math"/>
                                        </a:rPr>
                                      </m:ctrlPr>
                                    </m:mPr>
                                    <m:mr>
                                      <m:e>
                                        <m:sSub>
                                          <m:sSubPr>
                                            <m:ctrlPr>
                                              <a:rPr lang="en-US" altLang="ja-JP" sz="1400" i="1">
                                                <a:latin typeface="Cambria Math"/>
                                              </a:rPr>
                                            </m:ctrlPr>
                                          </m:sSubPr>
                                          <m:e>
                                            <m:sSubSup>
                                              <m:sSubSupPr>
                                                <m:ctrlPr>
                                                  <a:rPr lang="en-US" altLang="ja-JP" sz="1400" i="1">
                                                    <a:latin typeface="Cambria Math"/>
                                                  </a:rPr>
                                                </m:ctrlPr>
                                              </m:sSubSupPr>
                                              <m:e>
                                                <m:r>
                                                  <a:rPr lang="en-US" altLang="ja-JP" sz="1400" i="1">
                                                    <a:latin typeface="Cambria Math"/>
                                                  </a:rPr>
                                                  <m:t>𝑩</m:t>
                                                </m:r>
                                              </m:e>
                                              <m:sub>
                                                <m:r>
                                                  <a:rPr lang="en-US" altLang="ja-JP" sz="1400" i="1">
                                                    <a:latin typeface="Cambria Math"/>
                                                  </a:rPr>
                                                  <m:t>𝒅</m:t>
                                                </m:r>
                                              </m:sub>
                                              <m:sup>
                                                <m:r>
                                                  <a:rPr lang="en-US" altLang="ja-JP" sz="1400" b="1" i="1" smtClean="0">
                                                    <a:latin typeface="Cambria Math"/>
                                                  </a:rPr>
                                                  <m:t>𝟐</m:t>
                                                </m:r>
                                              </m:sup>
                                            </m:sSubSup>
                                          </m:e>
                                          <m:sub>
                                            <m:r>
                                              <a:rPr lang="en-US" altLang="ja-JP" sz="1400" i="1">
                                                <a:latin typeface="Cambria Math"/>
                                              </a:rPr>
                                              <m:t> </m:t>
                                            </m:r>
                                            <m:r>
                                              <a:rPr lang="en-US" altLang="ja-JP" sz="1400" i="1">
                                                <a:latin typeface="Cambria Math"/>
                                              </a:rPr>
                                              <m:t>𝟏</m:t>
                                            </m:r>
                                          </m:sub>
                                        </m:sSub>
                                      </m:e>
                                    </m:mr>
                                    <m:mr>
                                      <m:e>
                                        <m:sSub>
                                          <m:sSubPr>
                                            <m:ctrlPr>
                                              <a:rPr lang="en-US" altLang="ja-JP" sz="1400" i="1">
                                                <a:latin typeface="Cambria Math"/>
                                              </a:rPr>
                                            </m:ctrlPr>
                                          </m:sSubPr>
                                          <m:e>
                                            <m:sSubSup>
                                              <m:sSubSupPr>
                                                <m:ctrlPr>
                                                  <a:rPr lang="en-US" altLang="ja-JP" sz="1400" i="1">
                                                    <a:latin typeface="Cambria Math"/>
                                                  </a:rPr>
                                                </m:ctrlPr>
                                              </m:sSubSupPr>
                                              <m:e>
                                                <m:r>
                                                  <a:rPr lang="en-US" altLang="ja-JP" sz="1400" i="1">
                                                    <a:latin typeface="Cambria Math"/>
                                                  </a:rPr>
                                                  <m:t>𝑩</m:t>
                                                </m:r>
                                              </m:e>
                                              <m:sub>
                                                <m:r>
                                                  <a:rPr lang="en-US" altLang="ja-JP" sz="1400" i="1">
                                                    <a:latin typeface="Cambria Math"/>
                                                  </a:rPr>
                                                  <m:t>𝒅</m:t>
                                                </m:r>
                                              </m:sub>
                                              <m:sup>
                                                <m:r>
                                                  <a:rPr lang="en-US" altLang="ja-JP" sz="1400" b="1" i="1" smtClean="0">
                                                    <a:latin typeface="Cambria Math"/>
                                                  </a:rPr>
                                                  <m:t>𝟐</m:t>
                                                </m:r>
                                              </m:sup>
                                            </m:sSubSup>
                                          </m:e>
                                          <m:sub>
                                            <m:r>
                                              <a:rPr lang="en-US" altLang="ja-JP" sz="1400" i="1">
                                                <a:latin typeface="Cambria Math"/>
                                              </a:rPr>
                                              <m:t> </m:t>
                                            </m:r>
                                            <m:r>
                                              <a:rPr lang="en-US" altLang="ja-JP" sz="1400" b="1" i="1" smtClean="0">
                                                <a:latin typeface="Cambria Math"/>
                                              </a:rPr>
                                              <m:t>𝟐</m:t>
                                            </m:r>
                                          </m:sub>
                                        </m:sSub>
                                      </m:e>
                                    </m:mr>
                                  </m:m>
                                </m:e>
                              </m:mr>
                              <m:mr>
                                <m:e>
                                  <m:m>
                                    <m:mPr>
                                      <m:mcs>
                                        <m:mc>
                                          <m:mcPr>
                                            <m:count m:val="1"/>
                                            <m:mcJc m:val="center"/>
                                          </m:mcPr>
                                        </m:mc>
                                      </m:mcs>
                                      <m:ctrlPr>
                                        <a:rPr kumimoji="1" lang="en-US" altLang="ja-JP" sz="1400" i="1" smtClean="0">
                                          <a:latin typeface="Cambria Math"/>
                                        </a:rPr>
                                      </m:ctrlPr>
                                    </m:mPr>
                                    <m:mr>
                                      <m:e>
                                        <m:r>
                                          <a:rPr kumimoji="1" lang="en-US" altLang="ja-JP" sz="1400" b="1" i="1" smtClean="0">
                                            <a:latin typeface="Cambria Math"/>
                                          </a:rPr>
                                          <m:t>⋮</m:t>
                                        </m:r>
                                      </m:e>
                                    </m:mr>
                                    <m:mr>
                                      <m:e>
                                        <m:sSub>
                                          <m:sSubPr>
                                            <m:ctrlPr>
                                              <a:rPr lang="en-US" altLang="ja-JP" sz="1400" i="1">
                                                <a:latin typeface="Cambria Math"/>
                                              </a:rPr>
                                            </m:ctrlPr>
                                          </m:sSubPr>
                                          <m:e>
                                            <m:sSubSup>
                                              <m:sSubSupPr>
                                                <m:ctrlPr>
                                                  <a:rPr lang="en-US" altLang="ja-JP" sz="1400" i="1">
                                                    <a:latin typeface="Cambria Math"/>
                                                  </a:rPr>
                                                </m:ctrlPr>
                                              </m:sSubSupPr>
                                              <m:e>
                                                <m:r>
                                                  <a:rPr lang="en-US" altLang="ja-JP" sz="1400" i="1">
                                                    <a:latin typeface="Cambria Math"/>
                                                  </a:rPr>
                                                  <m:t>𝑩</m:t>
                                                </m:r>
                                              </m:e>
                                              <m:sub>
                                                <m:r>
                                                  <a:rPr lang="en-US" altLang="ja-JP" sz="1400" i="1">
                                                    <a:latin typeface="Cambria Math"/>
                                                  </a:rPr>
                                                  <m:t>𝒅</m:t>
                                                </m:r>
                                              </m:sub>
                                              <m:sup>
                                                <m:r>
                                                  <a:rPr lang="en-US" altLang="ja-JP" sz="1400" b="1" i="1" smtClean="0">
                                                    <a:latin typeface="Cambria Math"/>
                                                  </a:rPr>
                                                  <m:t>𝟐</m:t>
                                                </m:r>
                                              </m:sup>
                                            </m:sSubSup>
                                          </m:e>
                                          <m:sub>
                                            <m:r>
                                              <a:rPr lang="en-US" altLang="ja-JP" sz="1400" i="1">
                                                <a:latin typeface="Cambria Math"/>
                                              </a:rPr>
                                              <m:t> </m:t>
                                            </m:r>
                                            <m:r>
                                              <a:rPr lang="en-US" altLang="ja-JP" sz="1400" b="1" i="1" smtClean="0">
                                                <a:latin typeface="Cambria Math"/>
                                              </a:rPr>
                                              <m:t> </m:t>
                                            </m:r>
                                            <m:r>
                                              <a:rPr lang="en-US" altLang="ja-JP" sz="1400" b="1" i="1" smtClean="0">
                                                <a:latin typeface="Cambria Math"/>
                                              </a:rPr>
                                              <m:t>𝑺</m:t>
                                            </m:r>
                                          </m:sub>
                                        </m:sSub>
                                      </m:e>
                                    </m:mr>
                                  </m:m>
                                </m:e>
                              </m:mr>
                            </m:m>
                          </m:e>
                        </m:d>
                      </m:oMath>
                    </m:oMathPara>
                  </a14:m>
                  <a:endParaRPr kumimoji="1" lang="en-US" altLang="ja-JP" sz="1400" dirty="0" smtClean="0"/>
                </a:p>
              </p:txBody>
            </p:sp>
          </mc:Choice>
          <mc:Fallback xmlns="">
            <p:sp>
              <p:nvSpPr>
                <p:cNvPr id="108" name="テキスト ボックス 107"/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3248608" y="4710090"/>
                  <a:ext cx="720080" cy="1192309"/>
                </a:xfrm>
                <a:prstGeom prst="rect">
                  <a:avLst/>
                </a:prstGeom>
                <a:blipFill rotWithShape="1">
                  <a:blip r:embed="rId30"/>
                  <a:stretch>
                    <a:fillRect/>
                  </a:stretch>
                </a:blipFill>
                <a:ln w="6350">
                  <a:noFill/>
                </a:ln>
              </p:spPr>
              <p:txBody>
                <a:bodyPr/>
                <a:lstStyle/>
                <a:p>
                  <a:r>
                    <a:rPr lang="ja-JP" altLang="en-US">
                      <a:noFill/>
                    </a:rPr>
                    <a:t> </a:t>
                  </a:r>
                </a:p>
              </p:txBody>
            </p:sp>
          </mc:Fallback>
        </mc:AlternateContent>
      </p:grpSp>
      <p:grpSp>
        <p:nvGrpSpPr>
          <p:cNvPr id="70" name="グループ化 69"/>
          <p:cNvGrpSpPr/>
          <p:nvPr/>
        </p:nvGrpSpPr>
        <p:grpSpPr>
          <a:xfrm>
            <a:off x="7077167" y="3078758"/>
            <a:ext cx="672529" cy="1284563"/>
            <a:chOff x="3248608" y="4646816"/>
            <a:chExt cx="720080" cy="1375387"/>
          </a:xfrm>
        </p:grpSpPr>
        <p:sp>
          <p:nvSpPr>
            <p:cNvPr id="105" name="角丸四角形 104"/>
            <p:cNvSpPr/>
            <p:nvPr/>
          </p:nvSpPr>
          <p:spPr bwMode="auto">
            <a:xfrm>
              <a:off x="3251710" y="4646816"/>
              <a:ext cx="650118" cy="1375387"/>
            </a:xfrm>
            <a:prstGeom prst="roundRect">
              <a:avLst/>
            </a:prstGeom>
            <a:solidFill>
              <a:srgbClr val="EFE8FE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1" lang="ja-JP" altLang="en-US" sz="1600" b="1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  <a:ea typeface="ＭＳ Ｐゴシック" pitchFamily="50" charset="-128"/>
              </a:endParaRPr>
            </a:p>
          </p:txBody>
        </p:sp>
        <mc:AlternateContent xmlns:mc="http://schemas.openxmlformats.org/markup-compatibility/2006" xmlns:a14="http://schemas.microsoft.com/office/drawing/2010/main">
          <mc:Choice Requires="a14">
            <p:sp>
              <p:nvSpPr>
                <p:cNvPr id="106" name="テキスト ボックス 105"/>
                <p:cNvSpPr txBox="1"/>
                <p:nvPr/>
              </p:nvSpPr>
              <p:spPr>
                <a:xfrm>
                  <a:off x="3248608" y="4710090"/>
                  <a:ext cx="720080" cy="1195604"/>
                </a:xfrm>
                <a:prstGeom prst="rect">
                  <a:avLst/>
                </a:prstGeom>
                <a:noFill/>
                <a:ln w="6350">
                  <a:noFill/>
                </a:ln>
              </p:spPr>
              <p:txBody>
                <a:bodyPr wrap="square" rtlCol="0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d>
                          <m:dPr>
                            <m:begChr m:val="["/>
                            <m:endChr m:val="]"/>
                            <m:ctrlPr>
                              <a:rPr kumimoji="1" lang="en-US" altLang="ja-JP" sz="1400" i="1" smtClean="0">
                                <a:latin typeface="Cambria Math"/>
                              </a:rPr>
                            </m:ctrlPr>
                          </m:dPr>
                          <m:e>
                            <m:m>
                              <m:mPr>
                                <m:mcs>
                                  <m:mc>
                                    <m:mcPr>
                                      <m:count m:val="1"/>
                                      <m:mcJc m:val="center"/>
                                    </m:mcPr>
                                  </m:mc>
                                </m:mcs>
                                <m:ctrlPr>
                                  <a:rPr kumimoji="1" lang="en-US" altLang="ja-JP" sz="1400" i="1" smtClean="0">
                                    <a:latin typeface="Cambria Math"/>
                                  </a:rPr>
                                </m:ctrlPr>
                              </m:mPr>
                              <m:mr>
                                <m:e>
                                  <m:m>
                                    <m:mPr>
                                      <m:mcs>
                                        <m:mc>
                                          <m:mcPr>
                                            <m:count m:val="1"/>
                                            <m:mcJc m:val="center"/>
                                          </m:mcPr>
                                        </m:mc>
                                      </m:mcs>
                                      <m:ctrlPr>
                                        <a:rPr kumimoji="1" lang="en-US" altLang="ja-JP" sz="1400" i="1" smtClean="0">
                                          <a:latin typeface="Cambria Math"/>
                                        </a:rPr>
                                      </m:ctrlPr>
                                    </m:mPr>
                                    <m:mr>
                                      <m:e>
                                        <m:sSub>
                                          <m:sSubPr>
                                            <m:ctrlPr>
                                              <a:rPr lang="en-US" altLang="ja-JP" sz="1400" i="1">
                                                <a:latin typeface="Cambria Math"/>
                                              </a:rPr>
                                            </m:ctrlPr>
                                          </m:sSubPr>
                                          <m:e>
                                            <m:sSubSup>
                                              <m:sSubSupPr>
                                                <m:ctrlPr>
                                                  <a:rPr lang="en-US" altLang="ja-JP" sz="1400" i="1">
                                                    <a:latin typeface="Cambria Math"/>
                                                  </a:rPr>
                                                </m:ctrlPr>
                                              </m:sSubSupPr>
                                              <m:e>
                                                <m:r>
                                                  <a:rPr lang="en-US" altLang="ja-JP" sz="1400" i="1">
                                                    <a:latin typeface="Cambria Math"/>
                                                  </a:rPr>
                                                  <m:t>𝑩</m:t>
                                                </m:r>
                                              </m:e>
                                              <m:sub>
                                                <m:r>
                                                  <a:rPr lang="en-US" altLang="ja-JP" sz="1400" i="1">
                                                    <a:latin typeface="Cambria Math"/>
                                                  </a:rPr>
                                                  <m:t>𝒅</m:t>
                                                </m:r>
                                              </m:sub>
                                              <m:sup>
                                                <m:r>
                                                  <a:rPr lang="en-US" altLang="ja-JP" sz="1400" b="1" i="1" smtClean="0">
                                                    <a:latin typeface="Cambria Math"/>
                                                  </a:rPr>
                                                  <m:t>𝟑</m:t>
                                                </m:r>
                                              </m:sup>
                                            </m:sSubSup>
                                          </m:e>
                                          <m:sub>
                                            <m:r>
                                              <a:rPr lang="en-US" altLang="ja-JP" sz="1400" i="1">
                                                <a:latin typeface="Cambria Math"/>
                                              </a:rPr>
                                              <m:t> </m:t>
                                            </m:r>
                                            <m:r>
                                              <a:rPr lang="en-US" altLang="ja-JP" sz="1400" i="1">
                                                <a:latin typeface="Cambria Math"/>
                                              </a:rPr>
                                              <m:t>𝟏</m:t>
                                            </m:r>
                                          </m:sub>
                                        </m:sSub>
                                      </m:e>
                                    </m:mr>
                                    <m:mr>
                                      <m:e>
                                        <m:sSub>
                                          <m:sSubPr>
                                            <m:ctrlPr>
                                              <a:rPr lang="en-US" altLang="ja-JP" sz="1400" i="1">
                                                <a:latin typeface="Cambria Math"/>
                                              </a:rPr>
                                            </m:ctrlPr>
                                          </m:sSubPr>
                                          <m:e>
                                            <m:sSubSup>
                                              <m:sSubSupPr>
                                                <m:ctrlPr>
                                                  <a:rPr lang="en-US" altLang="ja-JP" sz="1400" i="1">
                                                    <a:latin typeface="Cambria Math"/>
                                                  </a:rPr>
                                                </m:ctrlPr>
                                              </m:sSubSupPr>
                                              <m:e>
                                                <m:r>
                                                  <a:rPr lang="en-US" altLang="ja-JP" sz="1400" i="1">
                                                    <a:latin typeface="Cambria Math"/>
                                                  </a:rPr>
                                                  <m:t>𝑩</m:t>
                                                </m:r>
                                              </m:e>
                                              <m:sub>
                                                <m:r>
                                                  <a:rPr lang="en-US" altLang="ja-JP" sz="1400" i="1">
                                                    <a:latin typeface="Cambria Math"/>
                                                  </a:rPr>
                                                  <m:t>𝒅</m:t>
                                                </m:r>
                                              </m:sub>
                                              <m:sup>
                                                <m:r>
                                                  <a:rPr lang="en-US" altLang="ja-JP" sz="1400" b="1" i="1" smtClean="0">
                                                    <a:latin typeface="Cambria Math"/>
                                                  </a:rPr>
                                                  <m:t>𝟑</m:t>
                                                </m:r>
                                              </m:sup>
                                            </m:sSubSup>
                                          </m:e>
                                          <m:sub>
                                            <m:r>
                                              <a:rPr lang="en-US" altLang="ja-JP" sz="1400" i="1">
                                                <a:latin typeface="Cambria Math"/>
                                              </a:rPr>
                                              <m:t> </m:t>
                                            </m:r>
                                            <m:r>
                                              <a:rPr lang="en-US" altLang="ja-JP" sz="1400" b="1" i="1" smtClean="0">
                                                <a:latin typeface="Cambria Math"/>
                                              </a:rPr>
                                              <m:t>𝟐</m:t>
                                            </m:r>
                                          </m:sub>
                                        </m:sSub>
                                      </m:e>
                                    </m:mr>
                                  </m:m>
                                </m:e>
                              </m:mr>
                              <m:mr>
                                <m:e>
                                  <m:m>
                                    <m:mPr>
                                      <m:mcs>
                                        <m:mc>
                                          <m:mcPr>
                                            <m:count m:val="1"/>
                                            <m:mcJc m:val="center"/>
                                          </m:mcPr>
                                        </m:mc>
                                      </m:mcs>
                                      <m:ctrlPr>
                                        <a:rPr kumimoji="1" lang="en-US" altLang="ja-JP" sz="1400" i="1" smtClean="0">
                                          <a:latin typeface="Cambria Math"/>
                                        </a:rPr>
                                      </m:ctrlPr>
                                    </m:mPr>
                                    <m:mr>
                                      <m:e>
                                        <m:r>
                                          <a:rPr kumimoji="1" lang="en-US" altLang="ja-JP" sz="1400" b="1" i="1" smtClean="0">
                                            <a:latin typeface="Cambria Math"/>
                                          </a:rPr>
                                          <m:t>⋮</m:t>
                                        </m:r>
                                      </m:e>
                                    </m:mr>
                                    <m:mr>
                                      <m:e>
                                        <m:sSub>
                                          <m:sSubPr>
                                            <m:ctrlPr>
                                              <a:rPr lang="en-US" altLang="ja-JP" sz="1400" i="1">
                                                <a:latin typeface="Cambria Math"/>
                                              </a:rPr>
                                            </m:ctrlPr>
                                          </m:sSubPr>
                                          <m:e>
                                            <m:sSubSup>
                                              <m:sSubSupPr>
                                                <m:ctrlPr>
                                                  <a:rPr lang="en-US" altLang="ja-JP" sz="1400" i="1">
                                                    <a:latin typeface="Cambria Math"/>
                                                  </a:rPr>
                                                </m:ctrlPr>
                                              </m:sSubSupPr>
                                              <m:e>
                                                <m:r>
                                                  <a:rPr lang="en-US" altLang="ja-JP" sz="1400" i="1">
                                                    <a:latin typeface="Cambria Math"/>
                                                  </a:rPr>
                                                  <m:t>𝑩</m:t>
                                                </m:r>
                                              </m:e>
                                              <m:sub>
                                                <m:r>
                                                  <a:rPr lang="en-US" altLang="ja-JP" sz="1400" i="1">
                                                    <a:latin typeface="Cambria Math"/>
                                                  </a:rPr>
                                                  <m:t>𝒅</m:t>
                                                </m:r>
                                              </m:sub>
                                              <m:sup>
                                                <m:r>
                                                  <a:rPr lang="en-US" altLang="ja-JP" sz="1400" b="1" i="1" smtClean="0">
                                                    <a:latin typeface="Cambria Math"/>
                                                  </a:rPr>
                                                  <m:t>𝟑</m:t>
                                                </m:r>
                                              </m:sup>
                                            </m:sSubSup>
                                          </m:e>
                                          <m:sub>
                                            <m:r>
                                              <a:rPr lang="en-US" altLang="ja-JP" sz="1400" i="1">
                                                <a:latin typeface="Cambria Math"/>
                                              </a:rPr>
                                              <m:t> </m:t>
                                            </m:r>
                                            <m:r>
                                              <a:rPr lang="en-US" altLang="ja-JP" sz="1400" b="1" i="1" smtClean="0">
                                                <a:latin typeface="Cambria Math"/>
                                              </a:rPr>
                                              <m:t> </m:t>
                                            </m:r>
                                            <m:r>
                                              <a:rPr lang="en-US" altLang="ja-JP" sz="1400" b="1" i="1" smtClean="0">
                                                <a:latin typeface="Cambria Math"/>
                                              </a:rPr>
                                              <m:t>𝑺</m:t>
                                            </m:r>
                                          </m:sub>
                                        </m:sSub>
                                      </m:e>
                                    </m:mr>
                                  </m:m>
                                </m:e>
                              </m:mr>
                            </m:m>
                          </m:e>
                        </m:d>
                      </m:oMath>
                    </m:oMathPara>
                  </a14:m>
                  <a:endParaRPr kumimoji="1" lang="en-US" altLang="ja-JP" sz="1400" dirty="0" smtClean="0"/>
                </a:p>
              </p:txBody>
            </p:sp>
          </mc:Choice>
          <mc:Fallback xmlns="">
            <p:sp>
              <p:nvSpPr>
                <p:cNvPr id="106" name="テキスト ボックス 105"/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3248608" y="4710090"/>
                  <a:ext cx="720080" cy="1195604"/>
                </a:xfrm>
                <a:prstGeom prst="rect">
                  <a:avLst/>
                </a:prstGeom>
                <a:blipFill rotWithShape="1">
                  <a:blip r:embed="rId31"/>
                  <a:stretch>
                    <a:fillRect/>
                  </a:stretch>
                </a:blipFill>
                <a:ln w="6350">
                  <a:noFill/>
                </a:ln>
              </p:spPr>
              <p:txBody>
                <a:bodyPr/>
                <a:lstStyle/>
                <a:p>
                  <a:r>
                    <a:rPr lang="ja-JP" altLang="en-US">
                      <a:noFill/>
                    </a:rPr>
                    <a:t> </a:t>
                  </a:r>
                </a:p>
              </p:txBody>
            </p:sp>
          </mc:Fallback>
        </mc:AlternateContent>
      </p:grpSp>
      <p:grpSp>
        <p:nvGrpSpPr>
          <p:cNvPr id="71" name="グループ化 70"/>
          <p:cNvGrpSpPr/>
          <p:nvPr/>
        </p:nvGrpSpPr>
        <p:grpSpPr>
          <a:xfrm>
            <a:off x="3048107" y="5056226"/>
            <a:ext cx="719084" cy="1284563"/>
            <a:chOff x="3198762" y="4646816"/>
            <a:chExt cx="769926" cy="1375387"/>
          </a:xfrm>
        </p:grpSpPr>
        <p:sp>
          <p:nvSpPr>
            <p:cNvPr id="103" name="角丸四角形 102"/>
            <p:cNvSpPr/>
            <p:nvPr/>
          </p:nvSpPr>
          <p:spPr bwMode="auto">
            <a:xfrm>
              <a:off x="3198762" y="4646816"/>
              <a:ext cx="762000" cy="1375387"/>
            </a:xfrm>
            <a:prstGeom prst="roundRect">
              <a:avLst/>
            </a:prstGeom>
            <a:solidFill>
              <a:schemeClr val="accent5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1" lang="ja-JP" altLang="en-US" sz="1600" b="1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  <a:ea typeface="ＭＳ Ｐゴシック" pitchFamily="50" charset="-128"/>
              </a:endParaRPr>
            </a:p>
          </p:txBody>
        </p:sp>
        <mc:AlternateContent xmlns:mc="http://schemas.openxmlformats.org/markup-compatibility/2006" xmlns:a14="http://schemas.microsoft.com/office/drawing/2010/main">
          <mc:Choice Requires="a14">
            <p:sp>
              <p:nvSpPr>
                <p:cNvPr id="104" name="テキスト ボックス 103"/>
                <p:cNvSpPr txBox="1"/>
                <p:nvPr/>
              </p:nvSpPr>
              <p:spPr>
                <a:xfrm>
                  <a:off x="3248608" y="4710090"/>
                  <a:ext cx="720080" cy="1192309"/>
                </a:xfrm>
                <a:prstGeom prst="rect">
                  <a:avLst/>
                </a:prstGeom>
                <a:noFill/>
                <a:ln w="6350">
                  <a:noFill/>
                </a:ln>
              </p:spPr>
              <p:txBody>
                <a:bodyPr wrap="square" rtlCol="0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d>
                          <m:dPr>
                            <m:begChr m:val="["/>
                            <m:endChr m:val="]"/>
                            <m:ctrlPr>
                              <a:rPr kumimoji="1" lang="en-US" altLang="ja-JP" sz="1400" i="1" smtClean="0">
                                <a:latin typeface="Cambria Math"/>
                              </a:rPr>
                            </m:ctrlPr>
                          </m:dPr>
                          <m:e>
                            <m:m>
                              <m:mPr>
                                <m:mcs>
                                  <m:mc>
                                    <m:mcPr>
                                      <m:count m:val="1"/>
                                      <m:mcJc m:val="center"/>
                                    </m:mcPr>
                                  </m:mc>
                                </m:mcs>
                                <m:ctrlPr>
                                  <a:rPr kumimoji="1" lang="en-US" altLang="ja-JP" sz="1400" i="1" smtClean="0">
                                    <a:latin typeface="Cambria Math"/>
                                  </a:rPr>
                                </m:ctrlPr>
                              </m:mPr>
                              <m:mr>
                                <m:e>
                                  <m:m>
                                    <m:mPr>
                                      <m:mcs>
                                        <m:mc>
                                          <m:mcPr>
                                            <m:count m:val="1"/>
                                            <m:mcJc m:val="center"/>
                                          </m:mcPr>
                                        </m:mc>
                                      </m:mcs>
                                      <m:ctrlPr>
                                        <a:rPr kumimoji="1" lang="en-US" altLang="ja-JP" sz="1400" i="1" smtClean="0">
                                          <a:latin typeface="Cambria Math"/>
                                        </a:rPr>
                                      </m:ctrlPr>
                                    </m:mPr>
                                    <m:mr>
                                      <m:e>
                                        <m:sSub>
                                          <m:sSubPr>
                                            <m:ctrlPr>
                                              <a:rPr lang="en-US" altLang="ja-JP" sz="1400" i="1">
                                                <a:latin typeface="Cambria Math"/>
                                              </a:rPr>
                                            </m:ctrlPr>
                                          </m:sSubPr>
                                          <m:e>
                                            <m:sSubSup>
                                              <m:sSubSupPr>
                                                <m:ctrlPr>
                                                  <a:rPr lang="en-US" altLang="ja-JP" sz="1400" i="1">
                                                    <a:latin typeface="Cambria Math"/>
                                                  </a:rPr>
                                                </m:ctrlPr>
                                              </m:sSubSupPr>
                                              <m:e>
                                                <m:r>
                                                  <a:rPr lang="en-US" altLang="ja-JP" sz="1400" i="1">
                                                    <a:latin typeface="Cambria Math"/>
                                                  </a:rPr>
                                                  <m:t>𝑩</m:t>
                                                </m:r>
                                              </m:e>
                                              <m:sub>
                                                <m:r>
                                                  <a:rPr lang="en-US" altLang="ja-JP" sz="1400" b="1" i="1" smtClean="0">
                                                    <a:latin typeface="Cambria Math"/>
                                                  </a:rPr>
                                                  <m:t>𝒊𝒏</m:t>
                                                </m:r>
                                                <m:r>
                                                  <a:rPr lang="en-US" altLang="ja-JP" sz="1400" i="1">
                                                    <a:latin typeface="Cambria Math"/>
                                                  </a:rPr>
                                                  <m:t>𝒅</m:t>
                                                </m:r>
                                              </m:sub>
                                              <m:sup>
                                                <m:r>
                                                  <a:rPr lang="en-US" altLang="ja-JP" sz="1400" i="1">
                                                    <a:latin typeface="Cambria Math"/>
                                                  </a:rPr>
                                                  <m:t>𝟏</m:t>
                                                </m:r>
                                              </m:sup>
                                            </m:sSubSup>
                                          </m:e>
                                          <m:sub>
                                            <m:r>
                                              <a:rPr lang="en-US" altLang="ja-JP" sz="1400" i="1">
                                                <a:latin typeface="Cambria Math"/>
                                              </a:rPr>
                                              <m:t> </m:t>
                                            </m:r>
                                            <m:r>
                                              <a:rPr lang="en-US" altLang="ja-JP" sz="1400" i="1">
                                                <a:latin typeface="Cambria Math"/>
                                              </a:rPr>
                                              <m:t>𝟏</m:t>
                                            </m:r>
                                          </m:sub>
                                        </m:sSub>
                                      </m:e>
                                    </m:mr>
                                    <m:mr>
                                      <m:e>
                                        <m:sSub>
                                          <m:sSubPr>
                                            <m:ctrlPr>
                                              <a:rPr lang="en-US" altLang="ja-JP" sz="1400" i="1">
                                                <a:latin typeface="Cambria Math"/>
                                              </a:rPr>
                                            </m:ctrlPr>
                                          </m:sSubPr>
                                          <m:e>
                                            <m:sSubSup>
                                              <m:sSubSupPr>
                                                <m:ctrlPr>
                                                  <a:rPr lang="en-US" altLang="ja-JP" sz="1400" i="1">
                                                    <a:latin typeface="Cambria Math"/>
                                                  </a:rPr>
                                                </m:ctrlPr>
                                              </m:sSubSupPr>
                                              <m:e>
                                                <m:r>
                                                  <a:rPr lang="en-US" altLang="ja-JP" sz="1400" i="1">
                                                    <a:latin typeface="Cambria Math"/>
                                                  </a:rPr>
                                                  <m:t>𝑩</m:t>
                                                </m:r>
                                              </m:e>
                                              <m:sub>
                                                <m:r>
                                                  <a:rPr lang="en-US" altLang="ja-JP" sz="1400" b="1" i="1" smtClean="0">
                                                    <a:latin typeface="Cambria Math"/>
                                                  </a:rPr>
                                                  <m:t>𝒊𝒏</m:t>
                                                </m:r>
                                                <m:r>
                                                  <a:rPr lang="en-US" altLang="ja-JP" sz="1400" i="1">
                                                    <a:latin typeface="Cambria Math"/>
                                                  </a:rPr>
                                                  <m:t>𝒅</m:t>
                                                </m:r>
                                              </m:sub>
                                              <m:sup>
                                                <m:r>
                                                  <a:rPr lang="en-US" altLang="ja-JP" sz="1400" i="1">
                                                    <a:latin typeface="Cambria Math"/>
                                                  </a:rPr>
                                                  <m:t>𝟏</m:t>
                                                </m:r>
                                              </m:sup>
                                            </m:sSubSup>
                                          </m:e>
                                          <m:sub>
                                            <m:r>
                                              <a:rPr lang="en-US" altLang="ja-JP" sz="1400" i="1">
                                                <a:latin typeface="Cambria Math"/>
                                              </a:rPr>
                                              <m:t> </m:t>
                                            </m:r>
                                            <m:r>
                                              <a:rPr lang="en-US" altLang="ja-JP" sz="1400" b="1" i="1" smtClean="0">
                                                <a:latin typeface="Cambria Math"/>
                                              </a:rPr>
                                              <m:t>𝟐</m:t>
                                            </m:r>
                                          </m:sub>
                                        </m:sSub>
                                      </m:e>
                                    </m:mr>
                                  </m:m>
                                </m:e>
                              </m:mr>
                              <m:mr>
                                <m:e>
                                  <m:m>
                                    <m:mPr>
                                      <m:mcs>
                                        <m:mc>
                                          <m:mcPr>
                                            <m:count m:val="1"/>
                                            <m:mcJc m:val="center"/>
                                          </m:mcPr>
                                        </m:mc>
                                      </m:mcs>
                                      <m:ctrlPr>
                                        <a:rPr kumimoji="1" lang="en-US" altLang="ja-JP" sz="1400" i="1" smtClean="0">
                                          <a:latin typeface="Cambria Math"/>
                                        </a:rPr>
                                      </m:ctrlPr>
                                    </m:mPr>
                                    <m:mr>
                                      <m:e>
                                        <m:r>
                                          <a:rPr kumimoji="1" lang="en-US" altLang="ja-JP" sz="1400" b="1" i="1" smtClean="0">
                                            <a:latin typeface="Cambria Math"/>
                                          </a:rPr>
                                          <m:t>⋮</m:t>
                                        </m:r>
                                      </m:e>
                                    </m:mr>
                                    <m:mr>
                                      <m:e>
                                        <m:sSub>
                                          <m:sSubPr>
                                            <m:ctrlPr>
                                              <a:rPr lang="en-US" altLang="ja-JP" sz="1400" i="1">
                                                <a:latin typeface="Cambria Math"/>
                                              </a:rPr>
                                            </m:ctrlPr>
                                          </m:sSubPr>
                                          <m:e>
                                            <m:sSubSup>
                                              <m:sSubSupPr>
                                                <m:ctrlPr>
                                                  <a:rPr lang="en-US" altLang="ja-JP" sz="1400" i="1">
                                                    <a:latin typeface="Cambria Math"/>
                                                  </a:rPr>
                                                </m:ctrlPr>
                                              </m:sSubSupPr>
                                              <m:e>
                                                <m:r>
                                                  <a:rPr lang="en-US" altLang="ja-JP" sz="1400" i="1">
                                                    <a:latin typeface="Cambria Math"/>
                                                  </a:rPr>
                                                  <m:t>𝑩</m:t>
                                                </m:r>
                                              </m:e>
                                              <m:sub>
                                                <m:r>
                                                  <a:rPr lang="en-US" altLang="ja-JP" sz="1400" b="1" i="1" smtClean="0">
                                                    <a:latin typeface="Cambria Math"/>
                                                  </a:rPr>
                                                  <m:t>𝒊𝒏</m:t>
                                                </m:r>
                                                <m:r>
                                                  <a:rPr lang="en-US" altLang="ja-JP" sz="1400" i="1">
                                                    <a:latin typeface="Cambria Math"/>
                                                  </a:rPr>
                                                  <m:t>𝒅</m:t>
                                                </m:r>
                                              </m:sub>
                                              <m:sup>
                                                <m:r>
                                                  <a:rPr lang="en-US" altLang="ja-JP" sz="1400" i="1">
                                                    <a:latin typeface="Cambria Math"/>
                                                  </a:rPr>
                                                  <m:t>𝟏</m:t>
                                                </m:r>
                                              </m:sup>
                                            </m:sSubSup>
                                          </m:e>
                                          <m:sub>
                                            <m:r>
                                              <a:rPr lang="en-US" altLang="ja-JP" sz="1400" i="1">
                                                <a:latin typeface="Cambria Math"/>
                                              </a:rPr>
                                              <m:t> </m:t>
                                            </m:r>
                                            <m:r>
                                              <a:rPr lang="en-US" altLang="ja-JP" sz="1400" b="1" i="1" smtClean="0">
                                                <a:latin typeface="Cambria Math"/>
                                              </a:rPr>
                                              <m:t> </m:t>
                                            </m:r>
                                            <m:r>
                                              <a:rPr lang="en-US" altLang="ja-JP" sz="1400" b="1" i="1" smtClean="0">
                                                <a:latin typeface="Cambria Math"/>
                                              </a:rPr>
                                              <m:t>𝑺</m:t>
                                            </m:r>
                                          </m:sub>
                                        </m:sSub>
                                      </m:e>
                                    </m:mr>
                                  </m:m>
                                </m:e>
                              </m:mr>
                            </m:m>
                          </m:e>
                        </m:d>
                      </m:oMath>
                    </m:oMathPara>
                  </a14:m>
                  <a:endParaRPr kumimoji="1" lang="en-US" altLang="ja-JP" sz="1400" dirty="0" smtClean="0"/>
                </a:p>
              </p:txBody>
            </p:sp>
          </mc:Choice>
          <mc:Fallback xmlns="">
            <p:sp>
              <p:nvSpPr>
                <p:cNvPr id="104" name="テキスト ボックス 103"/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3248608" y="4710090"/>
                  <a:ext cx="720080" cy="1192309"/>
                </a:xfrm>
                <a:prstGeom prst="rect">
                  <a:avLst/>
                </a:prstGeom>
                <a:blipFill rotWithShape="1">
                  <a:blip r:embed="rId32"/>
                  <a:stretch>
                    <a:fillRect/>
                  </a:stretch>
                </a:blipFill>
                <a:ln w="6350">
                  <a:noFill/>
                </a:ln>
              </p:spPr>
              <p:txBody>
                <a:bodyPr/>
                <a:lstStyle/>
                <a:p>
                  <a:r>
                    <a:rPr lang="ja-JP" altLang="en-US">
                      <a:noFill/>
                    </a:rPr>
                    <a:t> </a:t>
                  </a:r>
                </a:p>
              </p:txBody>
            </p:sp>
          </mc:Fallback>
        </mc:AlternateContent>
      </p:grpSp>
      <p:grpSp>
        <p:nvGrpSpPr>
          <p:cNvPr id="72" name="グループ化 71"/>
          <p:cNvGrpSpPr/>
          <p:nvPr/>
        </p:nvGrpSpPr>
        <p:grpSpPr>
          <a:xfrm>
            <a:off x="948647" y="5074017"/>
            <a:ext cx="724700" cy="1284563"/>
            <a:chOff x="3189495" y="4646816"/>
            <a:chExt cx="775939" cy="1375387"/>
          </a:xfrm>
        </p:grpSpPr>
        <p:sp>
          <p:nvSpPr>
            <p:cNvPr id="91" name="角丸四角形 90"/>
            <p:cNvSpPr/>
            <p:nvPr/>
          </p:nvSpPr>
          <p:spPr bwMode="auto">
            <a:xfrm>
              <a:off x="3189495" y="4646816"/>
              <a:ext cx="771525" cy="1375387"/>
            </a:xfrm>
            <a:prstGeom prst="roundRect">
              <a:avLst/>
            </a:prstGeom>
            <a:solidFill>
              <a:schemeClr val="accent5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1" lang="ja-JP" altLang="en-US" sz="1600" b="1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  <a:ea typeface="ＭＳ Ｐゴシック" pitchFamily="50" charset="-128"/>
              </a:endParaRPr>
            </a:p>
          </p:txBody>
        </p:sp>
        <mc:AlternateContent xmlns:mc="http://schemas.openxmlformats.org/markup-compatibility/2006" xmlns:a14="http://schemas.microsoft.com/office/drawing/2010/main">
          <mc:Choice Requires="a14">
            <p:sp>
              <p:nvSpPr>
                <p:cNvPr id="92" name="テキスト ボックス 91"/>
                <p:cNvSpPr txBox="1"/>
                <p:nvPr/>
              </p:nvSpPr>
              <p:spPr>
                <a:xfrm>
                  <a:off x="3245354" y="4718388"/>
                  <a:ext cx="720080" cy="1247643"/>
                </a:xfrm>
                <a:prstGeom prst="rect">
                  <a:avLst/>
                </a:prstGeom>
                <a:noFill/>
                <a:ln w="6350">
                  <a:noFill/>
                </a:ln>
              </p:spPr>
              <p:txBody>
                <a:bodyPr wrap="square" rtlCol="0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d>
                          <m:dPr>
                            <m:begChr m:val="["/>
                            <m:endChr m:val="]"/>
                            <m:ctrlPr>
                              <a:rPr kumimoji="1" lang="en-US" altLang="ja-JP" sz="1600" i="1" smtClean="0">
                                <a:latin typeface="Cambria Math"/>
                              </a:rPr>
                            </m:ctrlPr>
                          </m:dPr>
                          <m:e>
                            <m:m>
                              <m:mPr>
                                <m:mcs>
                                  <m:mc>
                                    <m:mcPr>
                                      <m:count m:val="1"/>
                                      <m:mcJc m:val="center"/>
                                    </m:mcPr>
                                  </m:mc>
                                </m:mcs>
                                <m:ctrlPr>
                                  <a:rPr kumimoji="1" lang="en-US" altLang="ja-JP" sz="1600" i="1" smtClean="0">
                                    <a:latin typeface="Cambria Math"/>
                                  </a:rPr>
                                </m:ctrlPr>
                              </m:mPr>
                              <m:mr>
                                <m:e>
                                  <m:m>
                                    <m:mPr>
                                      <m:mcs>
                                        <m:mc>
                                          <m:mcPr>
                                            <m:count m:val="1"/>
                                            <m:mcJc m:val="center"/>
                                          </m:mcPr>
                                        </m:mc>
                                      </m:mcs>
                                      <m:ctrlPr>
                                        <a:rPr kumimoji="1" lang="en-US" altLang="ja-JP" sz="1600" i="1" smtClean="0">
                                          <a:latin typeface="Cambria Math"/>
                                        </a:rPr>
                                      </m:ctrlPr>
                                    </m:mPr>
                                    <m:mr>
                                      <m:e>
                                        <m:sSub>
                                          <m:sSubPr>
                                            <m:ctrlPr>
                                              <a:rPr lang="en-US" altLang="ja-JP" sz="1600" i="1">
                                                <a:latin typeface="Cambria Math"/>
                                              </a:rPr>
                                            </m:ctrlPr>
                                          </m:sSubPr>
                                          <m:e>
                                            <m:sSubSup>
                                              <m:sSubSupPr>
                                                <m:ctrlPr>
                                                  <a:rPr lang="en-US" altLang="ja-JP" sz="1600" i="1">
                                                    <a:latin typeface="Cambria Math"/>
                                                  </a:rPr>
                                                </m:ctrlPr>
                                              </m:sSubSupPr>
                                              <m:e>
                                                <m:r>
                                                  <a:rPr lang="en-US" altLang="ja-JP" sz="1600" b="1" i="1" smtClean="0">
                                                    <a:latin typeface="Cambria Math"/>
                                                  </a:rPr>
                                                  <m:t>𝒍</m:t>
                                                </m:r>
                                              </m:e>
                                              <m:sub>
                                                <m:r>
                                                  <a:rPr lang="en-US" altLang="ja-JP" sz="1600" b="1" i="1" smtClean="0">
                                                    <a:latin typeface="Cambria Math"/>
                                                  </a:rPr>
                                                  <m:t>𝒊𝒏</m:t>
                                                </m:r>
                                                <m:r>
                                                  <a:rPr lang="en-US" altLang="ja-JP" sz="1600" i="1">
                                                    <a:latin typeface="Cambria Math"/>
                                                  </a:rPr>
                                                  <m:t>𝒅</m:t>
                                                </m:r>
                                              </m:sub>
                                              <m:sup/>
                                            </m:sSubSup>
                                          </m:e>
                                          <m:sub>
                                            <m:r>
                                              <a:rPr lang="en-US" altLang="ja-JP" sz="1600" i="1">
                                                <a:latin typeface="Cambria Math"/>
                                              </a:rPr>
                                              <m:t> </m:t>
                                            </m:r>
                                            <m:r>
                                              <a:rPr lang="en-US" altLang="ja-JP" sz="1600" i="1">
                                                <a:latin typeface="Cambria Math"/>
                                              </a:rPr>
                                              <m:t>𝟏</m:t>
                                            </m:r>
                                          </m:sub>
                                        </m:sSub>
                                      </m:e>
                                    </m:mr>
                                    <m:mr>
                                      <m:e>
                                        <m:sSub>
                                          <m:sSubPr>
                                            <m:ctrlPr>
                                              <a:rPr lang="en-US" altLang="ja-JP" sz="1600" i="1">
                                                <a:latin typeface="Cambria Math"/>
                                              </a:rPr>
                                            </m:ctrlPr>
                                          </m:sSubPr>
                                          <m:e>
                                            <m:sSubSup>
                                              <m:sSubSupPr>
                                                <m:ctrlPr>
                                                  <a:rPr lang="en-US" altLang="ja-JP" sz="1600" i="1">
                                                    <a:latin typeface="Cambria Math"/>
                                                  </a:rPr>
                                                </m:ctrlPr>
                                              </m:sSubSupPr>
                                              <m:e>
                                                <m:r>
                                                  <a:rPr lang="en-US" altLang="ja-JP" sz="1600" b="1" i="1" smtClean="0">
                                                    <a:latin typeface="Cambria Math"/>
                                                  </a:rPr>
                                                  <m:t>𝒍</m:t>
                                                </m:r>
                                              </m:e>
                                              <m:sub>
                                                <m:r>
                                                  <a:rPr lang="en-US" altLang="ja-JP" sz="1600" b="1" i="1" smtClean="0">
                                                    <a:latin typeface="Cambria Math"/>
                                                  </a:rPr>
                                                  <m:t>𝒊𝒏</m:t>
                                                </m:r>
                                                <m:r>
                                                  <a:rPr lang="en-US" altLang="ja-JP" sz="1600" i="1">
                                                    <a:latin typeface="Cambria Math"/>
                                                  </a:rPr>
                                                  <m:t>𝒅</m:t>
                                                </m:r>
                                              </m:sub>
                                              <m:sup/>
                                            </m:sSubSup>
                                          </m:e>
                                          <m:sub>
                                            <m:r>
                                              <a:rPr lang="en-US" altLang="ja-JP" sz="1600" i="1">
                                                <a:latin typeface="Cambria Math"/>
                                              </a:rPr>
                                              <m:t> </m:t>
                                            </m:r>
                                            <m:r>
                                              <a:rPr lang="en-US" altLang="ja-JP" sz="1600" b="1" i="1" smtClean="0">
                                                <a:latin typeface="Cambria Math"/>
                                              </a:rPr>
                                              <m:t>𝟐</m:t>
                                            </m:r>
                                          </m:sub>
                                        </m:sSub>
                                      </m:e>
                                    </m:mr>
                                  </m:m>
                                </m:e>
                              </m:mr>
                              <m:mr>
                                <m:e>
                                  <m:m>
                                    <m:mPr>
                                      <m:mcs>
                                        <m:mc>
                                          <m:mcPr>
                                            <m:count m:val="1"/>
                                            <m:mcJc m:val="center"/>
                                          </m:mcPr>
                                        </m:mc>
                                      </m:mcs>
                                      <m:ctrlPr>
                                        <a:rPr kumimoji="1" lang="en-US" altLang="ja-JP" sz="1600" i="1" smtClean="0">
                                          <a:latin typeface="Cambria Math"/>
                                        </a:rPr>
                                      </m:ctrlPr>
                                    </m:mPr>
                                    <m:mr>
                                      <m:e>
                                        <m:r>
                                          <a:rPr kumimoji="1" lang="en-US" altLang="ja-JP" sz="1600" b="1" i="1" smtClean="0">
                                            <a:latin typeface="Cambria Math"/>
                                          </a:rPr>
                                          <m:t>⋮</m:t>
                                        </m:r>
                                      </m:e>
                                    </m:mr>
                                    <m:mr>
                                      <m:e>
                                        <m:sSub>
                                          <m:sSubPr>
                                            <m:ctrlPr>
                                              <a:rPr lang="en-US" altLang="ja-JP" sz="1600" i="1">
                                                <a:latin typeface="Cambria Math"/>
                                              </a:rPr>
                                            </m:ctrlPr>
                                          </m:sSubPr>
                                          <m:e>
                                            <m:sSubSup>
                                              <m:sSubSupPr>
                                                <m:ctrlPr>
                                                  <a:rPr lang="en-US" altLang="ja-JP" sz="1600" i="1">
                                                    <a:latin typeface="Cambria Math"/>
                                                  </a:rPr>
                                                </m:ctrlPr>
                                              </m:sSubSupPr>
                                              <m:e>
                                                <m:r>
                                                  <a:rPr lang="en-US" altLang="ja-JP" sz="1600" b="1" i="1" smtClean="0">
                                                    <a:latin typeface="Cambria Math"/>
                                                  </a:rPr>
                                                  <m:t>𝒍</m:t>
                                                </m:r>
                                              </m:e>
                                              <m:sub>
                                                <m:r>
                                                  <a:rPr lang="en-US" altLang="ja-JP" sz="1600" b="1" i="1" smtClean="0">
                                                    <a:latin typeface="Cambria Math"/>
                                                  </a:rPr>
                                                  <m:t>𝒊𝒏</m:t>
                                                </m:r>
                                                <m:r>
                                                  <a:rPr lang="en-US" altLang="ja-JP" sz="1600" i="1">
                                                    <a:latin typeface="Cambria Math"/>
                                                  </a:rPr>
                                                  <m:t>𝒅</m:t>
                                                </m:r>
                                              </m:sub>
                                              <m:sup/>
                                            </m:sSubSup>
                                          </m:e>
                                          <m:sub>
                                            <m:r>
                                              <a:rPr lang="en-US" altLang="ja-JP" sz="1600" i="1">
                                                <a:latin typeface="Cambria Math"/>
                                              </a:rPr>
                                              <m:t> </m:t>
                                            </m:r>
                                            <m:r>
                                              <a:rPr lang="en-US" altLang="ja-JP" sz="1600" b="1" i="1" smtClean="0">
                                                <a:latin typeface="Cambria Math"/>
                                              </a:rPr>
                                              <m:t> </m:t>
                                            </m:r>
                                            <m:r>
                                              <a:rPr lang="en-US" altLang="ja-JP" sz="1600" b="1" i="1" smtClean="0">
                                                <a:latin typeface="Cambria Math"/>
                                              </a:rPr>
                                              <m:t>𝑺</m:t>
                                            </m:r>
                                          </m:sub>
                                        </m:sSub>
                                      </m:e>
                                    </m:mr>
                                  </m:m>
                                </m:e>
                              </m:mr>
                            </m:m>
                          </m:e>
                        </m:d>
                      </m:oMath>
                    </m:oMathPara>
                  </a14:m>
                  <a:endParaRPr kumimoji="1" lang="en-US" altLang="ja-JP" sz="1600" dirty="0" smtClean="0"/>
                </a:p>
              </p:txBody>
            </p:sp>
          </mc:Choice>
          <mc:Fallback xmlns="">
            <p:sp>
              <p:nvSpPr>
                <p:cNvPr id="92" name="テキスト ボックス 91"/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3245354" y="4718388"/>
                  <a:ext cx="720080" cy="1247643"/>
                </a:xfrm>
                <a:prstGeom prst="rect">
                  <a:avLst/>
                </a:prstGeom>
                <a:blipFill rotWithShape="1">
                  <a:blip r:embed="rId33"/>
                  <a:stretch>
                    <a:fillRect l="-909"/>
                  </a:stretch>
                </a:blipFill>
                <a:ln w="6350">
                  <a:noFill/>
                </a:ln>
              </p:spPr>
              <p:txBody>
                <a:bodyPr/>
                <a:lstStyle/>
                <a:p>
                  <a:r>
                    <a:rPr lang="ja-JP" altLang="en-US">
                      <a:noFill/>
                    </a:rPr>
                    <a:t> </a:t>
                  </a:r>
                </a:p>
              </p:txBody>
            </p:sp>
          </mc:Fallback>
        </mc:AlternateContent>
      </p:grpSp>
      <p:grpSp>
        <p:nvGrpSpPr>
          <p:cNvPr id="73" name="グループ化 72"/>
          <p:cNvGrpSpPr/>
          <p:nvPr/>
        </p:nvGrpSpPr>
        <p:grpSpPr>
          <a:xfrm>
            <a:off x="5089140" y="5052403"/>
            <a:ext cx="719084" cy="1284563"/>
            <a:chOff x="3198762" y="4646816"/>
            <a:chExt cx="769926" cy="1375387"/>
          </a:xfrm>
        </p:grpSpPr>
        <p:sp>
          <p:nvSpPr>
            <p:cNvPr id="89" name="角丸四角形 88"/>
            <p:cNvSpPr/>
            <p:nvPr/>
          </p:nvSpPr>
          <p:spPr bwMode="auto">
            <a:xfrm>
              <a:off x="3198762" y="4646816"/>
              <a:ext cx="762000" cy="1375387"/>
            </a:xfrm>
            <a:prstGeom prst="roundRect">
              <a:avLst/>
            </a:prstGeom>
            <a:solidFill>
              <a:schemeClr val="accent5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1" lang="ja-JP" altLang="en-US" sz="1600" b="1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  <a:ea typeface="ＭＳ Ｐゴシック" pitchFamily="50" charset="-128"/>
              </a:endParaRPr>
            </a:p>
          </p:txBody>
        </p:sp>
        <mc:AlternateContent xmlns:mc="http://schemas.openxmlformats.org/markup-compatibility/2006" xmlns:a14="http://schemas.microsoft.com/office/drawing/2010/main">
          <mc:Choice Requires="a14">
            <p:sp>
              <p:nvSpPr>
                <p:cNvPr id="90" name="テキスト ボックス 89"/>
                <p:cNvSpPr txBox="1"/>
                <p:nvPr/>
              </p:nvSpPr>
              <p:spPr>
                <a:xfrm>
                  <a:off x="3248608" y="4710090"/>
                  <a:ext cx="720080" cy="1192309"/>
                </a:xfrm>
                <a:prstGeom prst="rect">
                  <a:avLst/>
                </a:prstGeom>
                <a:noFill/>
                <a:ln w="6350">
                  <a:noFill/>
                </a:ln>
              </p:spPr>
              <p:txBody>
                <a:bodyPr wrap="square" rtlCol="0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d>
                          <m:dPr>
                            <m:begChr m:val="["/>
                            <m:endChr m:val="]"/>
                            <m:ctrlPr>
                              <a:rPr kumimoji="1" lang="en-US" altLang="ja-JP" sz="1400" i="1" smtClean="0">
                                <a:latin typeface="Cambria Math"/>
                              </a:rPr>
                            </m:ctrlPr>
                          </m:dPr>
                          <m:e>
                            <m:m>
                              <m:mPr>
                                <m:mcs>
                                  <m:mc>
                                    <m:mcPr>
                                      <m:count m:val="1"/>
                                      <m:mcJc m:val="center"/>
                                    </m:mcPr>
                                  </m:mc>
                                </m:mcs>
                                <m:ctrlPr>
                                  <a:rPr kumimoji="1" lang="en-US" altLang="ja-JP" sz="1400" i="1" smtClean="0">
                                    <a:latin typeface="Cambria Math"/>
                                  </a:rPr>
                                </m:ctrlPr>
                              </m:mPr>
                              <m:mr>
                                <m:e>
                                  <m:m>
                                    <m:mPr>
                                      <m:mcs>
                                        <m:mc>
                                          <m:mcPr>
                                            <m:count m:val="1"/>
                                            <m:mcJc m:val="center"/>
                                          </m:mcPr>
                                        </m:mc>
                                      </m:mcs>
                                      <m:ctrlPr>
                                        <a:rPr kumimoji="1" lang="en-US" altLang="ja-JP" sz="1400" i="1" smtClean="0">
                                          <a:latin typeface="Cambria Math"/>
                                        </a:rPr>
                                      </m:ctrlPr>
                                    </m:mPr>
                                    <m:mr>
                                      <m:e>
                                        <m:sSub>
                                          <m:sSubPr>
                                            <m:ctrlPr>
                                              <a:rPr lang="en-US" altLang="ja-JP" sz="1400" i="1">
                                                <a:latin typeface="Cambria Math"/>
                                              </a:rPr>
                                            </m:ctrlPr>
                                          </m:sSubPr>
                                          <m:e>
                                            <m:sSubSup>
                                              <m:sSubSupPr>
                                                <m:ctrlPr>
                                                  <a:rPr lang="en-US" altLang="ja-JP" sz="1400" i="1">
                                                    <a:latin typeface="Cambria Math"/>
                                                  </a:rPr>
                                                </m:ctrlPr>
                                              </m:sSubSupPr>
                                              <m:e>
                                                <m:r>
                                                  <a:rPr lang="en-US" altLang="ja-JP" sz="1400" i="1">
                                                    <a:latin typeface="Cambria Math"/>
                                                  </a:rPr>
                                                  <m:t>𝑩</m:t>
                                                </m:r>
                                              </m:e>
                                              <m:sub>
                                                <m:r>
                                                  <a:rPr lang="en-US" altLang="ja-JP" sz="1400" b="1" i="1" smtClean="0">
                                                    <a:latin typeface="Cambria Math"/>
                                                  </a:rPr>
                                                  <m:t>𝒊𝒏</m:t>
                                                </m:r>
                                                <m:r>
                                                  <a:rPr lang="en-US" altLang="ja-JP" sz="1400" i="1">
                                                    <a:latin typeface="Cambria Math"/>
                                                  </a:rPr>
                                                  <m:t>𝒅</m:t>
                                                </m:r>
                                              </m:sub>
                                              <m:sup>
                                                <m:r>
                                                  <a:rPr lang="en-US" altLang="ja-JP" sz="1400" b="1" i="1" smtClean="0">
                                                    <a:latin typeface="Cambria Math"/>
                                                  </a:rPr>
                                                  <m:t>𝟐</m:t>
                                                </m:r>
                                              </m:sup>
                                            </m:sSubSup>
                                          </m:e>
                                          <m:sub>
                                            <m:r>
                                              <a:rPr lang="en-US" altLang="ja-JP" sz="1400" i="1">
                                                <a:latin typeface="Cambria Math"/>
                                              </a:rPr>
                                              <m:t> </m:t>
                                            </m:r>
                                            <m:r>
                                              <a:rPr lang="en-US" altLang="ja-JP" sz="1400" i="1">
                                                <a:latin typeface="Cambria Math"/>
                                              </a:rPr>
                                              <m:t>𝟏</m:t>
                                            </m:r>
                                          </m:sub>
                                        </m:sSub>
                                      </m:e>
                                    </m:mr>
                                    <m:mr>
                                      <m:e>
                                        <m:sSub>
                                          <m:sSubPr>
                                            <m:ctrlPr>
                                              <a:rPr lang="en-US" altLang="ja-JP" sz="1400" i="1">
                                                <a:latin typeface="Cambria Math"/>
                                              </a:rPr>
                                            </m:ctrlPr>
                                          </m:sSubPr>
                                          <m:e>
                                            <m:sSubSup>
                                              <m:sSubSupPr>
                                                <m:ctrlPr>
                                                  <a:rPr lang="en-US" altLang="ja-JP" sz="1400" i="1">
                                                    <a:latin typeface="Cambria Math"/>
                                                  </a:rPr>
                                                </m:ctrlPr>
                                              </m:sSubSupPr>
                                              <m:e>
                                                <m:r>
                                                  <a:rPr lang="en-US" altLang="ja-JP" sz="1400" i="1">
                                                    <a:latin typeface="Cambria Math"/>
                                                  </a:rPr>
                                                  <m:t>𝑩</m:t>
                                                </m:r>
                                              </m:e>
                                              <m:sub>
                                                <m:r>
                                                  <a:rPr lang="en-US" altLang="ja-JP" sz="1400" b="1" i="1" smtClean="0">
                                                    <a:latin typeface="Cambria Math"/>
                                                  </a:rPr>
                                                  <m:t>𝒊𝒏</m:t>
                                                </m:r>
                                                <m:r>
                                                  <a:rPr lang="en-US" altLang="ja-JP" sz="1400" i="1">
                                                    <a:latin typeface="Cambria Math"/>
                                                  </a:rPr>
                                                  <m:t>𝒅</m:t>
                                                </m:r>
                                              </m:sub>
                                              <m:sup>
                                                <m:r>
                                                  <a:rPr lang="en-US" altLang="ja-JP" sz="1400" b="1" i="1" smtClean="0">
                                                    <a:latin typeface="Cambria Math"/>
                                                  </a:rPr>
                                                  <m:t>𝟐</m:t>
                                                </m:r>
                                              </m:sup>
                                            </m:sSubSup>
                                          </m:e>
                                          <m:sub>
                                            <m:r>
                                              <a:rPr lang="en-US" altLang="ja-JP" sz="1400" i="1">
                                                <a:latin typeface="Cambria Math"/>
                                              </a:rPr>
                                              <m:t> </m:t>
                                            </m:r>
                                            <m:r>
                                              <a:rPr lang="en-US" altLang="ja-JP" sz="1400" b="1" i="1" smtClean="0">
                                                <a:latin typeface="Cambria Math"/>
                                              </a:rPr>
                                              <m:t>𝟐</m:t>
                                            </m:r>
                                          </m:sub>
                                        </m:sSub>
                                      </m:e>
                                    </m:mr>
                                  </m:m>
                                </m:e>
                              </m:mr>
                              <m:mr>
                                <m:e>
                                  <m:m>
                                    <m:mPr>
                                      <m:mcs>
                                        <m:mc>
                                          <m:mcPr>
                                            <m:count m:val="1"/>
                                            <m:mcJc m:val="center"/>
                                          </m:mcPr>
                                        </m:mc>
                                      </m:mcs>
                                      <m:ctrlPr>
                                        <a:rPr kumimoji="1" lang="en-US" altLang="ja-JP" sz="1400" i="1" smtClean="0">
                                          <a:latin typeface="Cambria Math"/>
                                        </a:rPr>
                                      </m:ctrlPr>
                                    </m:mPr>
                                    <m:mr>
                                      <m:e>
                                        <m:r>
                                          <a:rPr kumimoji="1" lang="en-US" altLang="ja-JP" sz="1400" b="1" i="1" smtClean="0">
                                            <a:latin typeface="Cambria Math"/>
                                          </a:rPr>
                                          <m:t>⋮</m:t>
                                        </m:r>
                                      </m:e>
                                    </m:mr>
                                    <m:mr>
                                      <m:e>
                                        <m:sSub>
                                          <m:sSubPr>
                                            <m:ctrlPr>
                                              <a:rPr lang="en-US" altLang="ja-JP" sz="1400" i="1">
                                                <a:latin typeface="Cambria Math"/>
                                              </a:rPr>
                                            </m:ctrlPr>
                                          </m:sSubPr>
                                          <m:e>
                                            <m:sSubSup>
                                              <m:sSubSupPr>
                                                <m:ctrlPr>
                                                  <a:rPr lang="en-US" altLang="ja-JP" sz="1400" i="1" smtClean="0">
                                                    <a:latin typeface="Cambria Math"/>
                                                  </a:rPr>
                                                </m:ctrlPr>
                                              </m:sSubSupPr>
                                              <m:e>
                                                <m:r>
                                                  <a:rPr lang="en-US" altLang="ja-JP" sz="1400" i="1">
                                                    <a:latin typeface="Cambria Math"/>
                                                  </a:rPr>
                                                  <m:t>𝑩</m:t>
                                                </m:r>
                                              </m:e>
                                              <m:sub>
                                                <m:r>
                                                  <a:rPr lang="en-US" altLang="ja-JP" sz="1400" b="1" i="1" smtClean="0">
                                                    <a:latin typeface="Cambria Math"/>
                                                  </a:rPr>
                                                  <m:t>𝒊𝒏</m:t>
                                                </m:r>
                                                <m:r>
                                                  <a:rPr lang="en-US" altLang="ja-JP" sz="1400" i="1">
                                                    <a:latin typeface="Cambria Math"/>
                                                  </a:rPr>
                                                  <m:t>𝒅</m:t>
                                                </m:r>
                                              </m:sub>
                                              <m:sup>
                                                <m:r>
                                                  <a:rPr lang="en-US" altLang="ja-JP" sz="1400" b="1" i="1" smtClean="0">
                                                    <a:latin typeface="Cambria Math"/>
                                                  </a:rPr>
                                                  <m:t>𝟐</m:t>
                                                </m:r>
                                              </m:sup>
                                            </m:sSubSup>
                                          </m:e>
                                          <m:sub>
                                            <m:r>
                                              <a:rPr lang="en-US" altLang="ja-JP" sz="1400" i="1">
                                                <a:latin typeface="Cambria Math"/>
                                              </a:rPr>
                                              <m:t> </m:t>
                                            </m:r>
                                            <m:r>
                                              <a:rPr lang="en-US" altLang="ja-JP" sz="1400" b="1" i="1" smtClean="0">
                                                <a:latin typeface="Cambria Math"/>
                                              </a:rPr>
                                              <m:t> </m:t>
                                            </m:r>
                                            <m:r>
                                              <a:rPr lang="en-US" altLang="ja-JP" sz="1400" b="1" i="1" smtClean="0">
                                                <a:latin typeface="Cambria Math"/>
                                              </a:rPr>
                                              <m:t>𝑺</m:t>
                                            </m:r>
                                          </m:sub>
                                        </m:sSub>
                                      </m:e>
                                    </m:mr>
                                  </m:m>
                                </m:e>
                              </m:mr>
                            </m:m>
                          </m:e>
                        </m:d>
                      </m:oMath>
                    </m:oMathPara>
                  </a14:m>
                  <a:endParaRPr kumimoji="1" lang="en-US" altLang="ja-JP" sz="1400" dirty="0" smtClean="0"/>
                </a:p>
              </p:txBody>
            </p:sp>
          </mc:Choice>
          <mc:Fallback xmlns="">
            <p:sp>
              <p:nvSpPr>
                <p:cNvPr id="90" name="テキスト ボックス 89"/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3248608" y="4710090"/>
                  <a:ext cx="720080" cy="1192309"/>
                </a:xfrm>
                <a:prstGeom prst="rect">
                  <a:avLst/>
                </a:prstGeom>
                <a:blipFill rotWithShape="1">
                  <a:blip r:embed="rId34"/>
                  <a:stretch>
                    <a:fillRect/>
                  </a:stretch>
                </a:blipFill>
                <a:ln w="6350">
                  <a:noFill/>
                </a:ln>
              </p:spPr>
              <p:txBody>
                <a:bodyPr/>
                <a:lstStyle/>
                <a:p>
                  <a:r>
                    <a:rPr lang="ja-JP" altLang="en-US">
                      <a:noFill/>
                    </a:rPr>
                    <a:t> </a:t>
                  </a:r>
                </a:p>
              </p:txBody>
            </p:sp>
          </mc:Fallback>
        </mc:AlternateContent>
      </p:grpSp>
      <p:grpSp>
        <p:nvGrpSpPr>
          <p:cNvPr id="74" name="グループ化 73"/>
          <p:cNvGrpSpPr/>
          <p:nvPr/>
        </p:nvGrpSpPr>
        <p:grpSpPr>
          <a:xfrm>
            <a:off x="7042693" y="5054101"/>
            <a:ext cx="719084" cy="1284563"/>
            <a:chOff x="3198762" y="4646816"/>
            <a:chExt cx="769926" cy="1375387"/>
          </a:xfrm>
        </p:grpSpPr>
        <p:sp>
          <p:nvSpPr>
            <p:cNvPr id="87" name="角丸四角形 86"/>
            <p:cNvSpPr/>
            <p:nvPr/>
          </p:nvSpPr>
          <p:spPr bwMode="auto">
            <a:xfrm>
              <a:off x="3198762" y="4646816"/>
              <a:ext cx="762000" cy="1375387"/>
            </a:xfrm>
            <a:prstGeom prst="roundRect">
              <a:avLst/>
            </a:prstGeom>
            <a:solidFill>
              <a:schemeClr val="accent5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1" lang="ja-JP" altLang="en-US" sz="1600" b="1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  <a:ea typeface="ＭＳ Ｐゴシック" pitchFamily="50" charset="-128"/>
              </a:endParaRPr>
            </a:p>
          </p:txBody>
        </p:sp>
        <mc:AlternateContent xmlns:mc="http://schemas.openxmlformats.org/markup-compatibility/2006" xmlns:a14="http://schemas.microsoft.com/office/drawing/2010/main">
          <mc:Choice Requires="a14">
            <p:sp>
              <p:nvSpPr>
                <p:cNvPr id="88" name="テキスト ボックス 87"/>
                <p:cNvSpPr txBox="1"/>
                <p:nvPr/>
              </p:nvSpPr>
              <p:spPr>
                <a:xfrm>
                  <a:off x="3248608" y="4710090"/>
                  <a:ext cx="720080" cy="1195604"/>
                </a:xfrm>
                <a:prstGeom prst="rect">
                  <a:avLst/>
                </a:prstGeom>
                <a:noFill/>
                <a:ln w="6350">
                  <a:noFill/>
                </a:ln>
              </p:spPr>
              <p:txBody>
                <a:bodyPr wrap="square" rtlCol="0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d>
                          <m:dPr>
                            <m:begChr m:val="["/>
                            <m:endChr m:val="]"/>
                            <m:ctrlPr>
                              <a:rPr kumimoji="1" lang="en-US" altLang="ja-JP" sz="1400" i="1" smtClean="0">
                                <a:latin typeface="Cambria Math"/>
                              </a:rPr>
                            </m:ctrlPr>
                          </m:dPr>
                          <m:e>
                            <m:m>
                              <m:mPr>
                                <m:mcs>
                                  <m:mc>
                                    <m:mcPr>
                                      <m:count m:val="1"/>
                                      <m:mcJc m:val="center"/>
                                    </m:mcPr>
                                  </m:mc>
                                </m:mcs>
                                <m:ctrlPr>
                                  <a:rPr kumimoji="1" lang="en-US" altLang="ja-JP" sz="1400" i="1" smtClean="0">
                                    <a:latin typeface="Cambria Math"/>
                                  </a:rPr>
                                </m:ctrlPr>
                              </m:mPr>
                              <m:mr>
                                <m:e>
                                  <m:m>
                                    <m:mPr>
                                      <m:mcs>
                                        <m:mc>
                                          <m:mcPr>
                                            <m:count m:val="1"/>
                                            <m:mcJc m:val="center"/>
                                          </m:mcPr>
                                        </m:mc>
                                      </m:mcs>
                                      <m:ctrlPr>
                                        <a:rPr kumimoji="1" lang="en-US" altLang="ja-JP" sz="1400" i="1" smtClean="0">
                                          <a:latin typeface="Cambria Math"/>
                                        </a:rPr>
                                      </m:ctrlPr>
                                    </m:mPr>
                                    <m:mr>
                                      <m:e>
                                        <m:sSub>
                                          <m:sSubPr>
                                            <m:ctrlPr>
                                              <a:rPr lang="en-US" altLang="ja-JP" sz="1400" i="1">
                                                <a:latin typeface="Cambria Math"/>
                                              </a:rPr>
                                            </m:ctrlPr>
                                          </m:sSubPr>
                                          <m:e>
                                            <m:sSubSup>
                                              <m:sSubSupPr>
                                                <m:ctrlPr>
                                                  <a:rPr lang="en-US" altLang="ja-JP" sz="1400" i="1">
                                                    <a:latin typeface="Cambria Math"/>
                                                  </a:rPr>
                                                </m:ctrlPr>
                                              </m:sSubSupPr>
                                              <m:e>
                                                <m:r>
                                                  <a:rPr lang="en-US" altLang="ja-JP" sz="1400" i="1">
                                                    <a:latin typeface="Cambria Math"/>
                                                  </a:rPr>
                                                  <m:t>𝑩</m:t>
                                                </m:r>
                                              </m:e>
                                              <m:sub>
                                                <m:r>
                                                  <a:rPr lang="en-US" altLang="ja-JP" sz="1400" b="1" i="1" smtClean="0">
                                                    <a:latin typeface="Cambria Math"/>
                                                  </a:rPr>
                                                  <m:t>𝒊𝒏</m:t>
                                                </m:r>
                                                <m:r>
                                                  <a:rPr lang="en-US" altLang="ja-JP" sz="1400" i="1">
                                                    <a:latin typeface="Cambria Math"/>
                                                  </a:rPr>
                                                  <m:t>𝒅</m:t>
                                                </m:r>
                                              </m:sub>
                                              <m:sup>
                                                <m:r>
                                                  <a:rPr lang="en-US" altLang="ja-JP" sz="1400" b="1" i="1" smtClean="0">
                                                    <a:latin typeface="Cambria Math"/>
                                                  </a:rPr>
                                                  <m:t>𝟑</m:t>
                                                </m:r>
                                              </m:sup>
                                            </m:sSubSup>
                                          </m:e>
                                          <m:sub>
                                            <m:r>
                                              <a:rPr lang="en-US" altLang="ja-JP" sz="1400" i="1">
                                                <a:latin typeface="Cambria Math"/>
                                              </a:rPr>
                                              <m:t> </m:t>
                                            </m:r>
                                            <m:r>
                                              <a:rPr lang="en-US" altLang="ja-JP" sz="1400" i="1">
                                                <a:latin typeface="Cambria Math"/>
                                              </a:rPr>
                                              <m:t>𝟏</m:t>
                                            </m:r>
                                          </m:sub>
                                        </m:sSub>
                                      </m:e>
                                    </m:mr>
                                    <m:mr>
                                      <m:e>
                                        <m:sSub>
                                          <m:sSubPr>
                                            <m:ctrlPr>
                                              <a:rPr lang="en-US" altLang="ja-JP" sz="1400" i="1">
                                                <a:latin typeface="Cambria Math"/>
                                              </a:rPr>
                                            </m:ctrlPr>
                                          </m:sSubPr>
                                          <m:e>
                                            <m:sSubSup>
                                              <m:sSubSupPr>
                                                <m:ctrlPr>
                                                  <a:rPr lang="en-US" altLang="ja-JP" sz="1400" i="1">
                                                    <a:latin typeface="Cambria Math"/>
                                                  </a:rPr>
                                                </m:ctrlPr>
                                              </m:sSubSupPr>
                                              <m:e>
                                                <m:r>
                                                  <a:rPr lang="en-US" altLang="ja-JP" sz="1400" i="1">
                                                    <a:latin typeface="Cambria Math"/>
                                                  </a:rPr>
                                                  <m:t>𝑩</m:t>
                                                </m:r>
                                              </m:e>
                                              <m:sub>
                                                <m:r>
                                                  <a:rPr lang="en-US" altLang="ja-JP" sz="1400" b="1" i="1" smtClean="0">
                                                    <a:latin typeface="Cambria Math"/>
                                                  </a:rPr>
                                                  <m:t>𝒊𝒏</m:t>
                                                </m:r>
                                                <m:r>
                                                  <a:rPr lang="en-US" altLang="ja-JP" sz="1400" i="1">
                                                    <a:latin typeface="Cambria Math"/>
                                                  </a:rPr>
                                                  <m:t>𝒅</m:t>
                                                </m:r>
                                              </m:sub>
                                              <m:sup>
                                                <m:r>
                                                  <a:rPr lang="en-US" altLang="ja-JP" sz="1400" b="1" i="1" smtClean="0">
                                                    <a:latin typeface="Cambria Math"/>
                                                  </a:rPr>
                                                  <m:t>𝟑</m:t>
                                                </m:r>
                                              </m:sup>
                                            </m:sSubSup>
                                          </m:e>
                                          <m:sub>
                                            <m:r>
                                              <a:rPr lang="en-US" altLang="ja-JP" sz="1400" i="1">
                                                <a:latin typeface="Cambria Math"/>
                                              </a:rPr>
                                              <m:t> </m:t>
                                            </m:r>
                                            <m:r>
                                              <a:rPr lang="en-US" altLang="ja-JP" sz="1400" b="1" i="1" smtClean="0">
                                                <a:latin typeface="Cambria Math"/>
                                              </a:rPr>
                                              <m:t>𝟐</m:t>
                                            </m:r>
                                          </m:sub>
                                        </m:sSub>
                                      </m:e>
                                    </m:mr>
                                  </m:m>
                                </m:e>
                              </m:mr>
                              <m:mr>
                                <m:e>
                                  <m:m>
                                    <m:mPr>
                                      <m:mcs>
                                        <m:mc>
                                          <m:mcPr>
                                            <m:count m:val="1"/>
                                            <m:mcJc m:val="center"/>
                                          </m:mcPr>
                                        </m:mc>
                                      </m:mcs>
                                      <m:ctrlPr>
                                        <a:rPr kumimoji="1" lang="en-US" altLang="ja-JP" sz="1400" i="1" smtClean="0">
                                          <a:latin typeface="Cambria Math"/>
                                        </a:rPr>
                                      </m:ctrlPr>
                                    </m:mPr>
                                    <m:mr>
                                      <m:e>
                                        <m:r>
                                          <a:rPr kumimoji="1" lang="en-US" altLang="ja-JP" sz="1400" b="1" i="1" smtClean="0">
                                            <a:latin typeface="Cambria Math"/>
                                          </a:rPr>
                                          <m:t>⋮</m:t>
                                        </m:r>
                                      </m:e>
                                    </m:mr>
                                    <m:mr>
                                      <m:e>
                                        <m:sSub>
                                          <m:sSubPr>
                                            <m:ctrlPr>
                                              <a:rPr lang="en-US" altLang="ja-JP" sz="1400" i="1">
                                                <a:latin typeface="Cambria Math"/>
                                              </a:rPr>
                                            </m:ctrlPr>
                                          </m:sSubPr>
                                          <m:e>
                                            <m:sSubSup>
                                              <m:sSubSupPr>
                                                <m:ctrlPr>
                                                  <a:rPr lang="en-US" altLang="ja-JP" sz="1400" i="1">
                                                    <a:latin typeface="Cambria Math"/>
                                                  </a:rPr>
                                                </m:ctrlPr>
                                              </m:sSubSupPr>
                                              <m:e>
                                                <m:r>
                                                  <a:rPr lang="en-US" altLang="ja-JP" sz="1400" i="1">
                                                    <a:latin typeface="Cambria Math"/>
                                                  </a:rPr>
                                                  <m:t>𝑩</m:t>
                                                </m:r>
                                              </m:e>
                                              <m:sub>
                                                <m:r>
                                                  <a:rPr lang="en-US" altLang="ja-JP" sz="1400" b="1" i="1" smtClean="0">
                                                    <a:latin typeface="Cambria Math"/>
                                                  </a:rPr>
                                                  <m:t>𝒊𝒏</m:t>
                                                </m:r>
                                                <m:r>
                                                  <a:rPr lang="en-US" altLang="ja-JP" sz="1400" i="1">
                                                    <a:latin typeface="Cambria Math"/>
                                                  </a:rPr>
                                                  <m:t>𝒅</m:t>
                                                </m:r>
                                              </m:sub>
                                              <m:sup>
                                                <m:r>
                                                  <a:rPr lang="en-US" altLang="ja-JP" sz="1400" b="1" i="1" smtClean="0">
                                                    <a:latin typeface="Cambria Math"/>
                                                  </a:rPr>
                                                  <m:t>𝟑</m:t>
                                                </m:r>
                                              </m:sup>
                                            </m:sSubSup>
                                          </m:e>
                                          <m:sub>
                                            <m:r>
                                              <a:rPr lang="en-US" altLang="ja-JP" sz="1400" i="1">
                                                <a:latin typeface="Cambria Math"/>
                                              </a:rPr>
                                              <m:t> </m:t>
                                            </m:r>
                                            <m:r>
                                              <a:rPr lang="en-US" altLang="ja-JP" sz="1400" b="1" i="1" smtClean="0">
                                                <a:latin typeface="Cambria Math"/>
                                              </a:rPr>
                                              <m:t> </m:t>
                                            </m:r>
                                            <m:r>
                                              <a:rPr lang="en-US" altLang="ja-JP" sz="1400" b="1" i="1" smtClean="0">
                                                <a:latin typeface="Cambria Math"/>
                                              </a:rPr>
                                              <m:t>𝑺</m:t>
                                            </m:r>
                                          </m:sub>
                                        </m:sSub>
                                      </m:e>
                                    </m:mr>
                                  </m:m>
                                </m:e>
                              </m:mr>
                            </m:m>
                          </m:e>
                        </m:d>
                      </m:oMath>
                    </m:oMathPara>
                  </a14:m>
                  <a:endParaRPr kumimoji="1" lang="en-US" altLang="ja-JP" sz="1400" dirty="0" smtClean="0"/>
                </a:p>
              </p:txBody>
            </p:sp>
          </mc:Choice>
          <mc:Fallback xmlns="">
            <p:sp>
              <p:nvSpPr>
                <p:cNvPr id="88" name="テキスト ボックス 87"/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3248608" y="4710090"/>
                  <a:ext cx="720080" cy="1195604"/>
                </a:xfrm>
                <a:prstGeom prst="rect">
                  <a:avLst/>
                </a:prstGeom>
                <a:blipFill rotWithShape="1">
                  <a:blip r:embed="rId35"/>
                  <a:stretch>
                    <a:fillRect/>
                  </a:stretch>
                </a:blipFill>
                <a:ln w="6350">
                  <a:noFill/>
                </a:ln>
              </p:spPr>
              <p:txBody>
                <a:bodyPr/>
                <a:lstStyle/>
                <a:p>
                  <a:r>
                    <a:rPr lang="ja-JP" altLang="en-US">
                      <a:noFill/>
                    </a:rPr>
                    <a:t> </a:t>
                  </a:r>
                </a:p>
              </p:txBody>
            </p:sp>
          </mc:Fallback>
        </mc:AlternateContent>
      </p:grpSp>
      <p:sp>
        <p:nvSpPr>
          <p:cNvPr id="17" name="右カーブ矢印 16"/>
          <p:cNvSpPr/>
          <p:nvPr/>
        </p:nvSpPr>
        <p:spPr bwMode="auto">
          <a:xfrm>
            <a:off x="827348" y="4244487"/>
            <a:ext cx="408143" cy="992862"/>
          </a:xfrm>
          <a:prstGeom prst="curvedRightArrow">
            <a:avLst>
              <a:gd name="adj1" fmla="val 44544"/>
              <a:gd name="adj2" fmla="val 88194"/>
              <a:gd name="adj3" fmla="val 41336"/>
            </a:avLst>
          </a:prstGeom>
          <a:solidFill>
            <a:srgbClr val="FF0000"/>
          </a:solidFill>
          <a:ln w="12700" cap="flat" cmpd="sng" algn="ctr">
            <a:solidFill>
              <a:schemeClr val="bg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1" lang="ja-JP" altLang="en-US" sz="1600" b="1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charset="0"/>
              <a:ea typeface="ＭＳ Ｐゴシック" pitchFamily="50" charset="-128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13" name="テキスト ボックス 112"/>
              <p:cNvSpPr txBox="1"/>
              <p:nvPr/>
            </p:nvSpPr>
            <p:spPr>
              <a:xfrm>
                <a:off x="110219" y="4458260"/>
                <a:ext cx="1005397" cy="46166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kumimoji="1" lang="en-US" altLang="ja-JP" sz="2400" b="1" i="1" smtClean="0">
                          <a:ln w="18000">
                            <a:noFill/>
                            <a:prstDash val="solid"/>
                            <a:miter lim="800000"/>
                          </a:ln>
                          <a:solidFill>
                            <a:srgbClr val="FF0000"/>
                          </a:solidFill>
                          <a:effectLst/>
                          <a:latin typeface="Cambria Math"/>
                          <a:ea typeface="Cambria Math"/>
                        </a:rPr>
                        <m:t>×</m:t>
                      </m:r>
                      <m:r>
                        <a:rPr kumimoji="1" lang="el-GR" altLang="ja-JP" sz="2400" i="0" smtClean="0">
                          <a:ln w="18000">
                            <a:noFill/>
                            <a:prstDash val="solid"/>
                            <a:miter lim="800000"/>
                          </a:ln>
                          <a:solidFill>
                            <a:srgbClr val="FF0000"/>
                          </a:solidFill>
                          <a:effectLst/>
                          <a:latin typeface="Cambria Math"/>
                          <a:ea typeface="Cambria Math"/>
                        </a:rPr>
                        <m:t>𝟊</m:t>
                      </m:r>
                    </m:oMath>
                  </m:oMathPara>
                </a14:m>
                <a:endParaRPr kumimoji="1" lang="ja-JP" altLang="en-US" sz="3200" dirty="0">
                  <a:ln w="18000">
                    <a:solidFill>
                      <a:schemeClr val="bg1"/>
                    </a:solidFill>
                    <a:prstDash val="solid"/>
                    <a:miter lim="800000"/>
                  </a:ln>
                  <a:solidFill>
                    <a:srgbClr val="FF0000"/>
                  </a:solidFill>
                  <a:effectLst/>
                </a:endParaRPr>
              </a:p>
            </p:txBody>
          </p:sp>
        </mc:Choice>
        <mc:Fallback xmlns="">
          <p:sp>
            <p:nvSpPr>
              <p:cNvPr id="113" name="テキスト ボックス 112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10219" y="4458260"/>
                <a:ext cx="1005397" cy="461665"/>
              </a:xfrm>
              <a:prstGeom prst="rect">
                <a:avLst/>
              </a:prstGeom>
              <a:blipFill rotWithShape="1">
                <a:blip r:embed="rId36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ja-JP" alt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61" name="右カーブ矢印 160"/>
          <p:cNvSpPr/>
          <p:nvPr/>
        </p:nvSpPr>
        <p:spPr bwMode="auto">
          <a:xfrm>
            <a:off x="2945831" y="4244487"/>
            <a:ext cx="408143" cy="992862"/>
          </a:xfrm>
          <a:prstGeom prst="curvedRightArrow">
            <a:avLst>
              <a:gd name="adj1" fmla="val 44544"/>
              <a:gd name="adj2" fmla="val 88194"/>
              <a:gd name="adj3" fmla="val 41336"/>
            </a:avLst>
          </a:prstGeom>
          <a:solidFill>
            <a:srgbClr val="FF0000"/>
          </a:solidFill>
          <a:ln w="12700" cap="flat" cmpd="sng" algn="ctr">
            <a:solidFill>
              <a:schemeClr val="bg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1" lang="ja-JP" altLang="en-US" sz="1600" b="1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charset="0"/>
              <a:ea typeface="ＭＳ Ｐゴシック" pitchFamily="50" charset="-128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62" name="テキスト ボックス 161"/>
              <p:cNvSpPr txBox="1"/>
              <p:nvPr/>
            </p:nvSpPr>
            <p:spPr>
              <a:xfrm>
                <a:off x="2198451" y="4458260"/>
                <a:ext cx="1005397" cy="46166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kumimoji="1" lang="en-US" altLang="ja-JP" sz="2400" b="1" i="1" smtClean="0">
                          <a:ln w="18000">
                            <a:noFill/>
                            <a:prstDash val="solid"/>
                            <a:miter lim="800000"/>
                          </a:ln>
                          <a:solidFill>
                            <a:srgbClr val="FF0000"/>
                          </a:solidFill>
                          <a:effectLst/>
                          <a:latin typeface="Cambria Math"/>
                          <a:ea typeface="Cambria Math"/>
                        </a:rPr>
                        <m:t>×</m:t>
                      </m:r>
                      <m:r>
                        <a:rPr kumimoji="1" lang="el-GR" altLang="ja-JP" sz="2400" i="0" smtClean="0">
                          <a:ln w="18000">
                            <a:noFill/>
                            <a:prstDash val="solid"/>
                            <a:miter lim="800000"/>
                          </a:ln>
                          <a:solidFill>
                            <a:srgbClr val="FF0000"/>
                          </a:solidFill>
                          <a:effectLst/>
                          <a:latin typeface="Cambria Math"/>
                          <a:ea typeface="Cambria Math"/>
                        </a:rPr>
                        <m:t>𝟊</m:t>
                      </m:r>
                    </m:oMath>
                  </m:oMathPara>
                </a14:m>
                <a:endParaRPr kumimoji="1" lang="ja-JP" altLang="en-US" sz="3200" dirty="0">
                  <a:ln w="18000">
                    <a:solidFill>
                      <a:schemeClr val="bg1"/>
                    </a:solidFill>
                    <a:prstDash val="solid"/>
                    <a:miter lim="800000"/>
                  </a:ln>
                  <a:solidFill>
                    <a:srgbClr val="FF0000"/>
                  </a:solidFill>
                  <a:effectLst/>
                </a:endParaRPr>
              </a:p>
            </p:txBody>
          </p:sp>
        </mc:Choice>
        <mc:Fallback xmlns="">
          <p:sp>
            <p:nvSpPr>
              <p:cNvPr id="162" name="テキスト ボックス 161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198451" y="4458260"/>
                <a:ext cx="1005397" cy="461665"/>
              </a:xfrm>
              <a:prstGeom prst="rect">
                <a:avLst/>
              </a:prstGeom>
              <a:blipFill rotWithShape="1">
                <a:blip r:embed="rId37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ja-JP" alt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66" name="右カーブ矢印 165"/>
          <p:cNvSpPr/>
          <p:nvPr/>
        </p:nvSpPr>
        <p:spPr bwMode="auto">
          <a:xfrm>
            <a:off x="4969409" y="4244487"/>
            <a:ext cx="408143" cy="992862"/>
          </a:xfrm>
          <a:prstGeom prst="curvedRightArrow">
            <a:avLst>
              <a:gd name="adj1" fmla="val 44544"/>
              <a:gd name="adj2" fmla="val 88194"/>
              <a:gd name="adj3" fmla="val 41336"/>
            </a:avLst>
          </a:prstGeom>
          <a:solidFill>
            <a:srgbClr val="FF0000"/>
          </a:solidFill>
          <a:ln w="12700" cap="flat" cmpd="sng" algn="ctr">
            <a:solidFill>
              <a:schemeClr val="bg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1" lang="ja-JP" altLang="en-US" sz="1600" b="1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charset="0"/>
              <a:ea typeface="ＭＳ Ｐゴシック" pitchFamily="50" charset="-128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67" name="テキスト ボックス 166"/>
              <p:cNvSpPr txBox="1"/>
              <p:nvPr/>
            </p:nvSpPr>
            <p:spPr>
              <a:xfrm>
                <a:off x="4214675" y="4458260"/>
                <a:ext cx="1005397" cy="46166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kumimoji="1" lang="en-US" altLang="ja-JP" sz="2400" b="1" i="1" smtClean="0">
                          <a:ln w="18000">
                            <a:noFill/>
                            <a:prstDash val="solid"/>
                            <a:miter lim="800000"/>
                          </a:ln>
                          <a:solidFill>
                            <a:srgbClr val="FF0000"/>
                          </a:solidFill>
                          <a:effectLst/>
                          <a:latin typeface="Cambria Math"/>
                          <a:ea typeface="Cambria Math"/>
                        </a:rPr>
                        <m:t>×</m:t>
                      </m:r>
                      <m:r>
                        <a:rPr kumimoji="1" lang="el-GR" altLang="ja-JP" sz="2400" i="0" smtClean="0">
                          <a:ln w="18000">
                            <a:noFill/>
                            <a:prstDash val="solid"/>
                            <a:miter lim="800000"/>
                          </a:ln>
                          <a:solidFill>
                            <a:srgbClr val="FF0000"/>
                          </a:solidFill>
                          <a:effectLst/>
                          <a:latin typeface="Cambria Math"/>
                          <a:ea typeface="Cambria Math"/>
                        </a:rPr>
                        <m:t>𝟊</m:t>
                      </m:r>
                    </m:oMath>
                  </m:oMathPara>
                </a14:m>
                <a:endParaRPr kumimoji="1" lang="ja-JP" altLang="en-US" sz="3200" dirty="0">
                  <a:ln w="18000">
                    <a:solidFill>
                      <a:schemeClr val="bg1"/>
                    </a:solidFill>
                    <a:prstDash val="solid"/>
                    <a:miter lim="800000"/>
                  </a:ln>
                  <a:solidFill>
                    <a:srgbClr val="FF0000"/>
                  </a:solidFill>
                  <a:effectLst/>
                </a:endParaRPr>
              </a:p>
            </p:txBody>
          </p:sp>
        </mc:Choice>
        <mc:Fallback xmlns="">
          <p:sp>
            <p:nvSpPr>
              <p:cNvPr id="167" name="テキスト ボックス 166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214675" y="4458260"/>
                <a:ext cx="1005397" cy="461665"/>
              </a:xfrm>
              <a:prstGeom prst="rect">
                <a:avLst/>
              </a:prstGeom>
              <a:blipFill rotWithShape="1">
                <a:blip r:embed="rId38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ja-JP" alt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71" name="右カーブ矢印 170"/>
          <p:cNvSpPr/>
          <p:nvPr/>
        </p:nvSpPr>
        <p:spPr bwMode="auto">
          <a:xfrm>
            <a:off x="6928189" y="4244487"/>
            <a:ext cx="408143" cy="992862"/>
          </a:xfrm>
          <a:prstGeom prst="curvedRightArrow">
            <a:avLst>
              <a:gd name="adj1" fmla="val 44544"/>
              <a:gd name="adj2" fmla="val 88194"/>
              <a:gd name="adj3" fmla="val 41336"/>
            </a:avLst>
          </a:prstGeom>
          <a:solidFill>
            <a:srgbClr val="FF0000"/>
          </a:solidFill>
          <a:ln w="12700" cap="flat" cmpd="sng" algn="ctr">
            <a:solidFill>
              <a:schemeClr val="bg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1" lang="ja-JP" altLang="en-US" sz="1600" b="1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charset="0"/>
              <a:ea typeface="ＭＳ Ｐゴシック" pitchFamily="50" charset="-128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72" name="テキスト ボックス 171"/>
              <p:cNvSpPr txBox="1"/>
              <p:nvPr/>
            </p:nvSpPr>
            <p:spPr>
              <a:xfrm>
                <a:off x="6156176" y="4458260"/>
                <a:ext cx="1005397" cy="46166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kumimoji="1" lang="en-US" altLang="ja-JP" sz="2400" b="1" i="1" smtClean="0">
                          <a:ln w="18000">
                            <a:noFill/>
                            <a:prstDash val="solid"/>
                            <a:miter lim="800000"/>
                          </a:ln>
                          <a:solidFill>
                            <a:srgbClr val="FF0000"/>
                          </a:solidFill>
                          <a:effectLst/>
                          <a:latin typeface="Cambria Math"/>
                          <a:ea typeface="Cambria Math"/>
                        </a:rPr>
                        <m:t>×</m:t>
                      </m:r>
                      <m:r>
                        <a:rPr kumimoji="1" lang="el-GR" altLang="ja-JP" sz="2400" i="0" smtClean="0">
                          <a:ln w="18000">
                            <a:noFill/>
                            <a:prstDash val="solid"/>
                            <a:miter lim="800000"/>
                          </a:ln>
                          <a:solidFill>
                            <a:srgbClr val="FF0000"/>
                          </a:solidFill>
                          <a:effectLst/>
                          <a:latin typeface="Cambria Math"/>
                          <a:ea typeface="Cambria Math"/>
                        </a:rPr>
                        <m:t>𝟊</m:t>
                      </m:r>
                    </m:oMath>
                  </m:oMathPara>
                </a14:m>
                <a:endParaRPr kumimoji="1" lang="ja-JP" altLang="en-US" sz="3200" dirty="0">
                  <a:ln w="18000">
                    <a:solidFill>
                      <a:schemeClr val="bg1"/>
                    </a:solidFill>
                    <a:prstDash val="solid"/>
                    <a:miter lim="800000"/>
                  </a:ln>
                  <a:solidFill>
                    <a:srgbClr val="FF0000"/>
                  </a:solidFill>
                  <a:effectLst/>
                </a:endParaRPr>
              </a:p>
            </p:txBody>
          </p:sp>
        </mc:Choice>
        <mc:Fallback xmlns="">
          <p:sp>
            <p:nvSpPr>
              <p:cNvPr id="172" name="テキスト ボックス 171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156176" y="4458260"/>
                <a:ext cx="1005397" cy="461665"/>
              </a:xfrm>
              <a:prstGeom prst="rect">
                <a:avLst/>
              </a:prstGeom>
              <a:blipFill rotWithShape="1">
                <a:blip r:embed="rId39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ja-JP" alt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34374581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6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16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16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16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17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500"/>
                            </p:stCondLst>
                            <p:childTnLst>
                              <p:par>
                                <p:cTn id="21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17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500"/>
                                        <p:tgtEl>
                                          <p:spTgt spid="7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7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500"/>
                                        <p:tgtEl>
                                          <p:spTgt spid="7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0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7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3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500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6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8" dur="50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9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1" dur="500"/>
                                        <p:tgtEl>
                                          <p:spTgt spid="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4" dur="500"/>
                                        <p:tgtEl>
                                          <p:spTgt spid="6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500"/>
                                        <p:tgtEl>
                                          <p:spTgt spid="6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0" dur="500"/>
                                        <p:tgtEl>
                                          <p:spTgt spid="6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3" dur="500"/>
                                        <p:tgtEl>
                                          <p:spTgt spid="6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6" dur="500"/>
                                        <p:tgtEl>
                                          <p:spTgt spid="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8" grpId="0"/>
      <p:bldP spid="62" grpId="0"/>
      <p:bldP spid="63" grpId="0"/>
      <p:bldP spid="64" grpId="0"/>
      <p:bldP spid="65" grpId="0"/>
      <p:bldP spid="161" grpId="0" animBg="1"/>
      <p:bldP spid="162" grpId="0"/>
      <p:bldP spid="166" grpId="0" animBg="1"/>
      <p:bldP spid="167" grpId="0"/>
      <p:bldP spid="171" grpId="0" animBg="1"/>
      <p:bldP spid="172" grpId="0"/>
    </p:bld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" name="角丸四角形 56"/>
          <p:cNvSpPr/>
          <p:nvPr/>
        </p:nvSpPr>
        <p:spPr bwMode="auto">
          <a:xfrm>
            <a:off x="251520" y="2985823"/>
            <a:ext cx="8640960" cy="3467513"/>
          </a:xfrm>
          <a:prstGeom prst="roundRect">
            <a:avLst>
              <a:gd name="adj" fmla="val 7347"/>
            </a:avLst>
          </a:prstGeom>
          <a:gradFill>
            <a:gsLst>
              <a:gs pos="0">
                <a:srgbClr val="C1EF89"/>
              </a:gs>
              <a:gs pos="80000">
                <a:srgbClr val="F3FFE5"/>
              </a:gs>
              <a:gs pos="100000">
                <a:schemeClr val="accent3">
                  <a:shade val="94000"/>
                  <a:satMod val="135000"/>
                </a:schemeClr>
              </a:gs>
            </a:gsLst>
          </a:gradFill>
          <a:ln>
            <a:headEnd type="none" w="med" len="med"/>
            <a:tailEnd type="none" w="med" len="med"/>
          </a:ln>
        </p:spPr>
        <p:style>
          <a:lnRef idx="1">
            <a:schemeClr val="accent3"/>
          </a:lnRef>
          <a:fillRef idx="3">
            <a:schemeClr val="accent3"/>
          </a:fillRef>
          <a:effectRef idx="2">
            <a:schemeClr val="accent3"/>
          </a:effectRef>
          <a:fontRef idx="minor">
            <a:schemeClr val="lt1"/>
          </a:fontRef>
        </p:style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1" lang="ja-JP" altLang="en-US" sz="1800" b="1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charset="0"/>
              <a:ea typeface="ＭＳ Ｐゴシック" pitchFamily="50" charset="-128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2" name="タイトル 1"/>
              <p:cNvSpPr>
                <a:spLocks noGrp="1"/>
              </p:cNvSpPr>
              <p:nvPr>
                <p:ph type="title"/>
              </p:nvPr>
            </p:nvSpPr>
            <p:spPr/>
            <p:txBody>
              <a:bodyPr/>
              <a:lstStyle/>
              <a:p>
                <a14:m>
                  <m:oMath xmlns:m="http://schemas.openxmlformats.org/officeDocument/2006/math">
                    <m:sSub>
                      <m:sSubPr>
                        <m:ctrlPr>
                          <a:rPr lang="en-US" altLang="ja-JP" i="1" smtClean="0">
                            <a:solidFill>
                              <a:schemeClr val="tx1"/>
                            </a:solidFill>
                            <a:latin typeface="Cambria Math"/>
                          </a:rPr>
                        </m:ctrlPr>
                      </m:sSubPr>
                      <m:e>
                        <m:r>
                          <a:rPr lang="en-US" altLang="ja-JP" i="1">
                            <a:solidFill>
                              <a:schemeClr val="tx1"/>
                            </a:solidFill>
                            <a:latin typeface="Cambria Math"/>
                          </a:rPr>
                          <m:t>𝐵</m:t>
                        </m:r>
                      </m:e>
                      <m:sub>
                        <m:r>
                          <a:rPr lang="en-US" altLang="ja-JP" i="1">
                            <a:solidFill>
                              <a:schemeClr val="tx1"/>
                            </a:solidFill>
                            <a:latin typeface="Cambria Math"/>
                          </a:rPr>
                          <m:t>𝑑</m:t>
                        </m:r>
                      </m:sub>
                    </m:sSub>
                    <m:r>
                      <a:rPr lang="en-US" altLang="ja-JP" i="1">
                        <a:solidFill>
                          <a:schemeClr val="tx1"/>
                        </a:solidFill>
                        <a:latin typeface="Cambria Math"/>
                      </a:rPr>
                      <m:t>,</m:t>
                    </m:r>
                    <m:sSub>
                      <m:sSubPr>
                        <m:ctrlPr>
                          <a:rPr lang="en-US" altLang="ja-JP" i="1">
                            <a:solidFill>
                              <a:schemeClr val="tx1"/>
                            </a:solidFill>
                            <a:latin typeface="Cambria Math"/>
                          </a:rPr>
                        </m:ctrlPr>
                      </m:sSubPr>
                      <m:e>
                        <m:r>
                          <a:rPr lang="en-US" altLang="ja-JP" i="1">
                            <a:solidFill>
                              <a:schemeClr val="tx1"/>
                            </a:solidFill>
                            <a:latin typeface="Cambria Math"/>
                          </a:rPr>
                          <m:t>𝐵</m:t>
                        </m:r>
                      </m:e>
                      <m:sub>
                        <m:r>
                          <a:rPr lang="en-US" altLang="ja-JP" i="1">
                            <a:solidFill>
                              <a:schemeClr val="tx1"/>
                            </a:solidFill>
                            <a:latin typeface="Cambria Math"/>
                          </a:rPr>
                          <m:t>𝑖𝑛𝑑</m:t>
                        </m:r>
                      </m:sub>
                    </m:sSub>
                  </m:oMath>
                </a14:m>
                <a:r>
                  <a:rPr kumimoji="1" lang="ja-JP" altLang="en-US" dirty="0" smtClean="0"/>
                  <a:t>を求める</a:t>
                </a:r>
                <a:endParaRPr kumimoji="1" lang="ja-JP" altLang="en-US" dirty="0"/>
              </a:p>
            </p:txBody>
          </p:sp>
        </mc:Choice>
        <mc:Fallback xmlns="">
          <p:sp>
            <p:nvSpPr>
              <p:cNvPr id="2" name="タイトル 1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type="title"/>
              </p:nvPr>
            </p:nvSpPr>
            <p:spPr>
              <a:blipFill rotWithShape="1">
                <a:blip r:embed="rId2"/>
                <a:stretch>
                  <a:fillRect t="-5385" b="-22308"/>
                </a:stretch>
              </a:blipFill>
            </p:spPr>
            <p:txBody>
              <a:bodyPr/>
              <a:lstStyle/>
              <a:p>
                <a:r>
                  <a:rPr lang="ja-JP" alt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" name="コンテンツ プレースホルダー 2"/>
              <p:cNvSpPr>
                <a:spLocks noGrp="1"/>
              </p:cNvSpPr>
              <p:nvPr>
                <p:ph idx="1"/>
              </p:nvPr>
            </p:nvSpPr>
            <p:spPr/>
            <p:txBody>
              <a:bodyPr/>
              <a:lstStyle/>
              <a:p>
                <a:r>
                  <a:rPr lang="ja-JP" altLang="en-US" dirty="0" smtClean="0"/>
                  <a:t>２方向のアプローチが考えられる</a:t>
                </a:r>
                <a:endParaRPr lang="en-US" altLang="ja-JP" dirty="0"/>
              </a:p>
              <a:p>
                <a:pPr lvl="1"/>
                <a:r>
                  <a:rPr lang="ja-JP" altLang="en-US" dirty="0" smtClean="0">
                    <a:solidFill>
                      <a:srgbClr val="0070C0"/>
                    </a:solidFill>
                  </a:rPr>
                  <a:t>間接光優先 </a:t>
                </a:r>
                <a:r>
                  <a:rPr lang="en-US" altLang="ja-JP" dirty="0">
                    <a:solidFill>
                      <a:srgbClr val="0070C0"/>
                    </a:solidFill>
                  </a:rPr>
                  <a:t>: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altLang="ja-JP" i="1">
                            <a:solidFill>
                              <a:srgbClr val="0070C0"/>
                            </a:solidFill>
                            <a:latin typeface="Cambria Math"/>
                          </a:rPr>
                        </m:ctrlPr>
                      </m:sSubPr>
                      <m:e>
                        <m:r>
                          <a:rPr lang="en-US" altLang="ja-JP" i="1">
                            <a:solidFill>
                              <a:srgbClr val="0070C0"/>
                            </a:solidFill>
                            <a:latin typeface="Cambria Math"/>
                          </a:rPr>
                          <m:t>𝐵</m:t>
                        </m:r>
                      </m:e>
                      <m:sub>
                        <m:r>
                          <a:rPr lang="en-US" altLang="ja-JP" b="0" i="1" smtClean="0">
                            <a:solidFill>
                              <a:srgbClr val="0070C0"/>
                            </a:solidFill>
                            <a:latin typeface="Cambria Math"/>
                          </a:rPr>
                          <m:t>𝑖𝑛</m:t>
                        </m:r>
                        <m:r>
                          <a:rPr lang="en-US" altLang="ja-JP" i="1">
                            <a:solidFill>
                              <a:srgbClr val="0070C0"/>
                            </a:solidFill>
                            <a:latin typeface="Cambria Math"/>
                          </a:rPr>
                          <m:t>𝑑</m:t>
                        </m:r>
                      </m:sub>
                    </m:sSub>
                  </m:oMath>
                </a14:m>
                <a:r>
                  <a:rPr lang="ja-JP" altLang="en-US" dirty="0">
                    <a:solidFill>
                      <a:srgbClr val="0070C0"/>
                    </a:solidFill>
                  </a:rPr>
                  <a:t>を先に求めて</a:t>
                </a:r>
                <a:r>
                  <a:rPr lang="en-US" altLang="ja-JP" dirty="0">
                    <a:solidFill>
                      <a:srgbClr val="0070C0"/>
                    </a:solidFill>
                  </a:rPr>
                  <a:t/>
                </a:r>
                <a:br>
                  <a:rPr lang="en-US" altLang="ja-JP" dirty="0">
                    <a:solidFill>
                      <a:srgbClr val="0070C0"/>
                    </a:solidFill>
                  </a:rPr>
                </a:br>
                <a:r>
                  <a:rPr lang="en-US" altLang="ja-JP" dirty="0">
                    <a:solidFill>
                      <a:srgbClr val="0070C0"/>
                    </a:solidFill>
                  </a:rPr>
                  <a:t>		</a:t>
                </a:r>
                <a:r>
                  <a:rPr lang="ja-JP" altLang="en-US" dirty="0" smtClean="0">
                    <a:solidFill>
                      <a:srgbClr val="0070C0"/>
                    </a:solidFill>
                  </a:rPr>
                  <a:t> </a:t>
                </a:r>
                <a:r>
                  <a:rPr lang="ja-JP" altLang="en-US" dirty="0">
                    <a:solidFill>
                      <a:srgbClr val="0070C0"/>
                    </a:solidFill>
                  </a:rPr>
                  <a:t>       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altLang="ja-JP" i="1" smtClean="0">
                            <a:solidFill>
                              <a:srgbClr val="0070C0"/>
                            </a:solidFill>
                            <a:latin typeface="Cambria Math"/>
                          </a:rPr>
                        </m:ctrlPr>
                      </m:sSubPr>
                      <m:e>
                        <m:r>
                          <a:rPr lang="en-US" altLang="ja-JP" i="1">
                            <a:solidFill>
                              <a:srgbClr val="0070C0"/>
                            </a:solidFill>
                            <a:latin typeface="Cambria Math"/>
                          </a:rPr>
                          <m:t>𝐵</m:t>
                        </m:r>
                      </m:e>
                      <m:sub>
                        <m:r>
                          <a:rPr lang="en-US" altLang="ja-JP" i="1">
                            <a:solidFill>
                              <a:srgbClr val="0070C0"/>
                            </a:solidFill>
                            <a:latin typeface="Cambria Math"/>
                          </a:rPr>
                          <m:t>𝑑</m:t>
                        </m:r>
                      </m:sub>
                    </m:sSub>
                    <m:r>
                      <a:rPr lang="en-US" altLang="ja-JP">
                        <a:solidFill>
                          <a:srgbClr val="0070C0"/>
                        </a:solidFill>
                        <a:latin typeface="Cambria Math"/>
                      </a:rPr>
                      <m:t>=</m:t>
                    </m:r>
                    <m:sSup>
                      <m:sSupPr>
                        <m:ctrlPr>
                          <a:rPr lang="en-US" altLang="ja-JP" i="1">
                            <a:solidFill>
                              <a:srgbClr val="0070C0"/>
                            </a:solidFill>
                            <a:latin typeface="Cambria Math"/>
                          </a:rPr>
                        </m:ctrlPr>
                      </m:sSupPr>
                      <m:e>
                        <m:r>
                          <m:rPr>
                            <m:sty m:val="p"/>
                          </m:rPr>
                          <a:rPr lang="en-US" altLang="ja-JP">
                            <a:solidFill>
                              <a:srgbClr val="0070C0"/>
                            </a:solidFill>
                            <a:latin typeface="Cambria Math"/>
                          </a:rPr>
                          <m:t>F</m:t>
                        </m:r>
                      </m:e>
                      <m:sup>
                        <m:r>
                          <a:rPr lang="en-US" altLang="ja-JP">
                            <a:solidFill>
                              <a:srgbClr val="0070C0"/>
                            </a:solidFill>
                            <a:latin typeface="Cambria Math"/>
                          </a:rPr>
                          <m:t>−1</m:t>
                        </m:r>
                      </m:sup>
                    </m:sSup>
                    <m:sSub>
                      <m:sSubPr>
                        <m:ctrlPr>
                          <a:rPr lang="en-US" altLang="ja-JP" i="1">
                            <a:solidFill>
                              <a:srgbClr val="0070C0"/>
                            </a:solidFill>
                            <a:latin typeface="Cambria Math"/>
                          </a:rPr>
                        </m:ctrlPr>
                      </m:sSubPr>
                      <m:e>
                        <m:r>
                          <a:rPr lang="en-US" altLang="ja-JP" i="1">
                            <a:solidFill>
                              <a:srgbClr val="0070C0"/>
                            </a:solidFill>
                            <a:latin typeface="Cambria Math"/>
                          </a:rPr>
                          <m:t>𝐵</m:t>
                        </m:r>
                      </m:e>
                      <m:sub>
                        <m:r>
                          <a:rPr lang="en-US" altLang="ja-JP" i="1">
                            <a:solidFill>
                              <a:srgbClr val="0070C0"/>
                            </a:solidFill>
                            <a:latin typeface="Cambria Math"/>
                          </a:rPr>
                          <m:t>𝑖𝑛𝑑</m:t>
                        </m:r>
                      </m:sub>
                    </m:sSub>
                  </m:oMath>
                </a14:m>
                <a:r>
                  <a:rPr lang="ja-JP" altLang="en-US" dirty="0">
                    <a:solidFill>
                      <a:srgbClr val="0070C0"/>
                    </a:solidFill>
                  </a:rPr>
                  <a:t>から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altLang="ja-JP" i="1">
                            <a:solidFill>
                              <a:srgbClr val="0070C0"/>
                            </a:solidFill>
                            <a:latin typeface="Cambria Math"/>
                          </a:rPr>
                        </m:ctrlPr>
                      </m:sSubPr>
                      <m:e>
                        <m:r>
                          <a:rPr lang="en-US" altLang="ja-JP" i="1">
                            <a:solidFill>
                              <a:srgbClr val="0070C0"/>
                            </a:solidFill>
                            <a:latin typeface="Cambria Math"/>
                          </a:rPr>
                          <m:t>𝐵</m:t>
                        </m:r>
                      </m:e>
                      <m:sub>
                        <m:r>
                          <a:rPr lang="en-US" altLang="ja-JP" i="1">
                            <a:solidFill>
                              <a:srgbClr val="0070C0"/>
                            </a:solidFill>
                            <a:latin typeface="Cambria Math"/>
                          </a:rPr>
                          <m:t>𝑑</m:t>
                        </m:r>
                      </m:sub>
                    </m:sSub>
                    <m:r>
                      <a:rPr lang="ja-JP" altLang="en-US" i="1">
                        <a:solidFill>
                          <a:srgbClr val="0070C0"/>
                        </a:solidFill>
                        <a:latin typeface="Cambria Math"/>
                      </a:rPr>
                      <m:t>を算出</m:t>
                    </m:r>
                  </m:oMath>
                </a14:m>
                <a:endParaRPr lang="en-US" altLang="ja-JP" dirty="0">
                  <a:solidFill>
                    <a:srgbClr val="0070C0"/>
                  </a:solidFill>
                </a:endParaRPr>
              </a:p>
              <a:p>
                <a:pPr lvl="1"/>
                <a:endParaRPr lang="en-US" altLang="ja-JP" dirty="0">
                  <a:solidFill>
                    <a:srgbClr val="FF0000"/>
                  </a:solidFill>
                </a:endParaRPr>
              </a:p>
            </p:txBody>
          </p:sp>
        </mc:Choice>
        <mc:Fallback xmlns="">
          <p:sp>
            <p:nvSpPr>
              <p:cNvPr id="3" name="コンテンツ プレースホルダー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blipFill rotWithShape="1">
                <a:blip r:embed="rId3"/>
                <a:stretch>
                  <a:fillRect l="-1481" t="-1907"/>
                </a:stretch>
              </a:blipFill>
            </p:spPr>
            <p:txBody>
              <a:bodyPr/>
              <a:lstStyle/>
              <a:p>
                <a:r>
                  <a:rPr lang="ja-JP" altLang="en-US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44" name="Picture 17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brightnessContrast bright="35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24804" y="5096003"/>
            <a:ext cx="1238309" cy="123830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45" name="Picture 33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brightnessContrast bright="35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822020" y="5085780"/>
            <a:ext cx="1258755" cy="125875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46" name="Picture 34"/>
          <p:cNvPicPr>
            <a:picLocks noChangeAspect="1" noChangeArrowheads="1"/>
          </p:cNvPicPr>
          <p:nvPr/>
        </p:nvPicPr>
        <p:blipFill>
          <a:blip r:embed="rId8" cstate="print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brightnessContrast bright="35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774824" y="5085780"/>
            <a:ext cx="1258755" cy="125875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47" name="Picture 35"/>
          <p:cNvPicPr>
            <a:picLocks noChangeAspect="1" noChangeArrowheads="1"/>
          </p:cNvPicPr>
          <p:nvPr/>
        </p:nvPicPr>
        <p:blipFill>
          <a:blip r:embed="rId10" cstate="print">
            <a:extLst>
              <a:ext uri="{BEBA8EAE-BF5A-486C-A8C5-ECC9F3942E4B}">
                <a14:imgProps xmlns:a14="http://schemas.microsoft.com/office/drawing/2010/main">
                  <a14:imgLayer r:embed="rId11">
                    <a14:imgEffect>
                      <a14:brightnessContrast bright="35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786770" y="5085780"/>
            <a:ext cx="1258755" cy="125875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48" name="テキスト ボックス 47"/>
          <p:cNvSpPr txBox="1"/>
          <p:nvPr/>
        </p:nvSpPr>
        <p:spPr>
          <a:xfrm>
            <a:off x="8013878" y="5496662"/>
            <a:ext cx="651139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ja-JP" altLang="en-US" sz="2400" dirty="0" smtClean="0"/>
              <a:t>・・・</a:t>
            </a:r>
            <a:endParaRPr kumimoji="1" lang="ja-JP" altLang="en-US" sz="2400" dirty="0"/>
          </a:p>
        </p:txBody>
      </p:sp>
      <p:pic>
        <p:nvPicPr>
          <p:cNvPr id="49" name="Picture 10"/>
          <p:cNvPicPr>
            <a:picLocks noChangeAspect="1" noChangeArrowheads="1"/>
          </p:cNvPicPr>
          <p:nvPr/>
        </p:nvPicPr>
        <p:blipFill>
          <a:blip r:embed="rId12" cstate="print">
            <a:extLst>
              <a:ext uri="{BEBA8EAE-BF5A-486C-A8C5-ECC9F3942E4B}">
                <a14:imgProps xmlns:a14="http://schemas.microsoft.com/office/drawing/2010/main">
                  <a14:imgLayer r:embed="rId13">
                    <a14:imgEffect>
                      <a14:brightnessContrast bright="25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17613" y="3147410"/>
            <a:ext cx="1244654" cy="124465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50" name="Picture 11"/>
          <p:cNvPicPr>
            <a:picLocks noChangeAspect="1" noChangeArrowheads="1"/>
          </p:cNvPicPr>
          <p:nvPr/>
        </p:nvPicPr>
        <p:blipFill>
          <a:blip r:embed="rId14" cstate="print">
            <a:extLst>
              <a:ext uri="{BEBA8EAE-BF5A-486C-A8C5-ECC9F3942E4B}">
                <a14:imgProps xmlns:a14="http://schemas.microsoft.com/office/drawing/2010/main">
                  <a14:imgLayer r:embed="rId15">
                    <a14:imgEffect>
                      <a14:brightnessContrast bright="25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790912" y="3129688"/>
            <a:ext cx="1244654" cy="124465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51" name="Picture 12"/>
          <p:cNvPicPr>
            <a:picLocks noChangeAspect="1" noChangeArrowheads="1"/>
          </p:cNvPicPr>
          <p:nvPr/>
        </p:nvPicPr>
        <p:blipFill>
          <a:blip r:embed="rId16" cstate="print">
            <a:extLst>
              <a:ext uri="{BEBA8EAE-BF5A-486C-A8C5-ECC9F3942E4B}">
                <a14:imgProps xmlns:a14="http://schemas.microsoft.com/office/drawing/2010/main">
                  <a14:imgLayer r:embed="rId17">
                    <a14:imgEffect>
                      <a14:brightnessContrast bright="25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805365" y="3133629"/>
            <a:ext cx="1244654" cy="124465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53" name="Picture 13"/>
          <p:cNvPicPr>
            <a:picLocks noChangeAspect="1" noChangeArrowheads="1"/>
          </p:cNvPicPr>
          <p:nvPr/>
        </p:nvPicPr>
        <p:blipFill>
          <a:blip r:embed="rId18" cstate="print">
            <a:extLst>
              <a:ext uri="{BEBA8EAE-BF5A-486C-A8C5-ECC9F3942E4B}">
                <a14:imgProps xmlns:a14="http://schemas.microsoft.com/office/drawing/2010/main">
                  <a14:imgLayer r:embed="rId19">
                    <a14:imgEffect>
                      <a14:brightnessContrast bright="25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793820" y="3129688"/>
            <a:ext cx="1244654" cy="124465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mc:AlternateContent xmlns:mc="http://schemas.openxmlformats.org/markup-compatibility/2006" xmlns:a14="http://schemas.microsoft.com/office/drawing/2010/main">
        <mc:Choice Requires="a14">
          <p:sp>
            <p:nvSpPr>
              <p:cNvPr id="54" name="テキスト ボックス 53"/>
              <p:cNvSpPr txBox="1"/>
              <p:nvPr/>
            </p:nvSpPr>
            <p:spPr>
              <a:xfrm>
                <a:off x="2351107" y="3444981"/>
                <a:ext cx="569882" cy="52322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kumimoji="1" lang="en-US" altLang="ja-JP" sz="2800" i="1" smtClean="0">
                              <a:solidFill>
                                <a:schemeClr val="tx1"/>
                              </a:solidFill>
                              <a:latin typeface="Cambria Math"/>
                            </a:rPr>
                          </m:ctrlPr>
                        </m:sSubPr>
                        <m:e>
                          <m:r>
                            <a:rPr kumimoji="1" lang="en-US" altLang="ja-JP" sz="2800" b="1" i="1" smtClean="0">
                              <a:solidFill>
                                <a:schemeClr val="tx1"/>
                              </a:solidFill>
                              <a:latin typeface="Cambria Math"/>
                            </a:rPr>
                            <m:t>𝒘</m:t>
                          </m:r>
                        </m:e>
                        <m:sub>
                          <m:r>
                            <a:rPr kumimoji="1" lang="en-US" altLang="ja-JP" sz="2800" b="1" i="1" smtClean="0">
                              <a:solidFill>
                                <a:schemeClr val="tx1"/>
                              </a:solidFill>
                              <a:latin typeface="Cambria Math"/>
                            </a:rPr>
                            <m:t>𝟏</m:t>
                          </m:r>
                        </m:sub>
                      </m:sSub>
                    </m:oMath>
                  </m:oMathPara>
                </a14:m>
                <a:endParaRPr kumimoji="1" lang="ja-JP" altLang="en-US" sz="2800" dirty="0">
                  <a:solidFill>
                    <a:schemeClr val="tx1"/>
                  </a:solidFill>
                </a:endParaRPr>
              </a:p>
            </p:txBody>
          </p:sp>
        </mc:Choice>
        <mc:Fallback xmlns="">
          <p:sp>
            <p:nvSpPr>
              <p:cNvPr id="54" name="テキスト ボックス 53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351107" y="3444981"/>
                <a:ext cx="569882" cy="523220"/>
              </a:xfrm>
              <a:prstGeom prst="rect">
                <a:avLst/>
              </a:prstGeom>
              <a:blipFill rotWithShape="1">
                <a:blip r:embed="rId20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ja-JP" alt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55" name="テキスト ボックス 54"/>
              <p:cNvSpPr txBox="1"/>
              <p:nvPr/>
            </p:nvSpPr>
            <p:spPr>
              <a:xfrm>
                <a:off x="4099683" y="3444981"/>
                <a:ext cx="738769" cy="52322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altLang="ja-JP" sz="2800" i="1" smtClean="0">
                          <a:solidFill>
                            <a:schemeClr val="tx1"/>
                          </a:solidFill>
                          <a:latin typeface="Cambria Math"/>
                        </a:rPr>
                        <m:t>+</m:t>
                      </m:r>
                      <m:sSub>
                        <m:sSubPr>
                          <m:ctrlPr>
                            <a:rPr kumimoji="1" lang="en-US" altLang="ja-JP" sz="2800" i="1" smtClean="0">
                              <a:solidFill>
                                <a:schemeClr val="tx1"/>
                              </a:solidFill>
                              <a:latin typeface="Cambria Math"/>
                            </a:rPr>
                          </m:ctrlPr>
                        </m:sSubPr>
                        <m:e>
                          <m:r>
                            <a:rPr kumimoji="1" lang="en-US" altLang="ja-JP" sz="2800" b="1" i="1" smtClean="0">
                              <a:solidFill>
                                <a:schemeClr val="tx1"/>
                              </a:solidFill>
                              <a:latin typeface="Cambria Math"/>
                            </a:rPr>
                            <m:t>𝒘</m:t>
                          </m:r>
                        </m:e>
                        <m:sub>
                          <m:r>
                            <a:rPr kumimoji="1" lang="en-US" altLang="ja-JP" sz="2800" b="1" i="1" smtClean="0">
                              <a:solidFill>
                                <a:schemeClr val="tx1"/>
                              </a:solidFill>
                              <a:latin typeface="Cambria Math"/>
                            </a:rPr>
                            <m:t>𝟐</m:t>
                          </m:r>
                        </m:sub>
                      </m:sSub>
                    </m:oMath>
                  </m:oMathPara>
                </a14:m>
                <a:endParaRPr kumimoji="1" lang="ja-JP" altLang="en-US" sz="2800" dirty="0">
                  <a:solidFill>
                    <a:schemeClr val="tx1"/>
                  </a:solidFill>
                </a:endParaRPr>
              </a:p>
            </p:txBody>
          </p:sp>
        </mc:Choice>
        <mc:Fallback xmlns="">
          <p:sp>
            <p:nvSpPr>
              <p:cNvPr id="55" name="テキスト ボックス 54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099683" y="3444981"/>
                <a:ext cx="738769" cy="523220"/>
              </a:xfrm>
              <a:prstGeom prst="rect">
                <a:avLst/>
              </a:prstGeom>
              <a:blipFill rotWithShape="1">
                <a:blip r:embed="rId21"/>
                <a:stretch>
                  <a:fillRect l="-2479"/>
                </a:stretch>
              </a:blipFill>
            </p:spPr>
            <p:txBody>
              <a:bodyPr/>
              <a:lstStyle/>
              <a:p>
                <a:r>
                  <a:rPr lang="ja-JP" alt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56" name="テキスト ボックス 55"/>
              <p:cNvSpPr txBox="1"/>
              <p:nvPr/>
            </p:nvSpPr>
            <p:spPr>
              <a:xfrm>
                <a:off x="6071742" y="3444981"/>
                <a:ext cx="799813" cy="52322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altLang="ja-JP" sz="2800" i="1" smtClean="0">
                          <a:solidFill>
                            <a:schemeClr val="tx1"/>
                          </a:solidFill>
                          <a:latin typeface="Cambria Math"/>
                        </a:rPr>
                        <m:t>+</m:t>
                      </m:r>
                      <m:sSub>
                        <m:sSubPr>
                          <m:ctrlPr>
                            <a:rPr kumimoji="1" lang="en-US" altLang="ja-JP" sz="2800" i="1" smtClean="0">
                              <a:solidFill>
                                <a:schemeClr val="tx1"/>
                              </a:solidFill>
                              <a:latin typeface="Cambria Math"/>
                            </a:rPr>
                          </m:ctrlPr>
                        </m:sSubPr>
                        <m:e>
                          <m:r>
                            <a:rPr kumimoji="1" lang="en-US" altLang="ja-JP" sz="2800" b="1" i="1" smtClean="0">
                              <a:solidFill>
                                <a:schemeClr val="tx1"/>
                              </a:solidFill>
                              <a:latin typeface="Cambria Math"/>
                            </a:rPr>
                            <m:t>𝒘</m:t>
                          </m:r>
                        </m:e>
                        <m:sub>
                          <m:r>
                            <a:rPr kumimoji="1" lang="en-US" altLang="ja-JP" sz="2800" b="1" i="1" smtClean="0">
                              <a:solidFill>
                                <a:schemeClr val="tx1"/>
                              </a:solidFill>
                              <a:latin typeface="Cambria Math"/>
                            </a:rPr>
                            <m:t>𝟑</m:t>
                          </m:r>
                        </m:sub>
                      </m:sSub>
                    </m:oMath>
                  </m:oMathPara>
                </a14:m>
                <a:endParaRPr kumimoji="1" lang="ja-JP" altLang="en-US" sz="2800" dirty="0">
                  <a:solidFill>
                    <a:schemeClr val="tx1"/>
                  </a:solidFill>
                </a:endParaRPr>
              </a:p>
            </p:txBody>
          </p:sp>
        </mc:Choice>
        <mc:Fallback xmlns="">
          <p:sp>
            <p:nvSpPr>
              <p:cNvPr id="56" name="テキスト ボックス 55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071742" y="3444981"/>
                <a:ext cx="799813" cy="523220"/>
              </a:xfrm>
              <a:prstGeom prst="rect">
                <a:avLst/>
              </a:prstGeom>
              <a:blipFill rotWithShape="1">
                <a:blip r:embed="rId22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ja-JP" alt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60" name="テキスト ボックス 59"/>
              <p:cNvSpPr txBox="1"/>
              <p:nvPr/>
            </p:nvSpPr>
            <p:spPr>
              <a:xfrm>
                <a:off x="1947589" y="3405084"/>
                <a:ext cx="506586" cy="646331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kumimoji="1" lang="ja-JP" altLang="en-US" sz="3600" i="1" smtClean="0">
                          <a:solidFill>
                            <a:schemeClr val="tx1"/>
                          </a:solidFill>
                          <a:latin typeface="Cambria Math"/>
                        </a:rPr>
                        <m:t>≑</m:t>
                      </m:r>
                    </m:oMath>
                  </m:oMathPara>
                </a14:m>
                <a:endParaRPr kumimoji="1" lang="ja-JP" altLang="en-US" sz="3600" dirty="0">
                  <a:solidFill>
                    <a:schemeClr val="tx1"/>
                  </a:solidFill>
                </a:endParaRPr>
              </a:p>
            </p:txBody>
          </p:sp>
        </mc:Choice>
        <mc:Fallback xmlns="">
          <p:sp>
            <p:nvSpPr>
              <p:cNvPr id="60" name="テキスト ボックス 59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947589" y="3405084"/>
                <a:ext cx="506586" cy="646331"/>
              </a:xfrm>
              <a:prstGeom prst="rect">
                <a:avLst/>
              </a:prstGeom>
              <a:blipFill rotWithShape="1">
                <a:blip r:embed="rId23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ja-JP" alt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61" name="テキスト ボックス 60"/>
          <p:cNvSpPr txBox="1"/>
          <p:nvPr/>
        </p:nvSpPr>
        <p:spPr>
          <a:xfrm>
            <a:off x="8013878" y="3525402"/>
            <a:ext cx="651139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ja-JP" altLang="en-US" sz="2400" dirty="0" smtClean="0"/>
              <a:t>・・・</a:t>
            </a:r>
            <a:endParaRPr kumimoji="1" lang="ja-JP" altLang="en-US" sz="2400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62" name="テキスト ボックス 61"/>
              <p:cNvSpPr txBox="1"/>
              <p:nvPr/>
            </p:nvSpPr>
            <p:spPr>
              <a:xfrm>
                <a:off x="2304745" y="5377064"/>
                <a:ext cx="569882" cy="52322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kumimoji="1" lang="en-US" altLang="ja-JP" sz="2800" i="1" smtClean="0">
                              <a:solidFill>
                                <a:schemeClr val="tx1"/>
                              </a:solidFill>
                              <a:latin typeface="Cambria Math"/>
                            </a:rPr>
                          </m:ctrlPr>
                        </m:sSubPr>
                        <m:e>
                          <m:r>
                            <a:rPr kumimoji="1" lang="en-US" altLang="ja-JP" sz="2800" b="1" i="1" smtClean="0">
                              <a:solidFill>
                                <a:schemeClr val="tx1"/>
                              </a:solidFill>
                              <a:latin typeface="Cambria Math"/>
                            </a:rPr>
                            <m:t>𝒘</m:t>
                          </m:r>
                        </m:e>
                        <m:sub>
                          <m:r>
                            <a:rPr kumimoji="1" lang="en-US" altLang="ja-JP" sz="2800" b="1" i="1" smtClean="0">
                              <a:solidFill>
                                <a:schemeClr val="tx1"/>
                              </a:solidFill>
                              <a:latin typeface="Cambria Math"/>
                            </a:rPr>
                            <m:t>𝟏</m:t>
                          </m:r>
                        </m:sub>
                      </m:sSub>
                    </m:oMath>
                  </m:oMathPara>
                </a14:m>
                <a:endParaRPr kumimoji="1" lang="ja-JP" altLang="en-US" sz="2800" dirty="0">
                  <a:solidFill>
                    <a:schemeClr val="tx1"/>
                  </a:solidFill>
                </a:endParaRPr>
              </a:p>
            </p:txBody>
          </p:sp>
        </mc:Choice>
        <mc:Fallback xmlns="">
          <p:sp>
            <p:nvSpPr>
              <p:cNvPr id="62" name="テキスト ボックス 61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304745" y="5377064"/>
                <a:ext cx="569882" cy="523220"/>
              </a:xfrm>
              <a:prstGeom prst="rect">
                <a:avLst/>
              </a:prstGeom>
              <a:blipFill rotWithShape="1">
                <a:blip r:embed="rId24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ja-JP" alt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63" name="テキスト ボックス 62"/>
              <p:cNvSpPr txBox="1"/>
              <p:nvPr/>
            </p:nvSpPr>
            <p:spPr>
              <a:xfrm>
                <a:off x="4115206" y="5377065"/>
                <a:ext cx="738769" cy="52322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altLang="ja-JP" sz="2800" i="1" smtClean="0">
                          <a:solidFill>
                            <a:schemeClr val="tx1"/>
                          </a:solidFill>
                          <a:latin typeface="Cambria Math"/>
                        </a:rPr>
                        <m:t>+</m:t>
                      </m:r>
                      <m:sSub>
                        <m:sSubPr>
                          <m:ctrlPr>
                            <a:rPr kumimoji="1" lang="en-US" altLang="ja-JP" sz="2800" i="1" smtClean="0">
                              <a:solidFill>
                                <a:schemeClr val="tx1"/>
                              </a:solidFill>
                              <a:latin typeface="Cambria Math"/>
                            </a:rPr>
                          </m:ctrlPr>
                        </m:sSubPr>
                        <m:e>
                          <m:r>
                            <a:rPr kumimoji="1" lang="en-US" altLang="ja-JP" sz="2800" b="1" i="1" smtClean="0">
                              <a:solidFill>
                                <a:schemeClr val="tx1"/>
                              </a:solidFill>
                              <a:latin typeface="Cambria Math"/>
                            </a:rPr>
                            <m:t>𝒘</m:t>
                          </m:r>
                        </m:e>
                        <m:sub>
                          <m:r>
                            <a:rPr kumimoji="1" lang="en-US" altLang="ja-JP" sz="2800" b="1" i="1" smtClean="0">
                              <a:solidFill>
                                <a:schemeClr val="tx1"/>
                              </a:solidFill>
                              <a:latin typeface="Cambria Math"/>
                            </a:rPr>
                            <m:t>𝟐</m:t>
                          </m:r>
                        </m:sub>
                      </m:sSub>
                    </m:oMath>
                  </m:oMathPara>
                </a14:m>
                <a:endParaRPr kumimoji="1" lang="ja-JP" altLang="en-US" sz="2800" dirty="0">
                  <a:solidFill>
                    <a:schemeClr val="tx1"/>
                  </a:solidFill>
                </a:endParaRPr>
              </a:p>
            </p:txBody>
          </p:sp>
        </mc:Choice>
        <mc:Fallback xmlns="">
          <p:sp>
            <p:nvSpPr>
              <p:cNvPr id="63" name="テキスト ボックス 62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115206" y="5377065"/>
                <a:ext cx="738769" cy="523220"/>
              </a:xfrm>
              <a:prstGeom prst="rect">
                <a:avLst/>
              </a:prstGeom>
              <a:blipFill rotWithShape="1">
                <a:blip r:embed="rId25"/>
                <a:stretch>
                  <a:fillRect l="-1653"/>
                </a:stretch>
              </a:blipFill>
            </p:spPr>
            <p:txBody>
              <a:bodyPr/>
              <a:lstStyle/>
              <a:p>
                <a:r>
                  <a:rPr lang="ja-JP" alt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64" name="テキスト ボックス 63"/>
              <p:cNvSpPr txBox="1"/>
              <p:nvPr/>
            </p:nvSpPr>
            <p:spPr>
              <a:xfrm>
                <a:off x="6087266" y="5377065"/>
                <a:ext cx="799813" cy="52322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altLang="ja-JP" sz="2800" i="1" smtClean="0">
                          <a:solidFill>
                            <a:schemeClr val="tx1"/>
                          </a:solidFill>
                          <a:latin typeface="Cambria Math"/>
                        </a:rPr>
                        <m:t>+</m:t>
                      </m:r>
                      <m:sSub>
                        <m:sSubPr>
                          <m:ctrlPr>
                            <a:rPr kumimoji="1" lang="en-US" altLang="ja-JP" sz="2800" i="1" smtClean="0">
                              <a:solidFill>
                                <a:schemeClr val="tx1"/>
                              </a:solidFill>
                              <a:latin typeface="Cambria Math"/>
                            </a:rPr>
                          </m:ctrlPr>
                        </m:sSubPr>
                        <m:e>
                          <m:r>
                            <a:rPr kumimoji="1" lang="en-US" altLang="ja-JP" sz="2800" b="1" i="1" smtClean="0">
                              <a:solidFill>
                                <a:schemeClr val="tx1"/>
                              </a:solidFill>
                              <a:latin typeface="Cambria Math"/>
                            </a:rPr>
                            <m:t>𝒘</m:t>
                          </m:r>
                        </m:e>
                        <m:sub>
                          <m:r>
                            <a:rPr kumimoji="1" lang="en-US" altLang="ja-JP" sz="2800" b="1" i="1" smtClean="0">
                              <a:solidFill>
                                <a:schemeClr val="tx1"/>
                              </a:solidFill>
                              <a:latin typeface="Cambria Math"/>
                            </a:rPr>
                            <m:t>𝟑</m:t>
                          </m:r>
                        </m:sub>
                      </m:sSub>
                    </m:oMath>
                  </m:oMathPara>
                </a14:m>
                <a:endParaRPr kumimoji="1" lang="ja-JP" altLang="en-US" sz="2800" dirty="0">
                  <a:solidFill>
                    <a:schemeClr val="tx1"/>
                  </a:solidFill>
                </a:endParaRPr>
              </a:p>
            </p:txBody>
          </p:sp>
        </mc:Choice>
        <mc:Fallback xmlns="">
          <p:sp>
            <p:nvSpPr>
              <p:cNvPr id="64" name="テキスト ボックス 63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087266" y="5377065"/>
                <a:ext cx="799813" cy="523220"/>
              </a:xfrm>
              <a:prstGeom prst="rect">
                <a:avLst/>
              </a:prstGeom>
              <a:blipFill rotWithShape="1">
                <a:blip r:embed="rId26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ja-JP" alt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65" name="テキスト ボックス 64"/>
              <p:cNvSpPr txBox="1"/>
              <p:nvPr/>
            </p:nvSpPr>
            <p:spPr>
              <a:xfrm>
                <a:off x="1950735" y="5337168"/>
                <a:ext cx="506586" cy="66114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kumimoji="1" lang="ja-JP" altLang="en-US" sz="3600" i="1" smtClean="0">
                          <a:solidFill>
                            <a:schemeClr val="tx1"/>
                          </a:solidFill>
                          <a:latin typeface="Cambria Math"/>
                        </a:rPr>
                        <m:t>≑</m:t>
                      </m:r>
                    </m:oMath>
                  </m:oMathPara>
                </a14:m>
                <a:endParaRPr kumimoji="1" lang="ja-JP" altLang="en-US" sz="3600" dirty="0">
                  <a:solidFill>
                    <a:schemeClr val="tx1"/>
                  </a:solidFill>
                </a:endParaRPr>
              </a:p>
            </p:txBody>
          </p:sp>
        </mc:Choice>
        <mc:Fallback xmlns="">
          <p:sp>
            <p:nvSpPr>
              <p:cNvPr id="65" name="テキスト ボックス 64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950735" y="5337168"/>
                <a:ext cx="506586" cy="661142"/>
              </a:xfrm>
              <a:prstGeom prst="rect">
                <a:avLst/>
              </a:prstGeom>
              <a:blipFill rotWithShape="1">
                <a:blip r:embed="rId27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ja-JP" altLang="en-US">
                    <a:noFill/>
                  </a:rPr>
                  <a:t> </a:t>
                </a:r>
              </a:p>
            </p:txBody>
          </p:sp>
        </mc:Fallback>
      </mc:AlternateContent>
      <p:grpSp>
        <p:nvGrpSpPr>
          <p:cNvPr id="66" name="グループ化 65"/>
          <p:cNvGrpSpPr/>
          <p:nvPr/>
        </p:nvGrpSpPr>
        <p:grpSpPr>
          <a:xfrm>
            <a:off x="3097376" y="3089779"/>
            <a:ext cx="672529" cy="1284563"/>
            <a:chOff x="3248608" y="4646816"/>
            <a:chExt cx="720080" cy="1375387"/>
          </a:xfrm>
        </p:grpSpPr>
        <p:sp>
          <p:nvSpPr>
            <p:cNvPr id="111" name="角丸四角形 110"/>
            <p:cNvSpPr/>
            <p:nvPr/>
          </p:nvSpPr>
          <p:spPr bwMode="auto">
            <a:xfrm>
              <a:off x="3251710" y="4646816"/>
              <a:ext cx="650118" cy="1375387"/>
            </a:xfrm>
            <a:prstGeom prst="roundRect">
              <a:avLst/>
            </a:prstGeom>
            <a:solidFill>
              <a:srgbClr val="EFE8FE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1" lang="ja-JP" altLang="en-US" sz="1600" b="1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  <a:ea typeface="ＭＳ Ｐゴシック" pitchFamily="50" charset="-128"/>
              </a:endParaRPr>
            </a:p>
          </p:txBody>
        </p:sp>
        <mc:AlternateContent xmlns:mc="http://schemas.openxmlformats.org/markup-compatibility/2006" xmlns:a14="http://schemas.microsoft.com/office/drawing/2010/main">
          <mc:Choice Requires="a14">
            <p:sp>
              <p:nvSpPr>
                <p:cNvPr id="112" name="テキスト ボックス 111"/>
                <p:cNvSpPr txBox="1"/>
                <p:nvPr/>
              </p:nvSpPr>
              <p:spPr>
                <a:xfrm>
                  <a:off x="3248608" y="4710090"/>
                  <a:ext cx="720080" cy="1192309"/>
                </a:xfrm>
                <a:prstGeom prst="rect">
                  <a:avLst/>
                </a:prstGeom>
                <a:noFill/>
                <a:ln w="6350">
                  <a:noFill/>
                </a:ln>
              </p:spPr>
              <p:txBody>
                <a:bodyPr wrap="square" rtlCol="0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d>
                          <m:dPr>
                            <m:begChr m:val="["/>
                            <m:endChr m:val="]"/>
                            <m:ctrlPr>
                              <a:rPr kumimoji="1" lang="en-US" altLang="ja-JP" sz="1400" i="1" smtClean="0">
                                <a:latin typeface="Cambria Math"/>
                              </a:rPr>
                            </m:ctrlPr>
                          </m:dPr>
                          <m:e>
                            <m:m>
                              <m:mPr>
                                <m:mcs>
                                  <m:mc>
                                    <m:mcPr>
                                      <m:count m:val="1"/>
                                      <m:mcJc m:val="center"/>
                                    </m:mcPr>
                                  </m:mc>
                                </m:mcs>
                                <m:ctrlPr>
                                  <a:rPr kumimoji="1" lang="en-US" altLang="ja-JP" sz="1400" i="1" smtClean="0">
                                    <a:latin typeface="Cambria Math"/>
                                  </a:rPr>
                                </m:ctrlPr>
                              </m:mPr>
                              <m:mr>
                                <m:e>
                                  <m:m>
                                    <m:mPr>
                                      <m:mcs>
                                        <m:mc>
                                          <m:mcPr>
                                            <m:count m:val="1"/>
                                            <m:mcJc m:val="center"/>
                                          </m:mcPr>
                                        </m:mc>
                                      </m:mcs>
                                      <m:ctrlPr>
                                        <a:rPr kumimoji="1" lang="en-US" altLang="ja-JP" sz="1400" i="1" smtClean="0">
                                          <a:latin typeface="Cambria Math"/>
                                        </a:rPr>
                                      </m:ctrlPr>
                                    </m:mPr>
                                    <m:mr>
                                      <m:e>
                                        <m:sSub>
                                          <m:sSubPr>
                                            <m:ctrlPr>
                                              <a:rPr lang="en-US" altLang="ja-JP" sz="1400" i="1">
                                                <a:latin typeface="Cambria Math"/>
                                              </a:rPr>
                                            </m:ctrlPr>
                                          </m:sSubPr>
                                          <m:e>
                                            <m:sSubSup>
                                              <m:sSubSupPr>
                                                <m:ctrlPr>
                                                  <a:rPr lang="en-US" altLang="ja-JP" sz="1400" i="1">
                                                    <a:latin typeface="Cambria Math"/>
                                                  </a:rPr>
                                                </m:ctrlPr>
                                              </m:sSubSupPr>
                                              <m:e>
                                                <m:r>
                                                  <a:rPr lang="en-US" altLang="ja-JP" sz="1400" i="1">
                                                    <a:latin typeface="Cambria Math"/>
                                                  </a:rPr>
                                                  <m:t>𝑩</m:t>
                                                </m:r>
                                              </m:e>
                                              <m:sub>
                                                <m:r>
                                                  <a:rPr lang="en-US" altLang="ja-JP" sz="1400" i="1">
                                                    <a:latin typeface="Cambria Math"/>
                                                  </a:rPr>
                                                  <m:t>𝒅</m:t>
                                                </m:r>
                                              </m:sub>
                                              <m:sup>
                                                <m:r>
                                                  <a:rPr lang="en-US" altLang="ja-JP" sz="1400" i="1">
                                                    <a:latin typeface="Cambria Math"/>
                                                  </a:rPr>
                                                  <m:t>𝟏</m:t>
                                                </m:r>
                                              </m:sup>
                                            </m:sSubSup>
                                          </m:e>
                                          <m:sub>
                                            <m:r>
                                              <a:rPr lang="en-US" altLang="ja-JP" sz="1400" i="1">
                                                <a:latin typeface="Cambria Math"/>
                                              </a:rPr>
                                              <m:t> </m:t>
                                            </m:r>
                                            <m:r>
                                              <a:rPr lang="en-US" altLang="ja-JP" sz="1400" i="1">
                                                <a:latin typeface="Cambria Math"/>
                                              </a:rPr>
                                              <m:t>𝟏</m:t>
                                            </m:r>
                                          </m:sub>
                                        </m:sSub>
                                      </m:e>
                                    </m:mr>
                                    <m:mr>
                                      <m:e>
                                        <m:sSub>
                                          <m:sSubPr>
                                            <m:ctrlPr>
                                              <a:rPr lang="en-US" altLang="ja-JP" sz="1400" i="1">
                                                <a:latin typeface="Cambria Math"/>
                                              </a:rPr>
                                            </m:ctrlPr>
                                          </m:sSubPr>
                                          <m:e>
                                            <m:sSubSup>
                                              <m:sSubSupPr>
                                                <m:ctrlPr>
                                                  <a:rPr lang="en-US" altLang="ja-JP" sz="1400" i="1">
                                                    <a:latin typeface="Cambria Math"/>
                                                  </a:rPr>
                                                </m:ctrlPr>
                                              </m:sSubSupPr>
                                              <m:e>
                                                <m:r>
                                                  <a:rPr lang="en-US" altLang="ja-JP" sz="1400" i="1">
                                                    <a:latin typeface="Cambria Math"/>
                                                  </a:rPr>
                                                  <m:t>𝑩</m:t>
                                                </m:r>
                                              </m:e>
                                              <m:sub>
                                                <m:r>
                                                  <a:rPr lang="en-US" altLang="ja-JP" sz="1400" i="1">
                                                    <a:latin typeface="Cambria Math"/>
                                                  </a:rPr>
                                                  <m:t>𝒅</m:t>
                                                </m:r>
                                              </m:sub>
                                              <m:sup>
                                                <m:r>
                                                  <a:rPr lang="en-US" altLang="ja-JP" sz="1400" i="1">
                                                    <a:latin typeface="Cambria Math"/>
                                                  </a:rPr>
                                                  <m:t>𝟏</m:t>
                                                </m:r>
                                              </m:sup>
                                            </m:sSubSup>
                                          </m:e>
                                          <m:sub>
                                            <m:r>
                                              <a:rPr lang="en-US" altLang="ja-JP" sz="1400" i="1">
                                                <a:latin typeface="Cambria Math"/>
                                              </a:rPr>
                                              <m:t> </m:t>
                                            </m:r>
                                            <m:r>
                                              <a:rPr lang="en-US" altLang="ja-JP" sz="1400" b="1" i="1" smtClean="0">
                                                <a:latin typeface="Cambria Math"/>
                                              </a:rPr>
                                              <m:t>𝟐</m:t>
                                            </m:r>
                                          </m:sub>
                                        </m:sSub>
                                      </m:e>
                                    </m:mr>
                                  </m:m>
                                </m:e>
                              </m:mr>
                              <m:mr>
                                <m:e>
                                  <m:m>
                                    <m:mPr>
                                      <m:mcs>
                                        <m:mc>
                                          <m:mcPr>
                                            <m:count m:val="1"/>
                                            <m:mcJc m:val="center"/>
                                          </m:mcPr>
                                        </m:mc>
                                      </m:mcs>
                                      <m:ctrlPr>
                                        <a:rPr kumimoji="1" lang="en-US" altLang="ja-JP" sz="1400" i="1" smtClean="0">
                                          <a:latin typeface="Cambria Math"/>
                                        </a:rPr>
                                      </m:ctrlPr>
                                    </m:mPr>
                                    <m:mr>
                                      <m:e>
                                        <m:r>
                                          <a:rPr kumimoji="1" lang="en-US" altLang="ja-JP" sz="1400" b="1" i="1" smtClean="0">
                                            <a:latin typeface="Cambria Math"/>
                                          </a:rPr>
                                          <m:t>⋮</m:t>
                                        </m:r>
                                      </m:e>
                                    </m:mr>
                                    <m:mr>
                                      <m:e>
                                        <m:sSub>
                                          <m:sSubPr>
                                            <m:ctrlPr>
                                              <a:rPr lang="en-US" altLang="ja-JP" sz="1400" i="1">
                                                <a:latin typeface="Cambria Math"/>
                                              </a:rPr>
                                            </m:ctrlPr>
                                          </m:sSubPr>
                                          <m:e>
                                            <m:sSubSup>
                                              <m:sSubSupPr>
                                                <m:ctrlPr>
                                                  <a:rPr lang="en-US" altLang="ja-JP" sz="1400" i="1">
                                                    <a:latin typeface="Cambria Math"/>
                                                  </a:rPr>
                                                </m:ctrlPr>
                                              </m:sSubSupPr>
                                              <m:e>
                                                <m:r>
                                                  <a:rPr lang="en-US" altLang="ja-JP" sz="1400" i="1">
                                                    <a:latin typeface="Cambria Math"/>
                                                  </a:rPr>
                                                  <m:t>𝑩</m:t>
                                                </m:r>
                                              </m:e>
                                              <m:sub>
                                                <m:r>
                                                  <a:rPr lang="en-US" altLang="ja-JP" sz="1400" i="1">
                                                    <a:latin typeface="Cambria Math"/>
                                                  </a:rPr>
                                                  <m:t>𝒅</m:t>
                                                </m:r>
                                              </m:sub>
                                              <m:sup>
                                                <m:r>
                                                  <a:rPr lang="en-US" altLang="ja-JP" sz="1400" i="1">
                                                    <a:latin typeface="Cambria Math"/>
                                                  </a:rPr>
                                                  <m:t>𝟏</m:t>
                                                </m:r>
                                              </m:sup>
                                            </m:sSubSup>
                                          </m:e>
                                          <m:sub>
                                            <m:r>
                                              <a:rPr lang="en-US" altLang="ja-JP" sz="1400" i="1">
                                                <a:latin typeface="Cambria Math"/>
                                              </a:rPr>
                                              <m:t> </m:t>
                                            </m:r>
                                            <m:r>
                                              <a:rPr lang="en-US" altLang="ja-JP" sz="1400" b="1" i="1" smtClean="0">
                                                <a:latin typeface="Cambria Math"/>
                                              </a:rPr>
                                              <m:t> </m:t>
                                            </m:r>
                                            <m:r>
                                              <a:rPr lang="en-US" altLang="ja-JP" sz="1400" b="1" i="1" smtClean="0">
                                                <a:latin typeface="Cambria Math"/>
                                              </a:rPr>
                                              <m:t>𝑺</m:t>
                                            </m:r>
                                          </m:sub>
                                        </m:sSub>
                                      </m:e>
                                    </m:mr>
                                  </m:m>
                                </m:e>
                              </m:mr>
                            </m:m>
                          </m:e>
                        </m:d>
                      </m:oMath>
                    </m:oMathPara>
                  </a14:m>
                  <a:endParaRPr kumimoji="1" lang="en-US" altLang="ja-JP" sz="1400" dirty="0" smtClean="0"/>
                </a:p>
              </p:txBody>
            </p:sp>
          </mc:Choice>
          <mc:Fallback xmlns="">
            <p:sp>
              <p:nvSpPr>
                <p:cNvPr id="112" name="テキスト ボックス 111"/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3248608" y="4710090"/>
                  <a:ext cx="720080" cy="1192309"/>
                </a:xfrm>
                <a:prstGeom prst="rect">
                  <a:avLst/>
                </a:prstGeom>
                <a:blipFill rotWithShape="1">
                  <a:blip r:embed="rId28"/>
                  <a:stretch>
                    <a:fillRect/>
                  </a:stretch>
                </a:blipFill>
                <a:ln w="6350">
                  <a:noFill/>
                </a:ln>
              </p:spPr>
              <p:txBody>
                <a:bodyPr/>
                <a:lstStyle/>
                <a:p>
                  <a:r>
                    <a:rPr lang="ja-JP" altLang="en-US">
                      <a:noFill/>
                    </a:rPr>
                    <a:t> </a:t>
                  </a:r>
                </a:p>
              </p:txBody>
            </p:sp>
          </mc:Fallback>
        </mc:AlternateContent>
      </p:grpSp>
      <p:grpSp>
        <p:nvGrpSpPr>
          <p:cNvPr id="67" name="グループ化 66"/>
          <p:cNvGrpSpPr/>
          <p:nvPr/>
        </p:nvGrpSpPr>
        <p:grpSpPr>
          <a:xfrm>
            <a:off x="1003532" y="3089778"/>
            <a:ext cx="672529" cy="1284563"/>
            <a:chOff x="3245354" y="4646816"/>
            <a:chExt cx="720080" cy="1375387"/>
          </a:xfrm>
        </p:grpSpPr>
        <p:sp>
          <p:nvSpPr>
            <p:cNvPr id="109" name="角丸四角形 108"/>
            <p:cNvSpPr/>
            <p:nvPr/>
          </p:nvSpPr>
          <p:spPr bwMode="auto">
            <a:xfrm>
              <a:off x="3251710" y="4646816"/>
              <a:ext cx="650118" cy="1375387"/>
            </a:xfrm>
            <a:prstGeom prst="roundRect">
              <a:avLst/>
            </a:prstGeom>
            <a:solidFill>
              <a:srgbClr val="EFE8FE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1" lang="ja-JP" altLang="en-US" sz="1600" b="1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  <a:ea typeface="ＭＳ Ｐゴシック" pitchFamily="50" charset="-128"/>
              </a:endParaRPr>
            </a:p>
          </p:txBody>
        </p:sp>
        <mc:AlternateContent xmlns:mc="http://schemas.openxmlformats.org/markup-compatibility/2006" xmlns:a14="http://schemas.microsoft.com/office/drawing/2010/main">
          <mc:Choice Requires="a14">
            <p:sp>
              <p:nvSpPr>
                <p:cNvPr id="110" name="テキスト ボックス 109"/>
                <p:cNvSpPr txBox="1"/>
                <p:nvPr/>
              </p:nvSpPr>
              <p:spPr>
                <a:xfrm>
                  <a:off x="3245354" y="4718388"/>
                  <a:ext cx="720080" cy="1247643"/>
                </a:xfrm>
                <a:prstGeom prst="rect">
                  <a:avLst/>
                </a:prstGeom>
                <a:noFill/>
                <a:ln w="6350">
                  <a:noFill/>
                </a:ln>
              </p:spPr>
              <p:txBody>
                <a:bodyPr wrap="square" rtlCol="0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d>
                          <m:dPr>
                            <m:begChr m:val="["/>
                            <m:endChr m:val="]"/>
                            <m:ctrlPr>
                              <a:rPr kumimoji="1" lang="en-US" altLang="ja-JP" sz="1600" i="1" smtClean="0">
                                <a:latin typeface="Cambria Math"/>
                              </a:rPr>
                            </m:ctrlPr>
                          </m:dPr>
                          <m:e>
                            <m:m>
                              <m:mPr>
                                <m:mcs>
                                  <m:mc>
                                    <m:mcPr>
                                      <m:count m:val="1"/>
                                      <m:mcJc m:val="center"/>
                                    </m:mcPr>
                                  </m:mc>
                                </m:mcs>
                                <m:ctrlPr>
                                  <a:rPr kumimoji="1" lang="en-US" altLang="ja-JP" sz="1600" i="1" smtClean="0">
                                    <a:latin typeface="Cambria Math"/>
                                  </a:rPr>
                                </m:ctrlPr>
                              </m:mPr>
                              <m:mr>
                                <m:e>
                                  <m:m>
                                    <m:mPr>
                                      <m:mcs>
                                        <m:mc>
                                          <m:mcPr>
                                            <m:count m:val="1"/>
                                            <m:mcJc m:val="center"/>
                                          </m:mcPr>
                                        </m:mc>
                                      </m:mcs>
                                      <m:ctrlPr>
                                        <a:rPr kumimoji="1" lang="en-US" altLang="ja-JP" sz="1600" i="1" smtClean="0">
                                          <a:latin typeface="Cambria Math"/>
                                        </a:rPr>
                                      </m:ctrlPr>
                                    </m:mPr>
                                    <m:mr>
                                      <m:e>
                                        <m:sSub>
                                          <m:sSubPr>
                                            <m:ctrlPr>
                                              <a:rPr lang="en-US" altLang="ja-JP" sz="1600" i="1">
                                                <a:latin typeface="Cambria Math"/>
                                              </a:rPr>
                                            </m:ctrlPr>
                                          </m:sSubPr>
                                          <m:e>
                                            <m:sSubSup>
                                              <m:sSubSupPr>
                                                <m:ctrlPr>
                                                  <a:rPr lang="en-US" altLang="ja-JP" sz="1600" i="1">
                                                    <a:latin typeface="Cambria Math"/>
                                                  </a:rPr>
                                                </m:ctrlPr>
                                              </m:sSubSupPr>
                                              <m:e>
                                                <m:r>
                                                  <a:rPr lang="en-US" altLang="ja-JP" sz="1600" b="1" i="1" smtClean="0">
                                                    <a:latin typeface="Cambria Math"/>
                                                  </a:rPr>
                                                  <m:t>𝒍</m:t>
                                                </m:r>
                                              </m:e>
                                              <m:sub>
                                                <m:r>
                                                  <a:rPr lang="en-US" altLang="ja-JP" sz="1600" i="1">
                                                    <a:latin typeface="Cambria Math"/>
                                                  </a:rPr>
                                                  <m:t>𝒅</m:t>
                                                </m:r>
                                              </m:sub>
                                              <m:sup/>
                                            </m:sSubSup>
                                          </m:e>
                                          <m:sub>
                                            <m:r>
                                              <a:rPr lang="en-US" altLang="ja-JP" sz="1600" i="1">
                                                <a:latin typeface="Cambria Math"/>
                                              </a:rPr>
                                              <m:t> </m:t>
                                            </m:r>
                                            <m:r>
                                              <a:rPr lang="en-US" altLang="ja-JP" sz="1600" i="1">
                                                <a:latin typeface="Cambria Math"/>
                                              </a:rPr>
                                              <m:t>𝟏</m:t>
                                            </m:r>
                                          </m:sub>
                                        </m:sSub>
                                      </m:e>
                                    </m:mr>
                                    <m:mr>
                                      <m:e>
                                        <m:sSub>
                                          <m:sSubPr>
                                            <m:ctrlPr>
                                              <a:rPr lang="en-US" altLang="ja-JP" sz="1600" i="1">
                                                <a:latin typeface="Cambria Math"/>
                                              </a:rPr>
                                            </m:ctrlPr>
                                          </m:sSubPr>
                                          <m:e>
                                            <m:sSubSup>
                                              <m:sSubSupPr>
                                                <m:ctrlPr>
                                                  <a:rPr lang="en-US" altLang="ja-JP" sz="1600" i="1">
                                                    <a:latin typeface="Cambria Math"/>
                                                  </a:rPr>
                                                </m:ctrlPr>
                                              </m:sSubSupPr>
                                              <m:e>
                                                <m:r>
                                                  <a:rPr lang="en-US" altLang="ja-JP" sz="1600" b="1" i="1" smtClean="0">
                                                    <a:latin typeface="Cambria Math"/>
                                                  </a:rPr>
                                                  <m:t>𝒍</m:t>
                                                </m:r>
                                              </m:e>
                                              <m:sub>
                                                <m:r>
                                                  <a:rPr lang="en-US" altLang="ja-JP" sz="1600" i="1">
                                                    <a:latin typeface="Cambria Math"/>
                                                  </a:rPr>
                                                  <m:t>𝒅</m:t>
                                                </m:r>
                                              </m:sub>
                                              <m:sup/>
                                            </m:sSubSup>
                                          </m:e>
                                          <m:sub>
                                            <m:r>
                                              <a:rPr lang="en-US" altLang="ja-JP" sz="1600" i="1">
                                                <a:latin typeface="Cambria Math"/>
                                              </a:rPr>
                                              <m:t> </m:t>
                                            </m:r>
                                            <m:r>
                                              <a:rPr lang="en-US" altLang="ja-JP" sz="1600" b="1" i="1" smtClean="0">
                                                <a:latin typeface="Cambria Math"/>
                                              </a:rPr>
                                              <m:t>𝟐</m:t>
                                            </m:r>
                                          </m:sub>
                                        </m:sSub>
                                      </m:e>
                                    </m:mr>
                                  </m:m>
                                </m:e>
                              </m:mr>
                              <m:mr>
                                <m:e>
                                  <m:m>
                                    <m:mPr>
                                      <m:mcs>
                                        <m:mc>
                                          <m:mcPr>
                                            <m:count m:val="1"/>
                                            <m:mcJc m:val="center"/>
                                          </m:mcPr>
                                        </m:mc>
                                      </m:mcs>
                                      <m:ctrlPr>
                                        <a:rPr kumimoji="1" lang="en-US" altLang="ja-JP" sz="1600" i="1" smtClean="0">
                                          <a:latin typeface="Cambria Math"/>
                                        </a:rPr>
                                      </m:ctrlPr>
                                    </m:mPr>
                                    <m:mr>
                                      <m:e>
                                        <m:r>
                                          <a:rPr kumimoji="1" lang="en-US" altLang="ja-JP" sz="1600" b="1" i="1" smtClean="0">
                                            <a:latin typeface="Cambria Math"/>
                                          </a:rPr>
                                          <m:t>⋮</m:t>
                                        </m:r>
                                      </m:e>
                                    </m:mr>
                                    <m:mr>
                                      <m:e>
                                        <m:sSub>
                                          <m:sSubPr>
                                            <m:ctrlPr>
                                              <a:rPr lang="en-US" altLang="ja-JP" sz="1600" i="1">
                                                <a:latin typeface="Cambria Math"/>
                                              </a:rPr>
                                            </m:ctrlPr>
                                          </m:sSubPr>
                                          <m:e>
                                            <m:sSubSup>
                                              <m:sSubSupPr>
                                                <m:ctrlPr>
                                                  <a:rPr lang="en-US" altLang="ja-JP" sz="1600" i="1">
                                                    <a:latin typeface="Cambria Math"/>
                                                  </a:rPr>
                                                </m:ctrlPr>
                                              </m:sSubSupPr>
                                              <m:e>
                                                <m:r>
                                                  <a:rPr lang="en-US" altLang="ja-JP" sz="1600" b="1" i="1" smtClean="0">
                                                    <a:latin typeface="Cambria Math"/>
                                                  </a:rPr>
                                                  <m:t>𝒍</m:t>
                                                </m:r>
                                              </m:e>
                                              <m:sub>
                                                <m:r>
                                                  <a:rPr lang="en-US" altLang="ja-JP" sz="1600" i="1">
                                                    <a:latin typeface="Cambria Math"/>
                                                  </a:rPr>
                                                  <m:t>𝒅</m:t>
                                                </m:r>
                                              </m:sub>
                                              <m:sup/>
                                            </m:sSubSup>
                                          </m:e>
                                          <m:sub>
                                            <m:r>
                                              <a:rPr lang="en-US" altLang="ja-JP" sz="1600" i="1">
                                                <a:latin typeface="Cambria Math"/>
                                              </a:rPr>
                                              <m:t> </m:t>
                                            </m:r>
                                            <m:r>
                                              <a:rPr lang="en-US" altLang="ja-JP" sz="1600" b="1" i="1" smtClean="0">
                                                <a:latin typeface="Cambria Math"/>
                                              </a:rPr>
                                              <m:t> </m:t>
                                            </m:r>
                                            <m:r>
                                              <a:rPr lang="en-US" altLang="ja-JP" sz="1600" b="1" i="1" smtClean="0">
                                                <a:latin typeface="Cambria Math"/>
                                              </a:rPr>
                                              <m:t>𝑺</m:t>
                                            </m:r>
                                          </m:sub>
                                        </m:sSub>
                                      </m:e>
                                    </m:mr>
                                  </m:m>
                                </m:e>
                              </m:mr>
                            </m:m>
                          </m:e>
                        </m:d>
                      </m:oMath>
                    </m:oMathPara>
                  </a14:m>
                  <a:endParaRPr kumimoji="1" lang="en-US" altLang="ja-JP" sz="1600" dirty="0" smtClean="0"/>
                </a:p>
              </p:txBody>
            </p:sp>
          </mc:Choice>
          <mc:Fallback xmlns="">
            <p:sp>
              <p:nvSpPr>
                <p:cNvPr id="110" name="テキスト ボックス 109"/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3245354" y="4718388"/>
                  <a:ext cx="720080" cy="1247643"/>
                </a:xfrm>
                <a:prstGeom prst="rect">
                  <a:avLst/>
                </a:prstGeom>
                <a:blipFill rotWithShape="1">
                  <a:blip r:embed="rId29"/>
                  <a:stretch>
                    <a:fillRect/>
                  </a:stretch>
                </a:blipFill>
                <a:ln w="6350">
                  <a:noFill/>
                </a:ln>
              </p:spPr>
              <p:txBody>
                <a:bodyPr/>
                <a:lstStyle/>
                <a:p>
                  <a:r>
                    <a:rPr lang="ja-JP" altLang="en-US">
                      <a:noFill/>
                    </a:rPr>
                    <a:t> </a:t>
                  </a:r>
                </a:p>
              </p:txBody>
            </p:sp>
          </mc:Fallback>
        </mc:AlternateContent>
      </p:grpSp>
      <p:grpSp>
        <p:nvGrpSpPr>
          <p:cNvPr id="69" name="グループ化 68"/>
          <p:cNvGrpSpPr/>
          <p:nvPr/>
        </p:nvGrpSpPr>
        <p:grpSpPr>
          <a:xfrm>
            <a:off x="5094324" y="3097528"/>
            <a:ext cx="672529" cy="1284563"/>
            <a:chOff x="3248608" y="4646816"/>
            <a:chExt cx="720080" cy="1375387"/>
          </a:xfrm>
        </p:grpSpPr>
        <p:sp>
          <p:nvSpPr>
            <p:cNvPr id="107" name="角丸四角形 106"/>
            <p:cNvSpPr/>
            <p:nvPr/>
          </p:nvSpPr>
          <p:spPr bwMode="auto">
            <a:xfrm>
              <a:off x="3251710" y="4646816"/>
              <a:ext cx="650118" cy="1375387"/>
            </a:xfrm>
            <a:prstGeom prst="roundRect">
              <a:avLst/>
            </a:prstGeom>
            <a:solidFill>
              <a:srgbClr val="EFE8FE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1" lang="ja-JP" altLang="en-US" sz="1600" b="1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  <a:ea typeface="ＭＳ Ｐゴシック" pitchFamily="50" charset="-128"/>
              </a:endParaRPr>
            </a:p>
          </p:txBody>
        </p:sp>
        <mc:AlternateContent xmlns:mc="http://schemas.openxmlformats.org/markup-compatibility/2006" xmlns:a14="http://schemas.microsoft.com/office/drawing/2010/main">
          <mc:Choice Requires="a14">
            <p:sp>
              <p:nvSpPr>
                <p:cNvPr id="108" name="テキスト ボックス 107"/>
                <p:cNvSpPr txBox="1"/>
                <p:nvPr/>
              </p:nvSpPr>
              <p:spPr>
                <a:xfrm>
                  <a:off x="3248608" y="4710090"/>
                  <a:ext cx="720080" cy="1192309"/>
                </a:xfrm>
                <a:prstGeom prst="rect">
                  <a:avLst/>
                </a:prstGeom>
                <a:noFill/>
                <a:ln w="6350">
                  <a:noFill/>
                </a:ln>
              </p:spPr>
              <p:txBody>
                <a:bodyPr wrap="square" rtlCol="0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d>
                          <m:dPr>
                            <m:begChr m:val="["/>
                            <m:endChr m:val="]"/>
                            <m:ctrlPr>
                              <a:rPr kumimoji="1" lang="en-US" altLang="ja-JP" sz="1400" i="1" smtClean="0">
                                <a:latin typeface="Cambria Math"/>
                              </a:rPr>
                            </m:ctrlPr>
                          </m:dPr>
                          <m:e>
                            <m:m>
                              <m:mPr>
                                <m:mcs>
                                  <m:mc>
                                    <m:mcPr>
                                      <m:count m:val="1"/>
                                      <m:mcJc m:val="center"/>
                                    </m:mcPr>
                                  </m:mc>
                                </m:mcs>
                                <m:ctrlPr>
                                  <a:rPr kumimoji="1" lang="en-US" altLang="ja-JP" sz="1400" i="1" smtClean="0">
                                    <a:latin typeface="Cambria Math"/>
                                  </a:rPr>
                                </m:ctrlPr>
                              </m:mPr>
                              <m:mr>
                                <m:e>
                                  <m:m>
                                    <m:mPr>
                                      <m:mcs>
                                        <m:mc>
                                          <m:mcPr>
                                            <m:count m:val="1"/>
                                            <m:mcJc m:val="center"/>
                                          </m:mcPr>
                                        </m:mc>
                                      </m:mcs>
                                      <m:ctrlPr>
                                        <a:rPr kumimoji="1" lang="en-US" altLang="ja-JP" sz="1400" i="1" smtClean="0">
                                          <a:latin typeface="Cambria Math"/>
                                        </a:rPr>
                                      </m:ctrlPr>
                                    </m:mPr>
                                    <m:mr>
                                      <m:e>
                                        <m:sSub>
                                          <m:sSubPr>
                                            <m:ctrlPr>
                                              <a:rPr lang="en-US" altLang="ja-JP" sz="1400" i="1">
                                                <a:latin typeface="Cambria Math"/>
                                              </a:rPr>
                                            </m:ctrlPr>
                                          </m:sSubPr>
                                          <m:e>
                                            <m:sSubSup>
                                              <m:sSubSupPr>
                                                <m:ctrlPr>
                                                  <a:rPr lang="en-US" altLang="ja-JP" sz="1400" i="1">
                                                    <a:latin typeface="Cambria Math"/>
                                                  </a:rPr>
                                                </m:ctrlPr>
                                              </m:sSubSupPr>
                                              <m:e>
                                                <m:r>
                                                  <a:rPr lang="en-US" altLang="ja-JP" sz="1400" i="1">
                                                    <a:latin typeface="Cambria Math"/>
                                                  </a:rPr>
                                                  <m:t>𝑩</m:t>
                                                </m:r>
                                              </m:e>
                                              <m:sub>
                                                <m:r>
                                                  <a:rPr lang="en-US" altLang="ja-JP" sz="1400" i="1">
                                                    <a:latin typeface="Cambria Math"/>
                                                  </a:rPr>
                                                  <m:t>𝒅</m:t>
                                                </m:r>
                                              </m:sub>
                                              <m:sup>
                                                <m:r>
                                                  <a:rPr lang="en-US" altLang="ja-JP" sz="1400" b="1" i="1" smtClean="0">
                                                    <a:latin typeface="Cambria Math"/>
                                                  </a:rPr>
                                                  <m:t>𝟐</m:t>
                                                </m:r>
                                              </m:sup>
                                            </m:sSubSup>
                                          </m:e>
                                          <m:sub>
                                            <m:r>
                                              <a:rPr lang="en-US" altLang="ja-JP" sz="1400" i="1">
                                                <a:latin typeface="Cambria Math"/>
                                              </a:rPr>
                                              <m:t> </m:t>
                                            </m:r>
                                            <m:r>
                                              <a:rPr lang="en-US" altLang="ja-JP" sz="1400" i="1">
                                                <a:latin typeface="Cambria Math"/>
                                              </a:rPr>
                                              <m:t>𝟏</m:t>
                                            </m:r>
                                          </m:sub>
                                        </m:sSub>
                                      </m:e>
                                    </m:mr>
                                    <m:mr>
                                      <m:e>
                                        <m:sSub>
                                          <m:sSubPr>
                                            <m:ctrlPr>
                                              <a:rPr lang="en-US" altLang="ja-JP" sz="1400" i="1">
                                                <a:latin typeface="Cambria Math"/>
                                              </a:rPr>
                                            </m:ctrlPr>
                                          </m:sSubPr>
                                          <m:e>
                                            <m:sSubSup>
                                              <m:sSubSupPr>
                                                <m:ctrlPr>
                                                  <a:rPr lang="en-US" altLang="ja-JP" sz="1400" i="1">
                                                    <a:latin typeface="Cambria Math"/>
                                                  </a:rPr>
                                                </m:ctrlPr>
                                              </m:sSubSupPr>
                                              <m:e>
                                                <m:r>
                                                  <a:rPr lang="en-US" altLang="ja-JP" sz="1400" i="1">
                                                    <a:latin typeface="Cambria Math"/>
                                                  </a:rPr>
                                                  <m:t>𝑩</m:t>
                                                </m:r>
                                              </m:e>
                                              <m:sub>
                                                <m:r>
                                                  <a:rPr lang="en-US" altLang="ja-JP" sz="1400" i="1">
                                                    <a:latin typeface="Cambria Math"/>
                                                  </a:rPr>
                                                  <m:t>𝒅</m:t>
                                                </m:r>
                                              </m:sub>
                                              <m:sup>
                                                <m:r>
                                                  <a:rPr lang="en-US" altLang="ja-JP" sz="1400" b="1" i="1" smtClean="0">
                                                    <a:latin typeface="Cambria Math"/>
                                                  </a:rPr>
                                                  <m:t>𝟐</m:t>
                                                </m:r>
                                              </m:sup>
                                            </m:sSubSup>
                                          </m:e>
                                          <m:sub>
                                            <m:r>
                                              <a:rPr lang="en-US" altLang="ja-JP" sz="1400" i="1">
                                                <a:latin typeface="Cambria Math"/>
                                              </a:rPr>
                                              <m:t> </m:t>
                                            </m:r>
                                            <m:r>
                                              <a:rPr lang="en-US" altLang="ja-JP" sz="1400" b="1" i="1" smtClean="0">
                                                <a:latin typeface="Cambria Math"/>
                                              </a:rPr>
                                              <m:t>𝟐</m:t>
                                            </m:r>
                                          </m:sub>
                                        </m:sSub>
                                      </m:e>
                                    </m:mr>
                                  </m:m>
                                </m:e>
                              </m:mr>
                              <m:mr>
                                <m:e>
                                  <m:m>
                                    <m:mPr>
                                      <m:mcs>
                                        <m:mc>
                                          <m:mcPr>
                                            <m:count m:val="1"/>
                                            <m:mcJc m:val="center"/>
                                          </m:mcPr>
                                        </m:mc>
                                      </m:mcs>
                                      <m:ctrlPr>
                                        <a:rPr kumimoji="1" lang="en-US" altLang="ja-JP" sz="1400" i="1" smtClean="0">
                                          <a:latin typeface="Cambria Math"/>
                                        </a:rPr>
                                      </m:ctrlPr>
                                    </m:mPr>
                                    <m:mr>
                                      <m:e>
                                        <m:r>
                                          <a:rPr kumimoji="1" lang="en-US" altLang="ja-JP" sz="1400" b="1" i="1" smtClean="0">
                                            <a:latin typeface="Cambria Math"/>
                                          </a:rPr>
                                          <m:t>⋮</m:t>
                                        </m:r>
                                      </m:e>
                                    </m:mr>
                                    <m:mr>
                                      <m:e>
                                        <m:sSub>
                                          <m:sSubPr>
                                            <m:ctrlPr>
                                              <a:rPr lang="en-US" altLang="ja-JP" sz="1400" i="1">
                                                <a:latin typeface="Cambria Math"/>
                                              </a:rPr>
                                            </m:ctrlPr>
                                          </m:sSubPr>
                                          <m:e>
                                            <m:sSubSup>
                                              <m:sSubSupPr>
                                                <m:ctrlPr>
                                                  <a:rPr lang="en-US" altLang="ja-JP" sz="1400" i="1">
                                                    <a:latin typeface="Cambria Math"/>
                                                  </a:rPr>
                                                </m:ctrlPr>
                                              </m:sSubSupPr>
                                              <m:e>
                                                <m:r>
                                                  <a:rPr lang="en-US" altLang="ja-JP" sz="1400" i="1">
                                                    <a:latin typeface="Cambria Math"/>
                                                  </a:rPr>
                                                  <m:t>𝑩</m:t>
                                                </m:r>
                                              </m:e>
                                              <m:sub>
                                                <m:r>
                                                  <a:rPr lang="en-US" altLang="ja-JP" sz="1400" i="1">
                                                    <a:latin typeface="Cambria Math"/>
                                                  </a:rPr>
                                                  <m:t>𝒅</m:t>
                                                </m:r>
                                              </m:sub>
                                              <m:sup>
                                                <m:r>
                                                  <a:rPr lang="en-US" altLang="ja-JP" sz="1400" b="1" i="1" smtClean="0">
                                                    <a:latin typeface="Cambria Math"/>
                                                  </a:rPr>
                                                  <m:t>𝟐</m:t>
                                                </m:r>
                                              </m:sup>
                                            </m:sSubSup>
                                          </m:e>
                                          <m:sub>
                                            <m:r>
                                              <a:rPr lang="en-US" altLang="ja-JP" sz="1400" i="1">
                                                <a:latin typeface="Cambria Math"/>
                                              </a:rPr>
                                              <m:t> </m:t>
                                            </m:r>
                                            <m:r>
                                              <a:rPr lang="en-US" altLang="ja-JP" sz="1400" b="1" i="1" smtClean="0">
                                                <a:latin typeface="Cambria Math"/>
                                              </a:rPr>
                                              <m:t> </m:t>
                                            </m:r>
                                            <m:r>
                                              <a:rPr lang="en-US" altLang="ja-JP" sz="1400" b="1" i="1" smtClean="0">
                                                <a:latin typeface="Cambria Math"/>
                                              </a:rPr>
                                              <m:t>𝑺</m:t>
                                            </m:r>
                                          </m:sub>
                                        </m:sSub>
                                      </m:e>
                                    </m:mr>
                                  </m:m>
                                </m:e>
                              </m:mr>
                            </m:m>
                          </m:e>
                        </m:d>
                      </m:oMath>
                    </m:oMathPara>
                  </a14:m>
                  <a:endParaRPr kumimoji="1" lang="en-US" altLang="ja-JP" sz="1400" dirty="0" smtClean="0"/>
                </a:p>
              </p:txBody>
            </p:sp>
          </mc:Choice>
          <mc:Fallback xmlns="">
            <p:sp>
              <p:nvSpPr>
                <p:cNvPr id="108" name="テキスト ボックス 107"/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3248608" y="4710090"/>
                  <a:ext cx="720080" cy="1192309"/>
                </a:xfrm>
                <a:prstGeom prst="rect">
                  <a:avLst/>
                </a:prstGeom>
                <a:blipFill rotWithShape="1">
                  <a:blip r:embed="rId30"/>
                  <a:stretch>
                    <a:fillRect/>
                  </a:stretch>
                </a:blipFill>
                <a:ln w="6350">
                  <a:noFill/>
                </a:ln>
              </p:spPr>
              <p:txBody>
                <a:bodyPr/>
                <a:lstStyle/>
                <a:p>
                  <a:r>
                    <a:rPr lang="ja-JP" altLang="en-US">
                      <a:noFill/>
                    </a:rPr>
                    <a:t> </a:t>
                  </a:r>
                </a:p>
              </p:txBody>
            </p:sp>
          </mc:Fallback>
        </mc:AlternateContent>
      </p:grpSp>
      <p:grpSp>
        <p:nvGrpSpPr>
          <p:cNvPr id="70" name="グループ化 69"/>
          <p:cNvGrpSpPr/>
          <p:nvPr/>
        </p:nvGrpSpPr>
        <p:grpSpPr>
          <a:xfrm>
            <a:off x="7079882" y="3078758"/>
            <a:ext cx="672529" cy="1284563"/>
            <a:chOff x="3248608" y="4646816"/>
            <a:chExt cx="720080" cy="1375387"/>
          </a:xfrm>
        </p:grpSpPr>
        <p:sp>
          <p:nvSpPr>
            <p:cNvPr id="105" name="角丸四角形 104"/>
            <p:cNvSpPr/>
            <p:nvPr/>
          </p:nvSpPr>
          <p:spPr bwMode="auto">
            <a:xfrm>
              <a:off x="3251710" y="4646816"/>
              <a:ext cx="650118" cy="1375387"/>
            </a:xfrm>
            <a:prstGeom prst="roundRect">
              <a:avLst/>
            </a:prstGeom>
            <a:solidFill>
              <a:srgbClr val="EFE8FE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1" lang="ja-JP" altLang="en-US" sz="1600" b="1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  <a:ea typeface="ＭＳ Ｐゴシック" pitchFamily="50" charset="-128"/>
              </a:endParaRPr>
            </a:p>
          </p:txBody>
        </p:sp>
        <mc:AlternateContent xmlns:mc="http://schemas.openxmlformats.org/markup-compatibility/2006" xmlns:a14="http://schemas.microsoft.com/office/drawing/2010/main">
          <mc:Choice Requires="a14">
            <p:sp>
              <p:nvSpPr>
                <p:cNvPr id="106" name="テキスト ボックス 105"/>
                <p:cNvSpPr txBox="1"/>
                <p:nvPr/>
              </p:nvSpPr>
              <p:spPr>
                <a:xfrm>
                  <a:off x="3248608" y="4710090"/>
                  <a:ext cx="720080" cy="1195604"/>
                </a:xfrm>
                <a:prstGeom prst="rect">
                  <a:avLst/>
                </a:prstGeom>
                <a:noFill/>
                <a:ln w="6350">
                  <a:noFill/>
                </a:ln>
              </p:spPr>
              <p:txBody>
                <a:bodyPr wrap="square" rtlCol="0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d>
                          <m:dPr>
                            <m:begChr m:val="["/>
                            <m:endChr m:val="]"/>
                            <m:ctrlPr>
                              <a:rPr kumimoji="1" lang="en-US" altLang="ja-JP" sz="1400" i="1" smtClean="0">
                                <a:latin typeface="Cambria Math"/>
                              </a:rPr>
                            </m:ctrlPr>
                          </m:dPr>
                          <m:e>
                            <m:m>
                              <m:mPr>
                                <m:mcs>
                                  <m:mc>
                                    <m:mcPr>
                                      <m:count m:val="1"/>
                                      <m:mcJc m:val="center"/>
                                    </m:mcPr>
                                  </m:mc>
                                </m:mcs>
                                <m:ctrlPr>
                                  <a:rPr kumimoji="1" lang="en-US" altLang="ja-JP" sz="1400" i="1" smtClean="0">
                                    <a:latin typeface="Cambria Math"/>
                                  </a:rPr>
                                </m:ctrlPr>
                              </m:mPr>
                              <m:mr>
                                <m:e>
                                  <m:m>
                                    <m:mPr>
                                      <m:mcs>
                                        <m:mc>
                                          <m:mcPr>
                                            <m:count m:val="1"/>
                                            <m:mcJc m:val="center"/>
                                          </m:mcPr>
                                        </m:mc>
                                      </m:mcs>
                                      <m:ctrlPr>
                                        <a:rPr kumimoji="1" lang="en-US" altLang="ja-JP" sz="1400" i="1" smtClean="0">
                                          <a:latin typeface="Cambria Math"/>
                                        </a:rPr>
                                      </m:ctrlPr>
                                    </m:mPr>
                                    <m:mr>
                                      <m:e>
                                        <m:sSub>
                                          <m:sSubPr>
                                            <m:ctrlPr>
                                              <a:rPr lang="en-US" altLang="ja-JP" sz="1400" i="1">
                                                <a:latin typeface="Cambria Math"/>
                                              </a:rPr>
                                            </m:ctrlPr>
                                          </m:sSubPr>
                                          <m:e>
                                            <m:sSubSup>
                                              <m:sSubSupPr>
                                                <m:ctrlPr>
                                                  <a:rPr lang="en-US" altLang="ja-JP" sz="1400" i="1">
                                                    <a:latin typeface="Cambria Math"/>
                                                  </a:rPr>
                                                </m:ctrlPr>
                                              </m:sSubSupPr>
                                              <m:e>
                                                <m:r>
                                                  <a:rPr lang="en-US" altLang="ja-JP" sz="1400" i="1">
                                                    <a:latin typeface="Cambria Math"/>
                                                  </a:rPr>
                                                  <m:t>𝑩</m:t>
                                                </m:r>
                                              </m:e>
                                              <m:sub>
                                                <m:r>
                                                  <a:rPr lang="en-US" altLang="ja-JP" sz="1400" i="1">
                                                    <a:latin typeface="Cambria Math"/>
                                                  </a:rPr>
                                                  <m:t>𝒅</m:t>
                                                </m:r>
                                              </m:sub>
                                              <m:sup>
                                                <m:r>
                                                  <a:rPr lang="en-US" altLang="ja-JP" sz="1400" b="1" i="1" smtClean="0">
                                                    <a:latin typeface="Cambria Math"/>
                                                  </a:rPr>
                                                  <m:t>𝟑</m:t>
                                                </m:r>
                                              </m:sup>
                                            </m:sSubSup>
                                          </m:e>
                                          <m:sub>
                                            <m:r>
                                              <a:rPr lang="en-US" altLang="ja-JP" sz="1400" i="1">
                                                <a:latin typeface="Cambria Math"/>
                                              </a:rPr>
                                              <m:t> </m:t>
                                            </m:r>
                                            <m:r>
                                              <a:rPr lang="en-US" altLang="ja-JP" sz="1400" i="1">
                                                <a:latin typeface="Cambria Math"/>
                                              </a:rPr>
                                              <m:t>𝟏</m:t>
                                            </m:r>
                                          </m:sub>
                                        </m:sSub>
                                      </m:e>
                                    </m:mr>
                                    <m:mr>
                                      <m:e>
                                        <m:sSub>
                                          <m:sSubPr>
                                            <m:ctrlPr>
                                              <a:rPr lang="en-US" altLang="ja-JP" sz="1400" i="1">
                                                <a:latin typeface="Cambria Math"/>
                                              </a:rPr>
                                            </m:ctrlPr>
                                          </m:sSubPr>
                                          <m:e>
                                            <m:sSubSup>
                                              <m:sSubSupPr>
                                                <m:ctrlPr>
                                                  <a:rPr lang="en-US" altLang="ja-JP" sz="1400" i="1">
                                                    <a:latin typeface="Cambria Math"/>
                                                  </a:rPr>
                                                </m:ctrlPr>
                                              </m:sSubSupPr>
                                              <m:e>
                                                <m:r>
                                                  <a:rPr lang="en-US" altLang="ja-JP" sz="1400" i="1">
                                                    <a:latin typeface="Cambria Math"/>
                                                  </a:rPr>
                                                  <m:t>𝑩</m:t>
                                                </m:r>
                                              </m:e>
                                              <m:sub>
                                                <m:r>
                                                  <a:rPr lang="en-US" altLang="ja-JP" sz="1400" i="1">
                                                    <a:latin typeface="Cambria Math"/>
                                                  </a:rPr>
                                                  <m:t>𝒅</m:t>
                                                </m:r>
                                              </m:sub>
                                              <m:sup>
                                                <m:r>
                                                  <a:rPr lang="en-US" altLang="ja-JP" sz="1400" b="1" i="1" smtClean="0">
                                                    <a:latin typeface="Cambria Math"/>
                                                  </a:rPr>
                                                  <m:t>𝟑</m:t>
                                                </m:r>
                                              </m:sup>
                                            </m:sSubSup>
                                          </m:e>
                                          <m:sub>
                                            <m:r>
                                              <a:rPr lang="en-US" altLang="ja-JP" sz="1400" i="1">
                                                <a:latin typeface="Cambria Math"/>
                                              </a:rPr>
                                              <m:t> </m:t>
                                            </m:r>
                                            <m:r>
                                              <a:rPr lang="en-US" altLang="ja-JP" sz="1400" b="1" i="1" smtClean="0">
                                                <a:latin typeface="Cambria Math"/>
                                              </a:rPr>
                                              <m:t>𝟐</m:t>
                                            </m:r>
                                          </m:sub>
                                        </m:sSub>
                                      </m:e>
                                    </m:mr>
                                  </m:m>
                                </m:e>
                              </m:mr>
                              <m:mr>
                                <m:e>
                                  <m:m>
                                    <m:mPr>
                                      <m:mcs>
                                        <m:mc>
                                          <m:mcPr>
                                            <m:count m:val="1"/>
                                            <m:mcJc m:val="center"/>
                                          </m:mcPr>
                                        </m:mc>
                                      </m:mcs>
                                      <m:ctrlPr>
                                        <a:rPr kumimoji="1" lang="en-US" altLang="ja-JP" sz="1400" i="1" smtClean="0">
                                          <a:latin typeface="Cambria Math"/>
                                        </a:rPr>
                                      </m:ctrlPr>
                                    </m:mPr>
                                    <m:mr>
                                      <m:e>
                                        <m:r>
                                          <a:rPr kumimoji="1" lang="en-US" altLang="ja-JP" sz="1400" b="1" i="1" smtClean="0">
                                            <a:latin typeface="Cambria Math"/>
                                          </a:rPr>
                                          <m:t>⋮</m:t>
                                        </m:r>
                                      </m:e>
                                    </m:mr>
                                    <m:mr>
                                      <m:e>
                                        <m:sSub>
                                          <m:sSubPr>
                                            <m:ctrlPr>
                                              <a:rPr lang="en-US" altLang="ja-JP" sz="1400" i="1">
                                                <a:latin typeface="Cambria Math"/>
                                              </a:rPr>
                                            </m:ctrlPr>
                                          </m:sSubPr>
                                          <m:e>
                                            <m:sSubSup>
                                              <m:sSubSupPr>
                                                <m:ctrlPr>
                                                  <a:rPr lang="en-US" altLang="ja-JP" sz="1400" i="1">
                                                    <a:latin typeface="Cambria Math"/>
                                                  </a:rPr>
                                                </m:ctrlPr>
                                              </m:sSubSupPr>
                                              <m:e>
                                                <m:r>
                                                  <a:rPr lang="en-US" altLang="ja-JP" sz="1400" i="1">
                                                    <a:latin typeface="Cambria Math"/>
                                                  </a:rPr>
                                                  <m:t>𝑩</m:t>
                                                </m:r>
                                              </m:e>
                                              <m:sub>
                                                <m:r>
                                                  <a:rPr lang="en-US" altLang="ja-JP" sz="1400" i="1">
                                                    <a:latin typeface="Cambria Math"/>
                                                  </a:rPr>
                                                  <m:t>𝒅</m:t>
                                                </m:r>
                                              </m:sub>
                                              <m:sup>
                                                <m:r>
                                                  <a:rPr lang="en-US" altLang="ja-JP" sz="1400" b="1" i="1" smtClean="0">
                                                    <a:latin typeface="Cambria Math"/>
                                                  </a:rPr>
                                                  <m:t>𝟑</m:t>
                                                </m:r>
                                              </m:sup>
                                            </m:sSubSup>
                                          </m:e>
                                          <m:sub>
                                            <m:r>
                                              <a:rPr lang="en-US" altLang="ja-JP" sz="1400" i="1">
                                                <a:latin typeface="Cambria Math"/>
                                              </a:rPr>
                                              <m:t> </m:t>
                                            </m:r>
                                            <m:r>
                                              <a:rPr lang="en-US" altLang="ja-JP" sz="1400" b="1" i="1" smtClean="0">
                                                <a:latin typeface="Cambria Math"/>
                                              </a:rPr>
                                              <m:t> </m:t>
                                            </m:r>
                                            <m:r>
                                              <a:rPr lang="en-US" altLang="ja-JP" sz="1400" b="1" i="1" smtClean="0">
                                                <a:latin typeface="Cambria Math"/>
                                              </a:rPr>
                                              <m:t>𝑺</m:t>
                                            </m:r>
                                          </m:sub>
                                        </m:sSub>
                                      </m:e>
                                    </m:mr>
                                  </m:m>
                                </m:e>
                              </m:mr>
                            </m:m>
                          </m:e>
                        </m:d>
                      </m:oMath>
                    </m:oMathPara>
                  </a14:m>
                  <a:endParaRPr kumimoji="1" lang="en-US" altLang="ja-JP" sz="1400" dirty="0" smtClean="0"/>
                </a:p>
              </p:txBody>
            </p:sp>
          </mc:Choice>
          <mc:Fallback xmlns="">
            <p:sp>
              <p:nvSpPr>
                <p:cNvPr id="106" name="テキスト ボックス 105"/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3248608" y="4710090"/>
                  <a:ext cx="720080" cy="1195604"/>
                </a:xfrm>
                <a:prstGeom prst="rect">
                  <a:avLst/>
                </a:prstGeom>
                <a:blipFill rotWithShape="1">
                  <a:blip r:embed="rId31"/>
                  <a:stretch>
                    <a:fillRect/>
                  </a:stretch>
                </a:blipFill>
                <a:ln w="6350">
                  <a:noFill/>
                </a:ln>
              </p:spPr>
              <p:txBody>
                <a:bodyPr/>
                <a:lstStyle/>
                <a:p>
                  <a:r>
                    <a:rPr lang="ja-JP" altLang="en-US">
                      <a:noFill/>
                    </a:rPr>
                    <a:t> </a:t>
                  </a:r>
                </a:p>
              </p:txBody>
            </p:sp>
          </mc:Fallback>
        </mc:AlternateContent>
      </p:grpSp>
      <p:grpSp>
        <p:nvGrpSpPr>
          <p:cNvPr id="71" name="グループ化 70"/>
          <p:cNvGrpSpPr/>
          <p:nvPr/>
        </p:nvGrpSpPr>
        <p:grpSpPr>
          <a:xfrm>
            <a:off x="3050822" y="5056226"/>
            <a:ext cx="719084" cy="1284563"/>
            <a:chOff x="3198762" y="4646816"/>
            <a:chExt cx="769926" cy="1375387"/>
          </a:xfrm>
        </p:grpSpPr>
        <p:sp>
          <p:nvSpPr>
            <p:cNvPr id="103" name="角丸四角形 102"/>
            <p:cNvSpPr/>
            <p:nvPr/>
          </p:nvSpPr>
          <p:spPr bwMode="auto">
            <a:xfrm>
              <a:off x="3198762" y="4646816"/>
              <a:ext cx="762000" cy="1375387"/>
            </a:xfrm>
            <a:prstGeom prst="roundRect">
              <a:avLst/>
            </a:prstGeom>
            <a:solidFill>
              <a:schemeClr val="accent5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1" lang="ja-JP" altLang="en-US" sz="1600" b="1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  <a:ea typeface="ＭＳ Ｐゴシック" pitchFamily="50" charset="-128"/>
              </a:endParaRPr>
            </a:p>
          </p:txBody>
        </p:sp>
        <mc:AlternateContent xmlns:mc="http://schemas.openxmlformats.org/markup-compatibility/2006" xmlns:a14="http://schemas.microsoft.com/office/drawing/2010/main">
          <mc:Choice Requires="a14">
            <p:sp>
              <p:nvSpPr>
                <p:cNvPr id="104" name="テキスト ボックス 103"/>
                <p:cNvSpPr txBox="1"/>
                <p:nvPr/>
              </p:nvSpPr>
              <p:spPr>
                <a:xfrm>
                  <a:off x="3248608" y="4710090"/>
                  <a:ext cx="720080" cy="1192309"/>
                </a:xfrm>
                <a:prstGeom prst="rect">
                  <a:avLst/>
                </a:prstGeom>
                <a:noFill/>
                <a:ln w="6350">
                  <a:noFill/>
                </a:ln>
              </p:spPr>
              <p:txBody>
                <a:bodyPr wrap="square" rtlCol="0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d>
                          <m:dPr>
                            <m:begChr m:val="["/>
                            <m:endChr m:val="]"/>
                            <m:ctrlPr>
                              <a:rPr kumimoji="1" lang="en-US" altLang="ja-JP" sz="1400" i="1" smtClean="0">
                                <a:latin typeface="Cambria Math"/>
                              </a:rPr>
                            </m:ctrlPr>
                          </m:dPr>
                          <m:e>
                            <m:m>
                              <m:mPr>
                                <m:mcs>
                                  <m:mc>
                                    <m:mcPr>
                                      <m:count m:val="1"/>
                                      <m:mcJc m:val="center"/>
                                    </m:mcPr>
                                  </m:mc>
                                </m:mcs>
                                <m:ctrlPr>
                                  <a:rPr kumimoji="1" lang="en-US" altLang="ja-JP" sz="1400" i="1" smtClean="0">
                                    <a:latin typeface="Cambria Math"/>
                                  </a:rPr>
                                </m:ctrlPr>
                              </m:mPr>
                              <m:mr>
                                <m:e>
                                  <m:m>
                                    <m:mPr>
                                      <m:mcs>
                                        <m:mc>
                                          <m:mcPr>
                                            <m:count m:val="1"/>
                                            <m:mcJc m:val="center"/>
                                          </m:mcPr>
                                        </m:mc>
                                      </m:mcs>
                                      <m:ctrlPr>
                                        <a:rPr kumimoji="1" lang="en-US" altLang="ja-JP" sz="1400" i="1" smtClean="0">
                                          <a:latin typeface="Cambria Math"/>
                                        </a:rPr>
                                      </m:ctrlPr>
                                    </m:mPr>
                                    <m:mr>
                                      <m:e>
                                        <m:sSub>
                                          <m:sSubPr>
                                            <m:ctrlPr>
                                              <a:rPr lang="en-US" altLang="ja-JP" sz="1400" i="1">
                                                <a:latin typeface="Cambria Math"/>
                                              </a:rPr>
                                            </m:ctrlPr>
                                          </m:sSubPr>
                                          <m:e>
                                            <m:sSubSup>
                                              <m:sSubSupPr>
                                                <m:ctrlPr>
                                                  <a:rPr lang="en-US" altLang="ja-JP" sz="1400" i="1">
                                                    <a:latin typeface="Cambria Math"/>
                                                  </a:rPr>
                                                </m:ctrlPr>
                                              </m:sSubSupPr>
                                              <m:e>
                                                <m:r>
                                                  <a:rPr lang="en-US" altLang="ja-JP" sz="1400" i="1">
                                                    <a:latin typeface="Cambria Math"/>
                                                  </a:rPr>
                                                  <m:t>𝑩</m:t>
                                                </m:r>
                                              </m:e>
                                              <m:sub>
                                                <m:r>
                                                  <a:rPr lang="en-US" altLang="ja-JP" sz="1400" b="1" i="1" smtClean="0">
                                                    <a:latin typeface="Cambria Math"/>
                                                  </a:rPr>
                                                  <m:t>𝒊𝒏</m:t>
                                                </m:r>
                                                <m:r>
                                                  <a:rPr lang="en-US" altLang="ja-JP" sz="1400" i="1">
                                                    <a:latin typeface="Cambria Math"/>
                                                  </a:rPr>
                                                  <m:t>𝒅</m:t>
                                                </m:r>
                                              </m:sub>
                                              <m:sup>
                                                <m:r>
                                                  <a:rPr lang="en-US" altLang="ja-JP" sz="1400" i="1">
                                                    <a:latin typeface="Cambria Math"/>
                                                  </a:rPr>
                                                  <m:t>𝟏</m:t>
                                                </m:r>
                                              </m:sup>
                                            </m:sSubSup>
                                          </m:e>
                                          <m:sub>
                                            <m:r>
                                              <a:rPr lang="en-US" altLang="ja-JP" sz="1400" i="1">
                                                <a:latin typeface="Cambria Math"/>
                                              </a:rPr>
                                              <m:t> </m:t>
                                            </m:r>
                                            <m:r>
                                              <a:rPr lang="en-US" altLang="ja-JP" sz="1400" i="1">
                                                <a:latin typeface="Cambria Math"/>
                                              </a:rPr>
                                              <m:t>𝟏</m:t>
                                            </m:r>
                                          </m:sub>
                                        </m:sSub>
                                      </m:e>
                                    </m:mr>
                                    <m:mr>
                                      <m:e>
                                        <m:sSub>
                                          <m:sSubPr>
                                            <m:ctrlPr>
                                              <a:rPr lang="en-US" altLang="ja-JP" sz="1400" i="1">
                                                <a:latin typeface="Cambria Math"/>
                                              </a:rPr>
                                            </m:ctrlPr>
                                          </m:sSubPr>
                                          <m:e>
                                            <m:sSubSup>
                                              <m:sSubSupPr>
                                                <m:ctrlPr>
                                                  <a:rPr lang="en-US" altLang="ja-JP" sz="1400" i="1">
                                                    <a:latin typeface="Cambria Math"/>
                                                  </a:rPr>
                                                </m:ctrlPr>
                                              </m:sSubSupPr>
                                              <m:e>
                                                <m:r>
                                                  <a:rPr lang="en-US" altLang="ja-JP" sz="1400" i="1">
                                                    <a:latin typeface="Cambria Math"/>
                                                  </a:rPr>
                                                  <m:t>𝑩</m:t>
                                                </m:r>
                                              </m:e>
                                              <m:sub>
                                                <m:r>
                                                  <a:rPr lang="en-US" altLang="ja-JP" sz="1400" b="1" i="1" smtClean="0">
                                                    <a:latin typeface="Cambria Math"/>
                                                  </a:rPr>
                                                  <m:t>𝒊𝒏</m:t>
                                                </m:r>
                                                <m:r>
                                                  <a:rPr lang="en-US" altLang="ja-JP" sz="1400" i="1">
                                                    <a:latin typeface="Cambria Math"/>
                                                  </a:rPr>
                                                  <m:t>𝒅</m:t>
                                                </m:r>
                                              </m:sub>
                                              <m:sup>
                                                <m:r>
                                                  <a:rPr lang="en-US" altLang="ja-JP" sz="1400" i="1">
                                                    <a:latin typeface="Cambria Math"/>
                                                  </a:rPr>
                                                  <m:t>𝟏</m:t>
                                                </m:r>
                                              </m:sup>
                                            </m:sSubSup>
                                          </m:e>
                                          <m:sub>
                                            <m:r>
                                              <a:rPr lang="en-US" altLang="ja-JP" sz="1400" i="1">
                                                <a:latin typeface="Cambria Math"/>
                                              </a:rPr>
                                              <m:t> </m:t>
                                            </m:r>
                                            <m:r>
                                              <a:rPr lang="en-US" altLang="ja-JP" sz="1400" b="1" i="1" smtClean="0">
                                                <a:latin typeface="Cambria Math"/>
                                              </a:rPr>
                                              <m:t>𝟐</m:t>
                                            </m:r>
                                          </m:sub>
                                        </m:sSub>
                                      </m:e>
                                    </m:mr>
                                  </m:m>
                                </m:e>
                              </m:mr>
                              <m:mr>
                                <m:e>
                                  <m:m>
                                    <m:mPr>
                                      <m:mcs>
                                        <m:mc>
                                          <m:mcPr>
                                            <m:count m:val="1"/>
                                            <m:mcJc m:val="center"/>
                                          </m:mcPr>
                                        </m:mc>
                                      </m:mcs>
                                      <m:ctrlPr>
                                        <a:rPr kumimoji="1" lang="en-US" altLang="ja-JP" sz="1400" i="1" smtClean="0">
                                          <a:latin typeface="Cambria Math"/>
                                        </a:rPr>
                                      </m:ctrlPr>
                                    </m:mPr>
                                    <m:mr>
                                      <m:e>
                                        <m:r>
                                          <a:rPr kumimoji="1" lang="en-US" altLang="ja-JP" sz="1400" b="1" i="1" smtClean="0">
                                            <a:latin typeface="Cambria Math"/>
                                          </a:rPr>
                                          <m:t>⋮</m:t>
                                        </m:r>
                                      </m:e>
                                    </m:mr>
                                    <m:mr>
                                      <m:e>
                                        <m:sSub>
                                          <m:sSubPr>
                                            <m:ctrlPr>
                                              <a:rPr lang="en-US" altLang="ja-JP" sz="1400" i="1">
                                                <a:latin typeface="Cambria Math"/>
                                              </a:rPr>
                                            </m:ctrlPr>
                                          </m:sSubPr>
                                          <m:e>
                                            <m:sSubSup>
                                              <m:sSubSupPr>
                                                <m:ctrlPr>
                                                  <a:rPr lang="en-US" altLang="ja-JP" sz="1400" i="1">
                                                    <a:latin typeface="Cambria Math"/>
                                                  </a:rPr>
                                                </m:ctrlPr>
                                              </m:sSubSupPr>
                                              <m:e>
                                                <m:r>
                                                  <a:rPr lang="en-US" altLang="ja-JP" sz="1400" i="1">
                                                    <a:latin typeface="Cambria Math"/>
                                                  </a:rPr>
                                                  <m:t>𝑩</m:t>
                                                </m:r>
                                              </m:e>
                                              <m:sub>
                                                <m:r>
                                                  <a:rPr lang="en-US" altLang="ja-JP" sz="1400" b="1" i="1" smtClean="0">
                                                    <a:latin typeface="Cambria Math"/>
                                                  </a:rPr>
                                                  <m:t>𝒊𝒏</m:t>
                                                </m:r>
                                                <m:r>
                                                  <a:rPr lang="en-US" altLang="ja-JP" sz="1400" i="1">
                                                    <a:latin typeface="Cambria Math"/>
                                                  </a:rPr>
                                                  <m:t>𝒅</m:t>
                                                </m:r>
                                              </m:sub>
                                              <m:sup>
                                                <m:r>
                                                  <a:rPr lang="en-US" altLang="ja-JP" sz="1400" i="1">
                                                    <a:latin typeface="Cambria Math"/>
                                                  </a:rPr>
                                                  <m:t>𝟏</m:t>
                                                </m:r>
                                              </m:sup>
                                            </m:sSubSup>
                                          </m:e>
                                          <m:sub>
                                            <m:r>
                                              <a:rPr lang="en-US" altLang="ja-JP" sz="1400" i="1">
                                                <a:latin typeface="Cambria Math"/>
                                              </a:rPr>
                                              <m:t> </m:t>
                                            </m:r>
                                            <m:r>
                                              <a:rPr lang="en-US" altLang="ja-JP" sz="1400" b="1" i="1" smtClean="0">
                                                <a:latin typeface="Cambria Math"/>
                                              </a:rPr>
                                              <m:t> </m:t>
                                            </m:r>
                                            <m:r>
                                              <a:rPr lang="en-US" altLang="ja-JP" sz="1400" b="1" i="1" smtClean="0">
                                                <a:latin typeface="Cambria Math"/>
                                              </a:rPr>
                                              <m:t>𝑺</m:t>
                                            </m:r>
                                          </m:sub>
                                        </m:sSub>
                                      </m:e>
                                    </m:mr>
                                  </m:m>
                                </m:e>
                              </m:mr>
                            </m:m>
                          </m:e>
                        </m:d>
                      </m:oMath>
                    </m:oMathPara>
                  </a14:m>
                  <a:endParaRPr kumimoji="1" lang="en-US" altLang="ja-JP" sz="1400" dirty="0" smtClean="0"/>
                </a:p>
              </p:txBody>
            </p:sp>
          </mc:Choice>
          <mc:Fallback xmlns="">
            <p:sp>
              <p:nvSpPr>
                <p:cNvPr id="104" name="テキスト ボックス 103"/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3248608" y="4710090"/>
                  <a:ext cx="720080" cy="1192309"/>
                </a:xfrm>
                <a:prstGeom prst="rect">
                  <a:avLst/>
                </a:prstGeom>
                <a:blipFill rotWithShape="1">
                  <a:blip r:embed="rId32"/>
                  <a:stretch>
                    <a:fillRect/>
                  </a:stretch>
                </a:blipFill>
                <a:ln w="6350">
                  <a:noFill/>
                </a:ln>
              </p:spPr>
              <p:txBody>
                <a:bodyPr/>
                <a:lstStyle/>
                <a:p>
                  <a:r>
                    <a:rPr lang="ja-JP" altLang="en-US">
                      <a:noFill/>
                    </a:rPr>
                    <a:t> </a:t>
                  </a:r>
                </a:p>
              </p:txBody>
            </p:sp>
          </mc:Fallback>
        </mc:AlternateContent>
      </p:grpSp>
      <p:grpSp>
        <p:nvGrpSpPr>
          <p:cNvPr id="72" name="グループ化 71"/>
          <p:cNvGrpSpPr/>
          <p:nvPr/>
        </p:nvGrpSpPr>
        <p:grpSpPr>
          <a:xfrm>
            <a:off x="951362" y="5074017"/>
            <a:ext cx="724700" cy="1284563"/>
            <a:chOff x="3189495" y="4646816"/>
            <a:chExt cx="775939" cy="1375387"/>
          </a:xfrm>
        </p:grpSpPr>
        <p:sp>
          <p:nvSpPr>
            <p:cNvPr id="91" name="角丸四角形 90"/>
            <p:cNvSpPr/>
            <p:nvPr/>
          </p:nvSpPr>
          <p:spPr bwMode="auto">
            <a:xfrm>
              <a:off x="3189495" y="4646816"/>
              <a:ext cx="771525" cy="1375387"/>
            </a:xfrm>
            <a:prstGeom prst="roundRect">
              <a:avLst/>
            </a:prstGeom>
            <a:solidFill>
              <a:schemeClr val="accent5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1" lang="ja-JP" altLang="en-US" sz="1600" b="1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  <a:ea typeface="ＭＳ Ｐゴシック" pitchFamily="50" charset="-128"/>
              </a:endParaRPr>
            </a:p>
          </p:txBody>
        </p:sp>
        <mc:AlternateContent xmlns:mc="http://schemas.openxmlformats.org/markup-compatibility/2006" xmlns:a14="http://schemas.microsoft.com/office/drawing/2010/main">
          <mc:Choice Requires="a14">
            <p:sp>
              <p:nvSpPr>
                <p:cNvPr id="92" name="テキスト ボックス 91"/>
                <p:cNvSpPr txBox="1"/>
                <p:nvPr/>
              </p:nvSpPr>
              <p:spPr>
                <a:xfrm>
                  <a:off x="3245354" y="4718388"/>
                  <a:ext cx="720080" cy="1247643"/>
                </a:xfrm>
                <a:prstGeom prst="rect">
                  <a:avLst/>
                </a:prstGeom>
                <a:noFill/>
                <a:ln w="6350">
                  <a:noFill/>
                </a:ln>
              </p:spPr>
              <p:txBody>
                <a:bodyPr wrap="square" rtlCol="0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d>
                          <m:dPr>
                            <m:begChr m:val="["/>
                            <m:endChr m:val="]"/>
                            <m:ctrlPr>
                              <a:rPr kumimoji="1" lang="en-US" altLang="ja-JP" sz="1600" i="1" smtClean="0">
                                <a:latin typeface="Cambria Math"/>
                              </a:rPr>
                            </m:ctrlPr>
                          </m:dPr>
                          <m:e>
                            <m:m>
                              <m:mPr>
                                <m:mcs>
                                  <m:mc>
                                    <m:mcPr>
                                      <m:count m:val="1"/>
                                      <m:mcJc m:val="center"/>
                                    </m:mcPr>
                                  </m:mc>
                                </m:mcs>
                                <m:ctrlPr>
                                  <a:rPr kumimoji="1" lang="en-US" altLang="ja-JP" sz="1600" i="1" smtClean="0">
                                    <a:latin typeface="Cambria Math"/>
                                  </a:rPr>
                                </m:ctrlPr>
                              </m:mPr>
                              <m:mr>
                                <m:e>
                                  <m:m>
                                    <m:mPr>
                                      <m:mcs>
                                        <m:mc>
                                          <m:mcPr>
                                            <m:count m:val="1"/>
                                            <m:mcJc m:val="center"/>
                                          </m:mcPr>
                                        </m:mc>
                                      </m:mcs>
                                      <m:ctrlPr>
                                        <a:rPr kumimoji="1" lang="en-US" altLang="ja-JP" sz="1600" i="1" smtClean="0">
                                          <a:latin typeface="Cambria Math"/>
                                        </a:rPr>
                                      </m:ctrlPr>
                                    </m:mPr>
                                    <m:mr>
                                      <m:e>
                                        <m:sSub>
                                          <m:sSubPr>
                                            <m:ctrlPr>
                                              <a:rPr lang="en-US" altLang="ja-JP" sz="1600" i="1">
                                                <a:latin typeface="Cambria Math"/>
                                              </a:rPr>
                                            </m:ctrlPr>
                                          </m:sSubPr>
                                          <m:e>
                                            <m:sSubSup>
                                              <m:sSubSupPr>
                                                <m:ctrlPr>
                                                  <a:rPr lang="en-US" altLang="ja-JP" sz="1600" i="1">
                                                    <a:latin typeface="Cambria Math"/>
                                                  </a:rPr>
                                                </m:ctrlPr>
                                              </m:sSubSupPr>
                                              <m:e>
                                                <m:r>
                                                  <a:rPr lang="en-US" altLang="ja-JP" sz="1600" b="1" i="1" smtClean="0">
                                                    <a:latin typeface="Cambria Math"/>
                                                  </a:rPr>
                                                  <m:t>𝒍</m:t>
                                                </m:r>
                                              </m:e>
                                              <m:sub>
                                                <m:r>
                                                  <a:rPr lang="en-US" altLang="ja-JP" sz="1600" b="1" i="1" smtClean="0">
                                                    <a:latin typeface="Cambria Math"/>
                                                  </a:rPr>
                                                  <m:t>𝒊𝒏</m:t>
                                                </m:r>
                                                <m:r>
                                                  <a:rPr lang="en-US" altLang="ja-JP" sz="1600" i="1">
                                                    <a:latin typeface="Cambria Math"/>
                                                  </a:rPr>
                                                  <m:t>𝒅</m:t>
                                                </m:r>
                                              </m:sub>
                                              <m:sup/>
                                            </m:sSubSup>
                                          </m:e>
                                          <m:sub>
                                            <m:r>
                                              <a:rPr lang="en-US" altLang="ja-JP" sz="1600" i="1">
                                                <a:latin typeface="Cambria Math"/>
                                              </a:rPr>
                                              <m:t> </m:t>
                                            </m:r>
                                            <m:r>
                                              <a:rPr lang="en-US" altLang="ja-JP" sz="1600" i="1">
                                                <a:latin typeface="Cambria Math"/>
                                              </a:rPr>
                                              <m:t>𝟏</m:t>
                                            </m:r>
                                          </m:sub>
                                        </m:sSub>
                                      </m:e>
                                    </m:mr>
                                    <m:mr>
                                      <m:e>
                                        <m:sSub>
                                          <m:sSubPr>
                                            <m:ctrlPr>
                                              <a:rPr lang="en-US" altLang="ja-JP" sz="1600" i="1">
                                                <a:latin typeface="Cambria Math"/>
                                              </a:rPr>
                                            </m:ctrlPr>
                                          </m:sSubPr>
                                          <m:e>
                                            <m:sSubSup>
                                              <m:sSubSupPr>
                                                <m:ctrlPr>
                                                  <a:rPr lang="en-US" altLang="ja-JP" sz="1600" i="1">
                                                    <a:latin typeface="Cambria Math"/>
                                                  </a:rPr>
                                                </m:ctrlPr>
                                              </m:sSubSupPr>
                                              <m:e>
                                                <m:r>
                                                  <a:rPr lang="en-US" altLang="ja-JP" sz="1600" b="1" i="1" smtClean="0">
                                                    <a:latin typeface="Cambria Math"/>
                                                  </a:rPr>
                                                  <m:t>𝒍</m:t>
                                                </m:r>
                                              </m:e>
                                              <m:sub>
                                                <m:r>
                                                  <a:rPr lang="en-US" altLang="ja-JP" sz="1600" b="1" i="1" smtClean="0">
                                                    <a:latin typeface="Cambria Math"/>
                                                  </a:rPr>
                                                  <m:t>𝒊𝒏</m:t>
                                                </m:r>
                                                <m:r>
                                                  <a:rPr lang="en-US" altLang="ja-JP" sz="1600" i="1">
                                                    <a:latin typeface="Cambria Math"/>
                                                  </a:rPr>
                                                  <m:t>𝒅</m:t>
                                                </m:r>
                                              </m:sub>
                                              <m:sup/>
                                            </m:sSubSup>
                                          </m:e>
                                          <m:sub>
                                            <m:r>
                                              <a:rPr lang="en-US" altLang="ja-JP" sz="1600" i="1">
                                                <a:latin typeface="Cambria Math"/>
                                              </a:rPr>
                                              <m:t> </m:t>
                                            </m:r>
                                            <m:r>
                                              <a:rPr lang="en-US" altLang="ja-JP" sz="1600" b="1" i="1" smtClean="0">
                                                <a:latin typeface="Cambria Math"/>
                                              </a:rPr>
                                              <m:t>𝟐</m:t>
                                            </m:r>
                                          </m:sub>
                                        </m:sSub>
                                      </m:e>
                                    </m:mr>
                                  </m:m>
                                </m:e>
                              </m:mr>
                              <m:mr>
                                <m:e>
                                  <m:m>
                                    <m:mPr>
                                      <m:mcs>
                                        <m:mc>
                                          <m:mcPr>
                                            <m:count m:val="1"/>
                                            <m:mcJc m:val="center"/>
                                          </m:mcPr>
                                        </m:mc>
                                      </m:mcs>
                                      <m:ctrlPr>
                                        <a:rPr kumimoji="1" lang="en-US" altLang="ja-JP" sz="1600" i="1" smtClean="0">
                                          <a:latin typeface="Cambria Math"/>
                                        </a:rPr>
                                      </m:ctrlPr>
                                    </m:mPr>
                                    <m:mr>
                                      <m:e>
                                        <m:r>
                                          <a:rPr kumimoji="1" lang="en-US" altLang="ja-JP" sz="1600" b="1" i="1" smtClean="0">
                                            <a:latin typeface="Cambria Math"/>
                                          </a:rPr>
                                          <m:t>⋮</m:t>
                                        </m:r>
                                      </m:e>
                                    </m:mr>
                                    <m:mr>
                                      <m:e>
                                        <m:sSub>
                                          <m:sSubPr>
                                            <m:ctrlPr>
                                              <a:rPr lang="en-US" altLang="ja-JP" sz="1600" i="1">
                                                <a:latin typeface="Cambria Math"/>
                                              </a:rPr>
                                            </m:ctrlPr>
                                          </m:sSubPr>
                                          <m:e>
                                            <m:sSubSup>
                                              <m:sSubSupPr>
                                                <m:ctrlPr>
                                                  <a:rPr lang="en-US" altLang="ja-JP" sz="1600" i="1">
                                                    <a:latin typeface="Cambria Math"/>
                                                  </a:rPr>
                                                </m:ctrlPr>
                                              </m:sSubSupPr>
                                              <m:e>
                                                <m:r>
                                                  <a:rPr lang="en-US" altLang="ja-JP" sz="1600" b="1" i="1" smtClean="0">
                                                    <a:latin typeface="Cambria Math"/>
                                                  </a:rPr>
                                                  <m:t>𝒍</m:t>
                                                </m:r>
                                              </m:e>
                                              <m:sub>
                                                <m:r>
                                                  <a:rPr lang="en-US" altLang="ja-JP" sz="1600" b="1" i="1" smtClean="0">
                                                    <a:latin typeface="Cambria Math"/>
                                                  </a:rPr>
                                                  <m:t>𝒊𝒏</m:t>
                                                </m:r>
                                                <m:r>
                                                  <a:rPr lang="en-US" altLang="ja-JP" sz="1600" i="1">
                                                    <a:latin typeface="Cambria Math"/>
                                                  </a:rPr>
                                                  <m:t>𝒅</m:t>
                                                </m:r>
                                              </m:sub>
                                              <m:sup/>
                                            </m:sSubSup>
                                          </m:e>
                                          <m:sub>
                                            <m:r>
                                              <a:rPr lang="en-US" altLang="ja-JP" sz="1600" i="1">
                                                <a:latin typeface="Cambria Math"/>
                                              </a:rPr>
                                              <m:t> </m:t>
                                            </m:r>
                                            <m:r>
                                              <a:rPr lang="en-US" altLang="ja-JP" sz="1600" b="1" i="1" smtClean="0">
                                                <a:latin typeface="Cambria Math"/>
                                              </a:rPr>
                                              <m:t> </m:t>
                                            </m:r>
                                            <m:r>
                                              <a:rPr lang="en-US" altLang="ja-JP" sz="1600" b="1" i="1" smtClean="0">
                                                <a:latin typeface="Cambria Math"/>
                                              </a:rPr>
                                              <m:t>𝑺</m:t>
                                            </m:r>
                                          </m:sub>
                                        </m:sSub>
                                      </m:e>
                                    </m:mr>
                                  </m:m>
                                </m:e>
                              </m:mr>
                            </m:m>
                          </m:e>
                        </m:d>
                      </m:oMath>
                    </m:oMathPara>
                  </a14:m>
                  <a:endParaRPr kumimoji="1" lang="en-US" altLang="ja-JP" sz="1600" dirty="0" smtClean="0"/>
                </a:p>
              </p:txBody>
            </p:sp>
          </mc:Choice>
          <mc:Fallback xmlns="">
            <p:sp>
              <p:nvSpPr>
                <p:cNvPr id="92" name="テキスト ボックス 91"/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3245354" y="4718388"/>
                  <a:ext cx="720080" cy="1247643"/>
                </a:xfrm>
                <a:prstGeom prst="rect">
                  <a:avLst/>
                </a:prstGeom>
                <a:blipFill rotWithShape="1">
                  <a:blip r:embed="rId33"/>
                  <a:stretch>
                    <a:fillRect l="-909"/>
                  </a:stretch>
                </a:blipFill>
                <a:ln w="6350">
                  <a:noFill/>
                </a:ln>
              </p:spPr>
              <p:txBody>
                <a:bodyPr/>
                <a:lstStyle/>
                <a:p>
                  <a:r>
                    <a:rPr lang="ja-JP" altLang="en-US">
                      <a:noFill/>
                    </a:rPr>
                    <a:t> </a:t>
                  </a:r>
                </a:p>
              </p:txBody>
            </p:sp>
          </mc:Fallback>
        </mc:AlternateContent>
      </p:grpSp>
      <p:grpSp>
        <p:nvGrpSpPr>
          <p:cNvPr id="73" name="グループ化 72"/>
          <p:cNvGrpSpPr/>
          <p:nvPr/>
        </p:nvGrpSpPr>
        <p:grpSpPr>
          <a:xfrm>
            <a:off x="5091855" y="5052403"/>
            <a:ext cx="719084" cy="1284563"/>
            <a:chOff x="3198762" y="4646816"/>
            <a:chExt cx="769926" cy="1375387"/>
          </a:xfrm>
        </p:grpSpPr>
        <p:sp>
          <p:nvSpPr>
            <p:cNvPr id="89" name="角丸四角形 88"/>
            <p:cNvSpPr/>
            <p:nvPr/>
          </p:nvSpPr>
          <p:spPr bwMode="auto">
            <a:xfrm>
              <a:off x="3198762" y="4646816"/>
              <a:ext cx="762000" cy="1375387"/>
            </a:xfrm>
            <a:prstGeom prst="roundRect">
              <a:avLst/>
            </a:prstGeom>
            <a:solidFill>
              <a:schemeClr val="accent5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1" lang="ja-JP" altLang="en-US" sz="1600" b="1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  <a:ea typeface="ＭＳ Ｐゴシック" pitchFamily="50" charset="-128"/>
              </a:endParaRPr>
            </a:p>
          </p:txBody>
        </p:sp>
        <mc:AlternateContent xmlns:mc="http://schemas.openxmlformats.org/markup-compatibility/2006" xmlns:a14="http://schemas.microsoft.com/office/drawing/2010/main">
          <mc:Choice Requires="a14">
            <p:sp>
              <p:nvSpPr>
                <p:cNvPr id="90" name="テキスト ボックス 89"/>
                <p:cNvSpPr txBox="1"/>
                <p:nvPr/>
              </p:nvSpPr>
              <p:spPr>
                <a:xfrm>
                  <a:off x="3248608" y="4710090"/>
                  <a:ext cx="720080" cy="1192309"/>
                </a:xfrm>
                <a:prstGeom prst="rect">
                  <a:avLst/>
                </a:prstGeom>
                <a:noFill/>
                <a:ln w="6350">
                  <a:noFill/>
                </a:ln>
              </p:spPr>
              <p:txBody>
                <a:bodyPr wrap="square" rtlCol="0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d>
                          <m:dPr>
                            <m:begChr m:val="["/>
                            <m:endChr m:val="]"/>
                            <m:ctrlPr>
                              <a:rPr kumimoji="1" lang="en-US" altLang="ja-JP" sz="1400" i="1" smtClean="0">
                                <a:latin typeface="Cambria Math"/>
                              </a:rPr>
                            </m:ctrlPr>
                          </m:dPr>
                          <m:e>
                            <m:m>
                              <m:mPr>
                                <m:mcs>
                                  <m:mc>
                                    <m:mcPr>
                                      <m:count m:val="1"/>
                                      <m:mcJc m:val="center"/>
                                    </m:mcPr>
                                  </m:mc>
                                </m:mcs>
                                <m:ctrlPr>
                                  <a:rPr kumimoji="1" lang="en-US" altLang="ja-JP" sz="1400" i="1" smtClean="0">
                                    <a:latin typeface="Cambria Math"/>
                                  </a:rPr>
                                </m:ctrlPr>
                              </m:mPr>
                              <m:mr>
                                <m:e>
                                  <m:m>
                                    <m:mPr>
                                      <m:mcs>
                                        <m:mc>
                                          <m:mcPr>
                                            <m:count m:val="1"/>
                                            <m:mcJc m:val="center"/>
                                          </m:mcPr>
                                        </m:mc>
                                      </m:mcs>
                                      <m:ctrlPr>
                                        <a:rPr kumimoji="1" lang="en-US" altLang="ja-JP" sz="1400" i="1" smtClean="0">
                                          <a:latin typeface="Cambria Math"/>
                                        </a:rPr>
                                      </m:ctrlPr>
                                    </m:mPr>
                                    <m:mr>
                                      <m:e>
                                        <m:sSub>
                                          <m:sSubPr>
                                            <m:ctrlPr>
                                              <a:rPr lang="en-US" altLang="ja-JP" sz="1400" i="1">
                                                <a:latin typeface="Cambria Math"/>
                                              </a:rPr>
                                            </m:ctrlPr>
                                          </m:sSubPr>
                                          <m:e>
                                            <m:sSubSup>
                                              <m:sSubSupPr>
                                                <m:ctrlPr>
                                                  <a:rPr lang="en-US" altLang="ja-JP" sz="1400" i="1">
                                                    <a:latin typeface="Cambria Math"/>
                                                  </a:rPr>
                                                </m:ctrlPr>
                                              </m:sSubSupPr>
                                              <m:e>
                                                <m:r>
                                                  <a:rPr lang="en-US" altLang="ja-JP" sz="1400" i="1">
                                                    <a:latin typeface="Cambria Math"/>
                                                  </a:rPr>
                                                  <m:t>𝑩</m:t>
                                                </m:r>
                                              </m:e>
                                              <m:sub>
                                                <m:r>
                                                  <a:rPr lang="en-US" altLang="ja-JP" sz="1400" b="1" i="1" smtClean="0">
                                                    <a:latin typeface="Cambria Math"/>
                                                  </a:rPr>
                                                  <m:t>𝒊𝒏</m:t>
                                                </m:r>
                                                <m:r>
                                                  <a:rPr lang="en-US" altLang="ja-JP" sz="1400" i="1">
                                                    <a:latin typeface="Cambria Math"/>
                                                  </a:rPr>
                                                  <m:t>𝒅</m:t>
                                                </m:r>
                                              </m:sub>
                                              <m:sup>
                                                <m:r>
                                                  <a:rPr lang="en-US" altLang="ja-JP" sz="1400" b="1" i="1" smtClean="0">
                                                    <a:latin typeface="Cambria Math"/>
                                                  </a:rPr>
                                                  <m:t>𝟐</m:t>
                                                </m:r>
                                              </m:sup>
                                            </m:sSubSup>
                                          </m:e>
                                          <m:sub>
                                            <m:r>
                                              <a:rPr lang="en-US" altLang="ja-JP" sz="1400" i="1">
                                                <a:latin typeface="Cambria Math"/>
                                              </a:rPr>
                                              <m:t> </m:t>
                                            </m:r>
                                            <m:r>
                                              <a:rPr lang="en-US" altLang="ja-JP" sz="1400" i="1">
                                                <a:latin typeface="Cambria Math"/>
                                              </a:rPr>
                                              <m:t>𝟏</m:t>
                                            </m:r>
                                          </m:sub>
                                        </m:sSub>
                                      </m:e>
                                    </m:mr>
                                    <m:mr>
                                      <m:e>
                                        <m:sSub>
                                          <m:sSubPr>
                                            <m:ctrlPr>
                                              <a:rPr lang="en-US" altLang="ja-JP" sz="1400" i="1">
                                                <a:latin typeface="Cambria Math"/>
                                              </a:rPr>
                                            </m:ctrlPr>
                                          </m:sSubPr>
                                          <m:e>
                                            <m:sSubSup>
                                              <m:sSubSupPr>
                                                <m:ctrlPr>
                                                  <a:rPr lang="en-US" altLang="ja-JP" sz="1400" i="1">
                                                    <a:latin typeface="Cambria Math"/>
                                                  </a:rPr>
                                                </m:ctrlPr>
                                              </m:sSubSupPr>
                                              <m:e>
                                                <m:r>
                                                  <a:rPr lang="en-US" altLang="ja-JP" sz="1400" i="1">
                                                    <a:latin typeface="Cambria Math"/>
                                                  </a:rPr>
                                                  <m:t>𝑩</m:t>
                                                </m:r>
                                              </m:e>
                                              <m:sub>
                                                <m:r>
                                                  <a:rPr lang="en-US" altLang="ja-JP" sz="1400" b="1" i="1" smtClean="0">
                                                    <a:latin typeface="Cambria Math"/>
                                                  </a:rPr>
                                                  <m:t>𝒊𝒏</m:t>
                                                </m:r>
                                                <m:r>
                                                  <a:rPr lang="en-US" altLang="ja-JP" sz="1400" i="1">
                                                    <a:latin typeface="Cambria Math"/>
                                                  </a:rPr>
                                                  <m:t>𝒅</m:t>
                                                </m:r>
                                              </m:sub>
                                              <m:sup>
                                                <m:r>
                                                  <a:rPr lang="en-US" altLang="ja-JP" sz="1400" b="1" i="1" smtClean="0">
                                                    <a:latin typeface="Cambria Math"/>
                                                  </a:rPr>
                                                  <m:t>𝟐</m:t>
                                                </m:r>
                                              </m:sup>
                                            </m:sSubSup>
                                          </m:e>
                                          <m:sub>
                                            <m:r>
                                              <a:rPr lang="en-US" altLang="ja-JP" sz="1400" i="1">
                                                <a:latin typeface="Cambria Math"/>
                                              </a:rPr>
                                              <m:t> </m:t>
                                            </m:r>
                                            <m:r>
                                              <a:rPr lang="en-US" altLang="ja-JP" sz="1400" b="1" i="1" smtClean="0">
                                                <a:latin typeface="Cambria Math"/>
                                              </a:rPr>
                                              <m:t>𝟐</m:t>
                                            </m:r>
                                          </m:sub>
                                        </m:sSub>
                                      </m:e>
                                    </m:mr>
                                  </m:m>
                                </m:e>
                              </m:mr>
                              <m:mr>
                                <m:e>
                                  <m:m>
                                    <m:mPr>
                                      <m:mcs>
                                        <m:mc>
                                          <m:mcPr>
                                            <m:count m:val="1"/>
                                            <m:mcJc m:val="center"/>
                                          </m:mcPr>
                                        </m:mc>
                                      </m:mcs>
                                      <m:ctrlPr>
                                        <a:rPr kumimoji="1" lang="en-US" altLang="ja-JP" sz="1400" i="1" smtClean="0">
                                          <a:latin typeface="Cambria Math"/>
                                        </a:rPr>
                                      </m:ctrlPr>
                                    </m:mPr>
                                    <m:mr>
                                      <m:e>
                                        <m:r>
                                          <a:rPr kumimoji="1" lang="en-US" altLang="ja-JP" sz="1400" b="1" i="1" smtClean="0">
                                            <a:latin typeface="Cambria Math"/>
                                          </a:rPr>
                                          <m:t>⋮</m:t>
                                        </m:r>
                                      </m:e>
                                    </m:mr>
                                    <m:mr>
                                      <m:e>
                                        <m:sSub>
                                          <m:sSubPr>
                                            <m:ctrlPr>
                                              <a:rPr lang="en-US" altLang="ja-JP" sz="1400" i="1">
                                                <a:latin typeface="Cambria Math"/>
                                              </a:rPr>
                                            </m:ctrlPr>
                                          </m:sSubPr>
                                          <m:e>
                                            <m:sSubSup>
                                              <m:sSubSupPr>
                                                <m:ctrlPr>
                                                  <a:rPr lang="en-US" altLang="ja-JP" sz="1400" i="1" smtClean="0">
                                                    <a:latin typeface="Cambria Math"/>
                                                  </a:rPr>
                                                </m:ctrlPr>
                                              </m:sSubSupPr>
                                              <m:e>
                                                <m:r>
                                                  <a:rPr lang="en-US" altLang="ja-JP" sz="1400" i="1">
                                                    <a:latin typeface="Cambria Math"/>
                                                  </a:rPr>
                                                  <m:t>𝑩</m:t>
                                                </m:r>
                                              </m:e>
                                              <m:sub>
                                                <m:r>
                                                  <a:rPr lang="en-US" altLang="ja-JP" sz="1400" b="1" i="1" smtClean="0">
                                                    <a:latin typeface="Cambria Math"/>
                                                  </a:rPr>
                                                  <m:t>𝒊𝒏</m:t>
                                                </m:r>
                                                <m:r>
                                                  <a:rPr lang="en-US" altLang="ja-JP" sz="1400" i="1">
                                                    <a:latin typeface="Cambria Math"/>
                                                  </a:rPr>
                                                  <m:t>𝒅</m:t>
                                                </m:r>
                                              </m:sub>
                                              <m:sup>
                                                <m:r>
                                                  <a:rPr lang="en-US" altLang="ja-JP" sz="1400" b="1" i="1" smtClean="0">
                                                    <a:latin typeface="Cambria Math"/>
                                                  </a:rPr>
                                                  <m:t>𝟐</m:t>
                                                </m:r>
                                              </m:sup>
                                            </m:sSubSup>
                                          </m:e>
                                          <m:sub>
                                            <m:r>
                                              <a:rPr lang="en-US" altLang="ja-JP" sz="1400" i="1">
                                                <a:latin typeface="Cambria Math"/>
                                              </a:rPr>
                                              <m:t> </m:t>
                                            </m:r>
                                            <m:r>
                                              <a:rPr lang="en-US" altLang="ja-JP" sz="1400" b="1" i="1" smtClean="0">
                                                <a:latin typeface="Cambria Math"/>
                                              </a:rPr>
                                              <m:t> </m:t>
                                            </m:r>
                                            <m:r>
                                              <a:rPr lang="en-US" altLang="ja-JP" sz="1400" b="1" i="1" smtClean="0">
                                                <a:latin typeface="Cambria Math"/>
                                              </a:rPr>
                                              <m:t>𝑺</m:t>
                                            </m:r>
                                          </m:sub>
                                        </m:sSub>
                                      </m:e>
                                    </m:mr>
                                  </m:m>
                                </m:e>
                              </m:mr>
                            </m:m>
                          </m:e>
                        </m:d>
                      </m:oMath>
                    </m:oMathPara>
                  </a14:m>
                  <a:endParaRPr kumimoji="1" lang="en-US" altLang="ja-JP" sz="1400" dirty="0" smtClean="0"/>
                </a:p>
              </p:txBody>
            </p:sp>
          </mc:Choice>
          <mc:Fallback xmlns="">
            <p:sp>
              <p:nvSpPr>
                <p:cNvPr id="90" name="テキスト ボックス 89"/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3248608" y="4710090"/>
                  <a:ext cx="720080" cy="1192309"/>
                </a:xfrm>
                <a:prstGeom prst="rect">
                  <a:avLst/>
                </a:prstGeom>
                <a:blipFill rotWithShape="1">
                  <a:blip r:embed="rId34"/>
                  <a:stretch>
                    <a:fillRect/>
                  </a:stretch>
                </a:blipFill>
                <a:ln w="6350">
                  <a:noFill/>
                </a:ln>
              </p:spPr>
              <p:txBody>
                <a:bodyPr/>
                <a:lstStyle/>
                <a:p>
                  <a:r>
                    <a:rPr lang="ja-JP" altLang="en-US">
                      <a:noFill/>
                    </a:rPr>
                    <a:t> </a:t>
                  </a:r>
                </a:p>
              </p:txBody>
            </p:sp>
          </mc:Fallback>
        </mc:AlternateContent>
      </p:grpSp>
      <p:grpSp>
        <p:nvGrpSpPr>
          <p:cNvPr id="74" name="グループ化 73"/>
          <p:cNvGrpSpPr/>
          <p:nvPr/>
        </p:nvGrpSpPr>
        <p:grpSpPr>
          <a:xfrm>
            <a:off x="7045408" y="5054101"/>
            <a:ext cx="719084" cy="1284563"/>
            <a:chOff x="3198762" y="4646816"/>
            <a:chExt cx="769926" cy="1375387"/>
          </a:xfrm>
        </p:grpSpPr>
        <p:sp>
          <p:nvSpPr>
            <p:cNvPr id="87" name="角丸四角形 86"/>
            <p:cNvSpPr/>
            <p:nvPr/>
          </p:nvSpPr>
          <p:spPr bwMode="auto">
            <a:xfrm>
              <a:off x="3198762" y="4646816"/>
              <a:ext cx="762000" cy="1375387"/>
            </a:xfrm>
            <a:prstGeom prst="roundRect">
              <a:avLst/>
            </a:prstGeom>
            <a:solidFill>
              <a:schemeClr val="accent5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1" lang="ja-JP" altLang="en-US" sz="1600" b="1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  <a:ea typeface="ＭＳ Ｐゴシック" pitchFamily="50" charset="-128"/>
              </a:endParaRPr>
            </a:p>
          </p:txBody>
        </p:sp>
        <mc:AlternateContent xmlns:mc="http://schemas.openxmlformats.org/markup-compatibility/2006" xmlns:a14="http://schemas.microsoft.com/office/drawing/2010/main">
          <mc:Choice Requires="a14">
            <p:sp>
              <p:nvSpPr>
                <p:cNvPr id="88" name="テキスト ボックス 87"/>
                <p:cNvSpPr txBox="1"/>
                <p:nvPr/>
              </p:nvSpPr>
              <p:spPr>
                <a:xfrm>
                  <a:off x="3248608" y="4710090"/>
                  <a:ext cx="720080" cy="1195604"/>
                </a:xfrm>
                <a:prstGeom prst="rect">
                  <a:avLst/>
                </a:prstGeom>
                <a:noFill/>
                <a:ln w="6350">
                  <a:noFill/>
                </a:ln>
              </p:spPr>
              <p:txBody>
                <a:bodyPr wrap="square" rtlCol="0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d>
                          <m:dPr>
                            <m:begChr m:val="["/>
                            <m:endChr m:val="]"/>
                            <m:ctrlPr>
                              <a:rPr kumimoji="1" lang="en-US" altLang="ja-JP" sz="1400" i="1" smtClean="0">
                                <a:latin typeface="Cambria Math"/>
                              </a:rPr>
                            </m:ctrlPr>
                          </m:dPr>
                          <m:e>
                            <m:m>
                              <m:mPr>
                                <m:mcs>
                                  <m:mc>
                                    <m:mcPr>
                                      <m:count m:val="1"/>
                                      <m:mcJc m:val="center"/>
                                    </m:mcPr>
                                  </m:mc>
                                </m:mcs>
                                <m:ctrlPr>
                                  <a:rPr kumimoji="1" lang="en-US" altLang="ja-JP" sz="1400" i="1" smtClean="0">
                                    <a:latin typeface="Cambria Math"/>
                                  </a:rPr>
                                </m:ctrlPr>
                              </m:mPr>
                              <m:mr>
                                <m:e>
                                  <m:m>
                                    <m:mPr>
                                      <m:mcs>
                                        <m:mc>
                                          <m:mcPr>
                                            <m:count m:val="1"/>
                                            <m:mcJc m:val="center"/>
                                          </m:mcPr>
                                        </m:mc>
                                      </m:mcs>
                                      <m:ctrlPr>
                                        <a:rPr kumimoji="1" lang="en-US" altLang="ja-JP" sz="1400" i="1" smtClean="0">
                                          <a:latin typeface="Cambria Math"/>
                                        </a:rPr>
                                      </m:ctrlPr>
                                    </m:mPr>
                                    <m:mr>
                                      <m:e>
                                        <m:sSub>
                                          <m:sSubPr>
                                            <m:ctrlPr>
                                              <a:rPr lang="en-US" altLang="ja-JP" sz="1400" i="1">
                                                <a:latin typeface="Cambria Math"/>
                                              </a:rPr>
                                            </m:ctrlPr>
                                          </m:sSubPr>
                                          <m:e>
                                            <m:sSubSup>
                                              <m:sSubSupPr>
                                                <m:ctrlPr>
                                                  <a:rPr lang="en-US" altLang="ja-JP" sz="1400" i="1">
                                                    <a:latin typeface="Cambria Math"/>
                                                  </a:rPr>
                                                </m:ctrlPr>
                                              </m:sSubSupPr>
                                              <m:e>
                                                <m:r>
                                                  <a:rPr lang="en-US" altLang="ja-JP" sz="1400" i="1">
                                                    <a:latin typeface="Cambria Math"/>
                                                  </a:rPr>
                                                  <m:t>𝑩</m:t>
                                                </m:r>
                                              </m:e>
                                              <m:sub>
                                                <m:r>
                                                  <a:rPr lang="en-US" altLang="ja-JP" sz="1400" b="1" i="1" smtClean="0">
                                                    <a:latin typeface="Cambria Math"/>
                                                  </a:rPr>
                                                  <m:t>𝒊𝒏</m:t>
                                                </m:r>
                                                <m:r>
                                                  <a:rPr lang="en-US" altLang="ja-JP" sz="1400" i="1">
                                                    <a:latin typeface="Cambria Math"/>
                                                  </a:rPr>
                                                  <m:t>𝒅</m:t>
                                                </m:r>
                                              </m:sub>
                                              <m:sup>
                                                <m:r>
                                                  <a:rPr lang="en-US" altLang="ja-JP" sz="1400" b="1" i="1" smtClean="0">
                                                    <a:latin typeface="Cambria Math"/>
                                                  </a:rPr>
                                                  <m:t>𝟑</m:t>
                                                </m:r>
                                              </m:sup>
                                            </m:sSubSup>
                                          </m:e>
                                          <m:sub>
                                            <m:r>
                                              <a:rPr lang="en-US" altLang="ja-JP" sz="1400" i="1">
                                                <a:latin typeface="Cambria Math"/>
                                              </a:rPr>
                                              <m:t> </m:t>
                                            </m:r>
                                            <m:r>
                                              <a:rPr lang="en-US" altLang="ja-JP" sz="1400" i="1">
                                                <a:latin typeface="Cambria Math"/>
                                              </a:rPr>
                                              <m:t>𝟏</m:t>
                                            </m:r>
                                          </m:sub>
                                        </m:sSub>
                                      </m:e>
                                    </m:mr>
                                    <m:mr>
                                      <m:e>
                                        <m:sSub>
                                          <m:sSubPr>
                                            <m:ctrlPr>
                                              <a:rPr lang="en-US" altLang="ja-JP" sz="1400" i="1">
                                                <a:latin typeface="Cambria Math"/>
                                              </a:rPr>
                                            </m:ctrlPr>
                                          </m:sSubPr>
                                          <m:e>
                                            <m:sSubSup>
                                              <m:sSubSupPr>
                                                <m:ctrlPr>
                                                  <a:rPr lang="en-US" altLang="ja-JP" sz="1400" i="1">
                                                    <a:latin typeface="Cambria Math"/>
                                                  </a:rPr>
                                                </m:ctrlPr>
                                              </m:sSubSupPr>
                                              <m:e>
                                                <m:r>
                                                  <a:rPr lang="en-US" altLang="ja-JP" sz="1400" i="1">
                                                    <a:latin typeface="Cambria Math"/>
                                                  </a:rPr>
                                                  <m:t>𝑩</m:t>
                                                </m:r>
                                              </m:e>
                                              <m:sub>
                                                <m:r>
                                                  <a:rPr lang="en-US" altLang="ja-JP" sz="1400" b="1" i="1" smtClean="0">
                                                    <a:latin typeface="Cambria Math"/>
                                                  </a:rPr>
                                                  <m:t>𝒊𝒏</m:t>
                                                </m:r>
                                                <m:r>
                                                  <a:rPr lang="en-US" altLang="ja-JP" sz="1400" i="1">
                                                    <a:latin typeface="Cambria Math"/>
                                                  </a:rPr>
                                                  <m:t>𝒅</m:t>
                                                </m:r>
                                              </m:sub>
                                              <m:sup>
                                                <m:r>
                                                  <a:rPr lang="en-US" altLang="ja-JP" sz="1400" b="1" i="1" smtClean="0">
                                                    <a:latin typeface="Cambria Math"/>
                                                  </a:rPr>
                                                  <m:t>𝟑</m:t>
                                                </m:r>
                                              </m:sup>
                                            </m:sSubSup>
                                          </m:e>
                                          <m:sub>
                                            <m:r>
                                              <a:rPr lang="en-US" altLang="ja-JP" sz="1400" i="1">
                                                <a:latin typeface="Cambria Math"/>
                                              </a:rPr>
                                              <m:t> </m:t>
                                            </m:r>
                                            <m:r>
                                              <a:rPr lang="en-US" altLang="ja-JP" sz="1400" b="1" i="1" smtClean="0">
                                                <a:latin typeface="Cambria Math"/>
                                              </a:rPr>
                                              <m:t>𝟐</m:t>
                                            </m:r>
                                          </m:sub>
                                        </m:sSub>
                                      </m:e>
                                    </m:mr>
                                  </m:m>
                                </m:e>
                              </m:mr>
                              <m:mr>
                                <m:e>
                                  <m:m>
                                    <m:mPr>
                                      <m:mcs>
                                        <m:mc>
                                          <m:mcPr>
                                            <m:count m:val="1"/>
                                            <m:mcJc m:val="center"/>
                                          </m:mcPr>
                                        </m:mc>
                                      </m:mcs>
                                      <m:ctrlPr>
                                        <a:rPr kumimoji="1" lang="en-US" altLang="ja-JP" sz="1400" i="1" smtClean="0">
                                          <a:latin typeface="Cambria Math"/>
                                        </a:rPr>
                                      </m:ctrlPr>
                                    </m:mPr>
                                    <m:mr>
                                      <m:e>
                                        <m:r>
                                          <a:rPr kumimoji="1" lang="en-US" altLang="ja-JP" sz="1400" b="1" i="1" smtClean="0">
                                            <a:latin typeface="Cambria Math"/>
                                          </a:rPr>
                                          <m:t>⋮</m:t>
                                        </m:r>
                                      </m:e>
                                    </m:mr>
                                    <m:mr>
                                      <m:e>
                                        <m:sSub>
                                          <m:sSubPr>
                                            <m:ctrlPr>
                                              <a:rPr lang="en-US" altLang="ja-JP" sz="1400" i="1">
                                                <a:latin typeface="Cambria Math"/>
                                              </a:rPr>
                                            </m:ctrlPr>
                                          </m:sSubPr>
                                          <m:e>
                                            <m:sSubSup>
                                              <m:sSubSupPr>
                                                <m:ctrlPr>
                                                  <a:rPr lang="en-US" altLang="ja-JP" sz="1400" i="1">
                                                    <a:latin typeface="Cambria Math"/>
                                                  </a:rPr>
                                                </m:ctrlPr>
                                              </m:sSubSupPr>
                                              <m:e>
                                                <m:r>
                                                  <a:rPr lang="en-US" altLang="ja-JP" sz="1400" i="1">
                                                    <a:latin typeface="Cambria Math"/>
                                                  </a:rPr>
                                                  <m:t>𝑩</m:t>
                                                </m:r>
                                              </m:e>
                                              <m:sub>
                                                <m:r>
                                                  <a:rPr lang="en-US" altLang="ja-JP" sz="1400" b="1" i="1" smtClean="0">
                                                    <a:latin typeface="Cambria Math"/>
                                                  </a:rPr>
                                                  <m:t>𝒊𝒏</m:t>
                                                </m:r>
                                                <m:r>
                                                  <a:rPr lang="en-US" altLang="ja-JP" sz="1400" i="1">
                                                    <a:latin typeface="Cambria Math"/>
                                                  </a:rPr>
                                                  <m:t>𝒅</m:t>
                                                </m:r>
                                              </m:sub>
                                              <m:sup>
                                                <m:r>
                                                  <a:rPr lang="en-US" altLang="ja-JP" sz="1400" b="1" i="1" smtClean="0">
                                                    <a:latin typeface="Cambria Math"/>
                                                  </a:rPr>
                                                  <m:t>𝟑</m:t>
                                                </m:r>
                                              </m:sup>
                                            </m:sSubSup>
                                          </m:e>
                                          <m:sub>
                                            <m:r>
                                              <a:rPr lang="en-US" altLang="ja-JP" sz="1400" i="1">
                                                <a:latin typeface="Cambria Math"/>
                                              </a:rPr>
                                              <m:t> </m:t>
                                            </m:r>
                                            <m:r>
                                              <a:rPr lang="en-US" altLang="ja-JP" sz="1400" b="1" i="1" smtClean="0">
                                                <a:latin typeface="Cambria Math"/>
                                              </a:rPr>
                                              <m:t> </m:t>
                                            </m:r>
                                            <m:r>
                                              <a:rPr lang="en-US" altLang="ja-JP" sz="1400" b="1" i="1" smtClean="0">
                                                <a:latin typeface="Cambria Math"/>
                                              </a:rPr>
                                              <m:t>𝑺</m:t>
                                            </m:r>
                                          </m:sub>
                                        </m:sSub>
                                      </m:e>
                                    </m:mr>
                                  </m:m>
                                </m:e>
                              </m:mr>
                            </m:m>
                          </m:e>
                        </m:d>
                      </m:oMath>
                    </m:oMathPara>
                  </a14:m>
                  <a:endParaRPr kumimoji="1" lang="en-US" altLang="ja-JP" sz="1400" dirty="0" smtClean="0"/>
                </a:p>
              </p:txBody>
            </p:sp>
          </mc:Choice>
          <mc:Fallback xmlns="">
            <p:sp>
              <p:nvSpPr>
                <p:cNvPr id="88" name="テキスト ボックス 87"/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3248608" y="4710090"/>
                  <a:ext cx="720080" cy="1195604"/>
                </a:xfrm>
                <a:prstGeom prst="rect">
                  <a:avLst/>
                </a:prstGeom>
                <a:blipFill rotWithShape="1">
                  <a:blip r:embed="rId35"/>
                  <a:stretch>
                    <a:fillRect/>
                  </a:stretch>
                </a:blipFill>
                <a:ln w="6350">
                  <a:noFill/>
                </a:ln>
              </p:spPr>
              <p:txBody>
                <a:bodyPr/>
                <a:lstStyle/>
                <a:p>
                  <a:r>
                    <a:rPr lang="ja-JP" altLang="en-US">
                      <a:noFill/>
                    </a:rPr>
                    <a:t> </a:t>
                  </a:r>
                </a:p>
              </p:txBody>
            </p:sp>
          </mc:Fallback>
        </mc:AlternateContent>
      </p:grpSp>
      <mc:AlternateContent xmlns:mc="http://schemas.openxmlformats.org/markup-compatibility/2006" xmlns:a14="http://schemas.microsoft.com/office/drawing/2010/main">
        <mc:Choice Requires="a14">
          <p:sp>
            <p:nvSpPr>
              <p:cNvPr id="115" name="テキスト ボックス 114"/>
              <p:cNvSpPr txBox="1"/>
              <p:nvPr/>
            </p:nvSpPr>
            <p:spPr>
              <a:xfrm>
                <a:off x="1697110" y="4472399"/>
                <a:ext cx="1005397" cy="47000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kumimoji="1" lang="en-US" altLang="ja-JP" sz="2400" b="1" i="1" smtClean="0">
                          <a:ln w="18000">
                            <a:noFill/>
                            <a:prstDash val="solid"/>
                            <a:miter lim="800000"/>
                          </a:ln>
                          <a:solidFill>
                            <a:srgbClr val="0070C0"/>
                          </a:solidFill>
                          <a:effectLst/>
                          <a:latin typeface="Cambria Math"/>
                          <a:ea typeface="Cambria Math"/>
                        </a:rPr>
                        <m:t>×</m:t>
                      </m:r>
                      <m:sSup>
                        <m:sSupPr>
                          <m:ctrlPr>
                            <a:rPr kumimoji="1" lang="en-US" altLang="ja-JP" sz="2400" b="1" i="1" smtClean="0">
                              <a:ln w="18000">
                                <a:noFill/>
                                <a:prstDash val="solid"/>
                                <a:miter lim="800000"/>
                              </a:ln>
                              <a:solidFill>
                                <a:srgbClr val="0070C0"/>
                              </a:solidFill>
                              <a:effectLst/>
                              <a:latin typeface="Cambria Math"/>
                              <a:ea typeface="Cambria Math"/>
                            </a:rPr>
                          </m:ctrlPr>
                        </m:sSupPr>
                        <m:e>
                          <m:r>
                            <a:rPr kumimoji="1" lang="en-US" altLang="ja-JP" sz="2400" b="1" i="0" smtClean="0">
                              <a:ln w="18000">
                                <a:noFill/>
                                <a:prstDash val="solid"/>
                                <a:miter lim="800000"/>
                              </a:ln>
                              <a:solidFill>
                                <a:srgbClr val="0070C0"/>
                              </a:solidFill>
                              <a:effectLst/>
                              <a:latin typeface="Cambria Math"/>
                              <a:ea typeface="Cambria Math"/>
                            </a:rPr>
                            <m:t>𝐅</m:t>
                          </m:r>
                        </m:e>
                        <m:sup>
                          <m:r>
                            <a:rPr kumimoji="1" lang="en-US" altLang="ja-JP" sz="2400" b="1" i="1" smtClean="0">
                              <a:ln w="18000">
                                <a:noFill/>
                                <a:prstDash val="solid"/>
                                <a:miter lim="800000"/>
                              </a:ln>
                              <a:solidFill>
                                <a:srgbClr val="0070C0"/>
                              </a:solidFill>
                              <a:effectLst/>
                              <a:latin typeface="Cambria Math"/>
                              <a:ea typeface="Cambria Math"/>
                            </a:rPr>
                            <m:t>−</m:t>
                          </m:r>
                          <m:r>
                            <a:rPr kumimoji="1" lang="en-US" altLang="ja-JP" sz="2400" b="1" i="1" smtClean="0">
                              <a:ln w="18000">
                                <a:noFill/>
                                <a:prstDash val="solid"/>
                                <a:miter lim="800000"/>
                              </a:ln>
                              <a:solidFill>
                                <a:srgbClr val="0070C0"/>
                              </a:solidFill>
                              <a:effectLst/>
                              <a:latin typeface="Cambria Math"/>
                              <a:ea typeface="Cambria Math"/>
                            </a:rPr>
                            <m:t>𝟏</m:t>
                          </m:r>
                        </m:sup>
                      </m:sSup>
                    </m:oMath>
                  </m:oMathPara>
                </a14:m>
                <a:endParaRPr kumimoji="1" lang="ja-JP" altLang="en-US" sz="3200" dirty="0">
                  <a:ln w="18000">
                    <a:solidFill>
                      <a:schemeClr val="bg1"/>
                    </a:solidFill>
                    <a:prstDash val="solid"/>
                    <a:miter lim="800000"/>
                  </a:ln>
                  <a:solidFill>
                    <a:srgbClr val="0070C0"/>
                  </a:solidFill>
                  <a:effectLst/>
                </a:endParaRPr>
              </a:p>
            </p:txBody>
          </p:sp>
        </mc:Choice>
        <mc:Fallback xmlns="">
          <p:sp>
            <p:nvSpPr>
              <p:cNvPr id="115" name="テキスト ボックス 114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697110" y="4472399"/>
                <a:ext cx="1005397" cy="470000"/>
              </a:xfrm>
              <a:prstGeom prst="rect">
                <a:avLst/>
              </a:prstGeom>
              <a:blipFill rotWithShape="1">
                <a:blip r:embed="rId36"/>
                <a:stretch>
                  <a:fillRect l="-1212"/>
                </a:stretch>
              </a:blipFill>
            </p:spPr>
            <p:txBody>
              <a:bodyPr/>
              <a:lstStyle/>
              <a:p>
                <a:r>
                  <a:rPr lang="ja-JP" alt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58" name="右カーブ矢印 157"/>
          <p:cNvSpPr/>
          <p:nvPr/>
        </p:nvSpPr>
        <p:spPr bwMode="auto">
          <a:xfrm rot="10800000">
            <a:off x="1292746" y="4164980"/>
            <a:ext cx="408143" cy="992862"/>
          </a:xfrm>
          <a:prstGeom prst="curvedRightArrow">
            <a:avLst>
              <a:gd name="adj1" fmla="val 44544"/>
              <a:gd name="adj2" fmla="val 88194"/>
              <a:gd name="adj3" fmla="val 41336"/>
            </a:avLst>
          </a:prstGeom>
          <a:solidFill>
            <a:srgbClr val="0070C0"/>
          </a:solidFill>
          <a:ln w="12700" cap="flat" cmpd="sng" algn="ctr">
            <a:solidFill>
              <a:schemeClr val="bg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1" lang="ja-JP" altLang="en-US" sz="1600" b="1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charset="0"/>
              <a:ea typeface="ＭＳ Ｐゴシック" pitchFamily="50" charset="-128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63" name="テキスト ボックス 162"/>
              <p:cNvSpPr txBox="1"/>
              <p:nvPr/>
            </p:nvSpPr>
            <p:spPr>
              <a:xfrm>
                <a:off x="3782627" y="4472399"/>
                <a:ext cx="1005397" cy="47000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kumimoji="1" lang="en-US" altLang="ja-JP" sz="2400" b="1" i="1" smtClean="0">
                          <a:ln w="18000">
                            <a:noFill/>
                            <a:prstDash val="solid"/>
                            <a:miter lim="800000"/>
                          </a:ln>
                          <a:solidFill>
                            <a:srgbClr val="0070C0"/>
                          </a:solidFill>
                          <a:effectLst/>
                          <a:latin typeface="Cambria Math"/>
                          <a:ea typeface="Cambria Math"/>
                        </a:rPr>
                        <m:t>×</m:t>
                      </m:r>
                      <m:sSup>
                        <m:sSupPr>
                          <m:ctrlPr>
                            <a:rPr kumimoji="1" lang="en-US" altLang="ja-JP" sz="2400" b="1" i="1" smtClean="0">
                              <a:ln w="18000">
                                <a:noFill/>
                                <a:prstDash val="solid"/>
                                <a:miter lim="800000"/>
                              </a:ln>
                              <a:solidFill>
                                <a:srgbClr val="0070C0"/>
                              </a:solidFill>
                              <a:effectLst/>
                              <a:latin typeface="Cambria Math"/>
                              <a:ea typeface="Cambria Math"/>
                            </a:rPr>
                          </m:ctrlPr>
                        </m:sSupPr>
                        <m:e>
                          <m:r>
                            <a:rPr kumimoji="1" lang="en-US" altLang="ja-JP" sz="2400" b="1" i="0" smtClean="0">
                              <a:ln w="18000">
                                <a:noFill/>
                                <a:prstDash val="solid"/>
                                <a:miter lim="800000"/>
                              </a:ln>
                              <a:solidFill>
                                <a:srgbClr val="0070C0"/>
                              </a:solidFill>
                              <a:effectLst/>
                              <a:latin typeface="Cambria Math"/>
                              <a:ea typeface="Cambria Math"/>
                            </a:rPr>
                            <m:t>𝐅</m:t>
                          </m:r>
                        </m:e>
                        <m:sup>
                          <m:r>
                            <a:rPr kumimoji="1" lang="en-US" altLang="ja-JP" sz="2400" b="1" i="1" smtClean="0">
                              <a:ln w="18000">
                                <a:noFill/>
                                <a:prstDash val="solid"/>
                                <a:miter lim="800000"/>
                              </a:ln>
                              <a:solidFill>
                                <a:srgbClr val="0070C0"/>
                              </a:solidFill>
                              <a:effectLst/>
                              <a:latin typeface="Cambria Math"/>
                              <a:ea typeface="Cambria Math"/>
                            </a:rPr>
                            <m:t>−</m:t>
                          </m:r>
                          <m:r>
                            <a:rPr kumimoji="1" lang="en-US" altLang="ja-JP" sz="2400" b="1" i="1" smtClean="0">
                              <a:ln w="18000">
                                <a:noFill/>
                                <a:prstDash val="solid"/>
                                <a:miter lim="800000"/>
                              </a:ln>
                              <a:solidFill>
                                <a:srgbClr val="0070C0"/>
                              </a:solidFill>
                              <a:effectLst/>
                              <a:latin typeface="Cambria Math"/>
                              <a:ea typeface="Cambria Math"/>
                            </a:rPr>
                            <m:t>𝟏</m:t>
                          </m:r>
                        </m:sup>
                      </m:sSup>
                    </m:oMath>
                  </m:oMathPara>
                </a14:m>
                <a:endParaRPr kumimoji="1" lang="ja-JP" altLang="en-US" sz="3200" dirty="0">
                  <a:ln w="18000">
                    <a:solidFill>
                      <a:schemeClr val="bg1"/>
                    </a:solidFill>
                    <a:prstDash val="solid"/>
                    <a:miter lim="800000"/>
                  </a:ln>
                  <a:solidFill>
                    <a:srgbClr val="0070C0"/>
                  </a:solidFill>
                  <a:effectLst/>
                </a:endParaRPr>
              </a:p>
            </p:txBody>
          </p:sp>
        </mc:Choice>
        <mc:Fallback xmlns="">
          <p:sp>
            <p:nvSpPr>
              <p:cNvPr id="163" name="テキスト ボックス 162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782627" y="4472399"/>
                <a:ext cx="1005397" cy="470000"/>
              </a:xfrm>
              <a:prstGeom prst="rect">
                <a:avLst/>
              </a:prstGeom>
              <a:blipFill rotWithShape="1">
                <a:blip r:embed="rId37"/>
                <a:stretch>
                  <a:fillRect l="-1829"/>
                </a:stretch>
              </a:blipFill>
            </p:spPr>
            <p:txBody>
              <a:bodyPr/>
              <a:lstStyle/>
              <a:p>
                <a:r>
                  <a:rPr lang="ja-JP" alt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64" name="右カーブ矢印 163"/>
          <p:cNvSpPr/>
          <p:nvPr/>
        </p:nvSpPr>
        <p:spPr bwMode="auto">
          <a:xfrm rot="10800000">
            <a:off x="3411229" y="4164980"/>
            <a:ext cx="408143" cy="992862"/>
          </a:xfrm>
          <a:prstGeom prst="curvedRightArrow">
            <a:avLst>
              <a:gd name="adj1" fmla="val 44544"/>
              <a:gd name="adj2" fmla="val 88194"/>
              <a:gd name="adj3" fmla="val 41336"/>
            </a:avLst>
          </a:prstGeom>
          <a:solidFill>
            <a:srgbClr val="0070C0"/>
          </a:solidFill>
          <a:ln w="12700" cap="flat" cmpd="sng" algn="ctr">
            <a:solidFill>
              <a:schemeClr val="bg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1" lang="ja-JP" altLang="en-US" sz="1600" b="1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charset="0"/>
              <a:ea typeface="ＭＳ Ｐゴシック" pitchFamily="50" charset="-128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68" name="テキスト ボックス 167"/>
              <p:cNvSpPr txBox="1"/>
              <p:nvPr/>
            </p:nvSpPr>
            <p:spPr>
              <a:xfrm>
                <a:off x="5798851" y="4472399"/>
                <a:ext cx="1005397" cy="47000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kumimoji="1" lang="en-US" altLang="ja-JP" sz="2400" b="1" i="1" smtClean="0">
                          <a:ln w="18000">
                            <a:noFill/>
                            <a:prstDash val="solid"/>
                            <a:miter lim="800000"/>
                          </a:ln>
                          <a:solidFill>
                            <a:srgbClr val="0070C0"/>
                          </a:solidFill>
                          <a:effectLst/>
                          <a:latin typeface="Cambria Math"/>
                          <a:ea typeface="Cambria Math"/>
                        </a:rPr>
                        <m:t>×</m:t>
                      </m:r>
                      <m:sSup>
                        <m:sSupPr>
                          <m:ctrlPr>
                            <a:rPr kumimoji="1" lang="en-US" altLang="ja-JP" sz="2400" b="1" i="1" smtClean="0">
                              <a:ln w="18000">
                                <a:noFill/>
                                <a:prstDash val="solid"/>
                                <a:miter lim="800000"/>
                              </a:ln>
                              <a:solidFill>
                                <a:srgbClr val="0070C0"/>
                              </a:solidFill>
                              <a:effectLst/>
                              <a:latin typeface="Cambria Math"/>
                              <a:ea typeface="Cambria Math"/>
                            </a:rPr>
                          </m:ctrlPr>
                        </m:sSupPr>
                        <m:e>
                          <m:r>
                            <a:rPr kumimoji="1" lang="en-US" altLang="ja-JP" sz="2400" b="1" i="0" smtClean="0">
                              <a:ln w="18000">
                                <a:noFill/>
                                <a:prstDash val="solid"/>
                                <a:miter lim="800000"/>
                              </a:ln>
                              <a:solidFill>
                                <a:srgbClr val="0070C0"/>
                              </a:solidFill>
                              <a:effectLst/>
                              <a:latin typeface="Cambria Math"/>
                              <a:ea typeface="Cambria Math"/>
                            </a:rPr>
                            <m:t>𝐅</m:t>
                          </m:r>
                        </m:e>
                        <m:sup>
                          <m:r>
                            <a:rPr kumimoji="1" lang="en-US" altLang="ja-JP" sz="2400" b="1" i="1" smtClean="0">
                              <a:ln w="18000">
                                <a:noFill/>
                                <a:prstDash val="solid"/>
                                <a:miter lim="800000"/>
                              </a:ln>
                              <a:solidFill>
                                <a:srgbClr val="0070C0"/>
                              </a:solidFill>
                              <a:effectLst/>
                              <a:latin typeface="Cambria Math"/>
                              <a:ea typeface="Cambria Math"/>
                            </a:rPr>
                            <m:t>−</m:t>
                          </m:r>
                          <m:r>
                            <a:rPr kumimoji="1" lang="en-US" altLang="ja-JP" sz="2400" b="1" i="1" smtClean="0">
                              <a:ln w="18000">
                                <a:noFill/>
                                <a:prstDash val="solid"/>
                                <a:miter lim="800000"/>
                              </a:ln>
                              <a:solidFill>
                                <a:srgbClr val="0070C0"/>
                              </a:solidFill>
                              <a:effectLst/>
                              <a:latin typeface="Cambria Math"/>
                              <a:ea typeface="Cambria Math"/>
                            </a:rPr>
                            <m:t>𝟏</m:t>
                          </m:r>
                        </m:sup>
                      </m:sSup>
                    </m:oMath>
                  </m:oMathPara>
                </a14:m>
                <a:endParaRPr kumimoji="1" lang="ja-JP" altLang="en-US" sz="3200" dirty="0">
                  <a:ln w="18000">
                    <a:solidFill>
                      <a:schemeClr val="bg1"/>
                    </a:solidFill>
                    <a:prstDash val="solid"/>
                    <a:miter lim="800000"/>
                  </a:ln>
                  <a:solidFill>
                    <a:srgbClr val="0070C0"/>
                  </a:solidFill>
                  <a:effectLst/>
                </a:endParaRPr>
              </a:p>
            </p:txBody>
          </p:sp>
        </mc:Choice>
        <mc:Fallback xmlns="">
          <p:sp>
            <p:nvSpPr>
              <p:cNvPr id="168" name="テキスト ボックス 167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798851" y="4472399"/>
                <a:ext cx="1005397" cy="470000"/>
              </a:xfrm>
              <a:prstGeom prst="rect">
                <a:avLst/>
              </a:prstGeom>
              <a:blipFill rotWithShape="1">
                <a:blip r:embed="rId38"/>
                <a:stretch>
                  <a:fillRect l="-1212"/>
                </a:stretch>
              </a:blipFill>
            </p:spPr>
            <p:txBody>
              <a:bodyPr/>
              <a:lstStyle/>
              <a:p>
                <a:r>
                  <a:rPr lang="ja-JP" alt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69" name="右カーブ矢印 168"/>
          <p:cNvSpPr/>
          <p:nvPr/>
        </p:nvSpPr>
        <p:spPr bwMode="auto">
          <a:xfrm rot="10800000">
            <a:off x="5434807" y="4164980"/>
            <a:ext cx="408143" cy="992862"/>
          </a:xfrm>
          <a:prstGeom prst="curvedRightArrow">
            <a:avLst>
              <a:gd name="adj1" fmla="val 44544"/>
              <a:gd name="adj2" fmla="val 88194"/>
              <a:gd name="adj3" fmla="val 41336"/>
            </a:avLst>
          </a:prstGeom>
          <a:solidFill>
            <a:srgbClr val="0070C0"/>
          </a:solidFill>
          <a:ln w="12700" cap="flat" cmpd="sng" algn="ctr">
            <a:solidFill>
              <a:schemeClr val="bg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1" lang="ja-JP" altLang="en-US" sz="1600" b="1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charset="0"/>
              <a:ea typeface="ＭＳ Ｐゴシック" pitchFamily="50" charset="-128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73" name="テキスト ボックス 172"/>
              <p:cNvSpPr txBox="1"/>
              <p:nvPr/>
            </p:nvSpPr>
            <p:spPr>
              <a:xfrm>
                <a:off x="7743067" y="4472399"/>
                <a:ext cx="1005397" cy="47000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kumimoji="1" lang="en-US" altLang="ja-JP" sz="2400" b="1" i="1" smtClean="0">
                          <a:ln w="18000">
                            <a:noFill/>
                            <a:prstDash val="solid"/>
                            <a:miter lim="800000"/>
                          </a:ln>
                          <a:solidFill>
                            <a:srgbClr val="0070C0"/>
                          </a:solidFill>
                          <a:effectLst/>
                          <a:latin typeface="Cambria Math"/>
                          <a:ea typeface="Cambria Math"/>
                        </a:rPr>
                        <m:t>×</m:t>
                      </m:r>
                      <m:sSup>
                        <m:sSupPr>
                          <m:ctrlPr>
                            <a:rPr kumimoji="1" lang="en-US" altLang="ja-JP" sz="2400" b="1" i="1" smtClean="0">
                              <a:ln w="18000">
                                <a:noFill/>
                                <a:prstDash val="solid"/>
                                <a:miter lim="800000"/>
                              </a:ln>
                              <a:solidFill>
                                <a:srgbClr val="0070C0"/>
                              </a:solidFill>
                              <a:effectLst/>
                              <a:latin typeface="Cambria Math"/>
                              <a:ea typeface="Cambria Math"/>
                            </a:rPr>
                          </m:ctrlPr>
                        </m:sSupPr>
                        <m:e>
                          <m:r>
                            <a:rPr kumimoji="1" lang="en-US" altLang="ja-JP" sz="2400" b="1" i="0" smtClean="0">
                              <a:ln w="18000">
                                <a:noFill/>
                                <a:prstDash val="solid"/>
                                <a:miter lim="800000"/>
                              </a:ln>
                              <a:solidFill>
                                <a:srgbClr val="0070C0"/>
                              </a:solidFill>
                              <a:effectLst/>
                              <a:latin typeface="Cambria Math"/>
                              <a:ea typeface="Cambria Math"/>
                            </a:rPr>
                            <m:t>𝐅</m:t>
                          </m:r>
                        </m:e>
                        <m:sup>
                          <m:r>
                            <a:rPr kumimoji="1" lang="en-US" altLang="ja-JP" sz="2400" b="1" i="1" smtClean="0">
                              <a:ln w="18000">
                                <a:noFill/>
                                <a:prstDash val="solid"/>
                                <a:miter lim="800000"/>
                              </a:ln>
                              <a:solidFill>
                                <a:srgbClr val="0070C0"/>
                              </a:solidFill>
                              <a:effectLst/>
                              <a:latin typeface="Cambria Math"/>
                              <a:ea typeface="Cambria Math"/>
                            </a:rPr>
                            <m:t>−</m:t>
                          </m:r>
                          <m:r>
                            <a:rPr kumimoji="1" lang="en-US" altLang="ja-JP" sz="2400" b="1" i="1" smtClean="0">
                              <a:ln w="18000">
                                <a:noFill/>
                                <a:prstDash val="solid"/>
                                <a:miter lim="800000"/>
                              </a:ln>
                              <a:solidFill>
                                <a:srgbClr val="0070C0"/>
                              </a:solidFill>
                              <a:effectLst/>
                              <a:latin typeface="Cambria Math"/>
                              <a:ea typeface="Cambria Math"/>
                            </a:rPr>
                            <m:t>𝟏</m:t>
                          </m:r>
                        </m:sup>
                      </m:sSup>
                    </m:oMath>
                  </m:oMathPara>
                </a14:m>
                <a:endParaRPr kumimoji="1" lang="ja-JP" altLang="en-US" sz="3200" dirty="0">
                  <a:ln w="18000">
                    <a:solidFill>
                      <a:schemeClr val="bg1"/>
                    </a:solidFill>
                    <a:prstDash val="solid"/>
                    <a:miter lim="800000"/>
                  </a:ln>
                  <a:solidFill>
                    <a:srgbClr val="0070C0"/>
                  </a:solidFill>
                  <a:effectLst/>
                </a:endParaRPr>
              </a:p>
            </p:txBody>
          </p:sp>
        </mc:Choice>
        <mc:Fallback xmlns="">
          <p:sp>
            <p:nvSpPr>
              <p:cNvPr id="173" name="テキスト ボックス 172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743067" y="4472399"/>
                <a:ext cx="1005397" cy="470000"/>
              </a:xfrm>
              <a:prstGeom prst="rect">
                <a:avLst/>
              </a:prstGeom>
              <a:blipFill rotWithShape="1">
                <a:blip r:embed="rId39"/>
                <a:stretch>
                  <a:fillRect l="-1212"/>
                </a:stretch>
              </a:blipFill>
            </p:spPr>
            <p:txBody>
              <a:bodyPr/>
              <a:lstStyle/>
              <a:p>
                <a:r>
                  <a:rPr lang="ja-JP" alt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74" name="右カーブ矢印 173"/>
          <p:cNvSpPr/>
          <p:nvPr/>
        </p:nvSpPr>
        <p:spPr bwMode="auto">
          <a:xfrm rot="10800000">
            <a:off x="7393587" y="4164980"/>
            <a:ext cx="408143" cy="992862"/>
          </a:xfrm>
          <a:prstGeom prst="curvedRightArrow">
            <a:avLst>
              <a:gd name="adj1" fmla="val 44544"/>
              <a:gd name="adj2" fmla="val 88194"/>
              <a:gd name="adj3" fmla="val 41336"/>
            </a:avLst>
          </a:prstGeom>
          <a:solidFill>
            <a:srgbClr val="0070C0"/>
          </a:solidFill>
          <a:ln w="12700" cap="flat" cmpd="sng" algn="ctr">
            <a:solidFill>
              <a:schemeClr val="bg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1" lang="ja-JP" altLang="en-US" sz="1600" b="1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charset="0"/>
              <a:ea typeface="ＭＳ Ｐゴシック" pitchFamily="50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202259053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6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16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16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16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17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17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" fill="hold">
                            <p:stCondLst>
                              <p:cond delay="500"/>
                            </p:stCondLst>
                            <p:childTnLst>
                              <p:par>
                                <p:cTn id="24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500"/>
                                        <p:tgtEl>
                                          <p:spTgt spid="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7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500"/>
                                        <p:tgtEl>
                                          <p:spTgt spid="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0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5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500"/>
                                        <p:tgtEl>
                                          <p:spTgt spid="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8" dur="500"/>
                                        <p:tgtEl>
                                          <p:spTgt spid="5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1" dur="500"/>
                                        <p:tgtEl>
                                          <p:spTgt spid="5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4" dur="500"/>
                                        <p:tgtEl>
                                          <p:spTgt spid="6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500"/>
                                        <p:tgtEl>
                                          <p:spTgt spid="6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0" dur="500"/>
                                        <p:tgtEl>
                                          <p:spTgt spid="6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3" dur="500"/>
                                        <p:tgtEl>
                                          <p:spTgt spid="6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6" dur="500"/>
                                        <p:tgtEl>
                                          <p:spTgt spid="7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4" grpId="0"/>
      <p:bldP spid="55" grpId="0"/>
      <p:bldP spid="56" grpId="0"/>
      <p:bldP spid="60" grpId="0"/>
      <p:bldP spid="61" grpId="0"/>
      <p:bldP spid="163" grpId="0"/>
      <p:bldP spid="164" grpId="0" animBg="1"/>
      <p:bldP spid="168" grpId="0"/>
      <p:bldP spid="169" grpId="0" animBg="1"/>
      <p:bldP spid="173" grpId="0"/>
      <p:bldP spid="174" grpId="0" animBg="1"/>
    </p:bld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角丸四角形 3"/>
          <p:cNvSpPr/>
          <p:nvPr/>
        </p:nvSpPr>
        <p:spPr bwMode="auto">
          <a:xfrm>
            <a:off x="584577" y="3408434"/>
            <a:ext cx="7587823" cy="3044902"/>
          </a:xfrm>
          <a:prstGeom prst="roundRect">
            <a:avLst>
              <a:gd name="adj" fmla="val 7347"/>
            </a:avLst>
          </a:prstGeom>
          <a:gradFill>
            <a:gsLst>
              <a:gs pos="0">
                <a:srgbClr val="C1EF89"/>
              </a:gs>
              <a:gs pos="80000">
                <a:srgbClr val="F3FFE5"/>
              </a:gs>
              <a:gs pos="100000">
                <a:schemeClr val="accent3">
                  <a:shade val="94000"/>
                  <a:satMod val="135000"/>
                </a:schemeClr>
              </a:gs>
            </a:gsLst>
          </a:gradFill>
          <a:ln>
            <a:headEnd type="none" w="med" len="med"/>
            <a:tailEnd type="none" w="med" len="med"/>
          </a:ln>
        </p:spPr>
        <p:style>
          <a:lnRef idx="1">
            <a:schemeClr val="accent3"/>
          </a:lnRef>
          <a:fillRef idx="3">
            <a:schemeClr val="accent3"/>
          </a:fillRef>
          <a:effectRef idx="2">
            <a:schemeClr val="accent3"/>
          </a:effectRef>
          <a:fontRef idx="minor">
            <a:schemeClr val="lt1"/>
          </a:fontRef>
        </p:style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1" lang="ja-JP" altLang="en-US" sz="1800" b="1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charset="0"/>
              <a:ea typeface="ＭＳ Ｐゴシック" pitchFamily="50" charset="-128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2" name="タイトル 1"/>
              <p:cNvSpPr>
                <a:spLocks noGrp="1"/>
              </p:cNvSpPr>
              <p:nvPr>
                <p:ph type="title"/>
              </p:nvPr>
            </p:nvSpPr>
            <p:spPr/>
            <p:txBody>
              <a:bodyPr/>
              <a:lstStyle/>
              <a:p>
                <a14:m>
                  <m:oMath xmlns:m="http://schemas.openxmlformats.org/officeDocument/2006/math">
                    <m:sSub>
                      <m:sSubPr>
                        <m:ctrlPr>
                          <a:rPr lang="en-US" altLang="ja-JP" i="1">
                            <a:solidFill>
                              <a:schemeClr val="tx1"/>
                            </a:solidFill>
                            <a:latin typeface="Cambria Math"/>
                          </a:rPr>
                        </m:ctrlPr>
                      </m:sSubPr>
                      <m:e>
                        <m:r>
                          <a:rPr lang="en-US" altLang="ja-JP" i="1">
                            <a:solidFill>
                              <a:schemeClr val="tx1"/>
                            </a:solidFill>
                            <a:latin typeface="Cambria Math"/>
                          </a:rPr>
                          <m:t>𝐵</m:t>
                        </m:r>
                      </m:e>
                      <m:sub>
                        <m:r>
                          <a:rPr lang="en-US" altLang="ja-JP" i="1">
                            <a:solidFill>
                              <a:schemeClr val="tx1"/>
                            </a:solidFill>
                            <a:latin typeface="Cambria Math"/>
                          </a:rPr>
                          <m:t>𝑑</m:t>
                        </m:r>
                      </m:sub>
                    </m:sSub>
                    <m:r>
                      <a:rPr lang="en-US" altLang="ja-JP" i="1">
                        <a:solidFill>
                          <a:schemeClr val="tx1"/>
                        </a:solidFill>
                        <a:latin typeface="Cambria Math"/>
                      </a:rPr>
                      <m:t>,</m:t>
                    </m:r>
                    <m:sSub>
                      <m:sSubPr>
                        <m:ctrlPr>
                          <a:rPr lang="en-US" altLang="ja-JP" i="1">
                            <a:solidFill>
                              <a:schemeClr val="tx1"/>
                            </a:solidFill>
                            <a:latin typeface="Cambria Math"/>
                          </a:rPr>
                        </m:ctrlPr>
                      </m:sSubPr>
                      <m:e>
                        <m:r>
                          <a:rPr lang="en-US" altLang="ja-JP" i="1">
                            <a:solidFill>
                              <a:schemeClr val="tx1"/>
                            </a:solidFill>
                            <a:latin typeface="Cambria Math"/>
                          </a:rPr>
                          <m:t>𝐵</m:t>
                        </m:r>
                      </m:e>
                      <m:sub>
                        <m:r>
                          <a:rPr lang="en-US" altLang="ja-JP" i="1">
                            <a:solidFill>
                              <a:schemeClr val="tx1"/>
                            </a:solidFill>
                            <a:latin typeface="Cambria Math"/>
                          </a:rPr>
                          <m:t>𝑖𝑛𝑑</m:t>
                        </m:r>
                      </m:sub>
                    </m:sSub>
                  </m:oMath>
                </a14:m>
                <a:r>
                  <a:rPr lang="ja-JP" altLang="en-US" dirty="0"/>
                  <a:t>を求める</a:t>
                </a:r>
                <a:endParaRPr kumimoji="1" lang="ja-JP" altLang="en-US" dirty="0"/>
              </a:p>
            </p:txBody>
          </p:sp>
        </mc:Choice>
        <mc:Fallback xmlns="">
          <p:sp>
            <p:nvSpPr>
              <p:cNvPr id="2" name="タイトル 1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type="title"/>
              </p:nvPr>
            </p:nvSpPr>
            <p:spPr>
              <a:blipFill rotWithShape="1">
                <a:blip r:embed="rId2"/>
                <a:stretch>
                  <a:fillRect t="-5385" b="-22308"/>
                </a:stretch>
              </a:blipFill>
            </p:spPr>
            <p:txBody>
              <a:bodyPr/>
              <a:lstStyle/>
              <a:p>
                <a:r>
                  <a:rPr lang="ja-JP" alt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3" name="コンテンツ プレースホルダー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ja-JP" altLang="en-US" dirty="0" smtClean="0"/>
              <a:t>両方を並行して解説</a:t>
            </a:r>
            <a:endParaRPr lang="en-US" altLang="ja-JP" dirty="0" smtClean="0"/>
          </a:p>
          <a:p>
            <a:pPr lvl="1"/>
            <a:r>
              <a:rPr lang="ja-JP" altLang="en-US" dirty="0" smtClean="0"/>
              <a:t>最終的</a:t>
            </a:r>
            <a:r>
              <a:rPr lang="ja-JP" altLang="en-US" dirty="0"/>
              <a:t>には両方をハイブリッド</a:t>
            </a:r>
            <a:r>
              <a:rPr lang="ja-JP" altLang="en-US" dirty="0" smtClean="0"/>
              <a:t>したアプローチで</a:t>
            </a:r>
            <a:r>
              <a:rPr lang="en-US" altLang="ja-JP" dirty="0" smtClean="0"/>
              <a:t/>
            </a:r>
            <a:br>
              <a:rPr lang="en-US" altLang="ja-JP" dirty="0" smtClean="0"/>
            </a:br>
            <a:r>
              <a:rPr lang="ja-JP" altLang="en-US" dirty="0" smtClean="0"/>
              <a:t>より良い</a:t>
            </a:r>
            <a:r>
              <a:rPr lang="ja-JP" altLang="en-US" dirty="0"/>
              <a:t>基底を算出</a:t>
            </a:r>
            <a:endParaRPr lang="en-US" altLang="ja-JP" dirty="0"/>
          </a:p>
        </p:txBody>
      </p:sp>
      <p:grpSp>
        <p:nvGrpSpPr>
          <p:cNvPr id="18" name="グループ化 17"/>
          <p:cNvGrpSpPr/>
          <p:nvPr/>
        </p:nvGrpSpPr>
        <p:grpSpPr>
          <a:xfrm>
            <a:off x="488103" y="3536687"/>
            <a:ext cx="7525871" cy="2858367"/>
            <a:chOff x="-33797" y="3078758"/>
            <a:chExt cx="8635530" cy="3279822"/>
          </a:xfrm>
        </p:grpSpPr>
        <p:pic>
          <p:nvPicPr>
            <p:cNvPr id="42" name="Picture 17"/>
            <p:cNvPicPr>
              <a:picLocks noChangeAspect="1" noChangeArrowheads="1"/>
            </p:cNvPicPr>
            <p:nvPr/>
          </p:nvPicPr>
          <p:blipFill>
            <a:blip r:embed="rId3" cstate="print">
              <a:extLst>
                <a:ext uri="{BEBA8EAE-BF5A-486C-A8C5-ECC9F3942E4B}">
                  <a14:imgProps xmlns:a14="http://schemas.microsoft.com/office/drawing/2010/main">
                    <a14:imgLayer r:embed="rId4">
                      <a14:imgEffect>
                        <a14:brightnessContrast bright="35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578073" y="5096003"/>
              <a:ext cx="1238309" cy="1238308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  <p:pic>
          <p:nvPicPr>
            <p:cNvPr id="43" name="Picture 33"/>
            <p:cNvPicPr>
              <a:picLocks noChangeAspect="1" noChangeArrowheads="1"/>
            </p:cNvPicPr>
            <p:nvPr/>
          </p:nvPicPr>
          <p:blipFill>
            <a:blip r:embed="rId5" cstate="print">
              <a:extLst>
                <a:ext uri="{BEBA8EAE-BF5A-486C-A8C5-ECC9F3942E4B}">
                  <a14:imgProps xmlns:a14="http://schemas.microsoft.com/office/drawing/2010/main">
                    <a14:imgLayer r:embed="rId6">
                      <a14:imgEffect>
                        <a14:brightnessContrast bright="35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4675289" y="5085780"/>
              <a:ext cx="1258755" cy="1258755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  <p:pic>
          <p:nvPicPr>
            <p:cNvPr id="44" name="Picture 34"/>
            <p:cNvPicPr>
              <a:picLocks noChangeAspect="1" noChangeArrowheads="1"/>
            </p:cNvPicPr>
            <p:nvPr/>
          </p:nvPicPr>
          <p:blipFill>
            <a:blip r:embed="rId7" cstate="print">
              <a:extLst>
                <a:ext uri="{BEBA8EAE-BF5A-486C-A8C5-ECC9F3942E4B}">
                  <a14:imgProps xmlns:a14="http://schemas.microsoft.com/office/drawing/2010/main">
                    <a14:imgLayer r:embed="rId8">
                      <a14:imgEffect>
                        <a14:brightnessContrast bright="35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2628093" y="5085780"/>
              <a:ext cx="1258755" cy="1258755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  <p:pic>
          <p:nvPicPr>
            <p:cNvPr id="45" name="Picture 35"/>
            <p:cNvPicPr>
              <a:picLocks noChangeAspect="1" noChangeArrowheads="1"/>
            </p:cNvPicPr>
            <p:nvPr/>
          </p:nvPicPr>
          <p:blipFill>
            <a:blip r:embed="rId9" cstate="print">
              <a:extLst>
                <a:ext uri="{BEBA8EAE-BF5A-486C-A8C5-ECC9F3942E4B}">
                  <a14:imgProps xmlns:a14="http://schemas.microsoft.com/office/drawing/2010/main">
                    <a14:imgLayer r:embed="rId10">
                      <a14:imgEffect>
                        <a14:brightnessContrast bright="35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6640039" y="5085780"/>
              <a:ext cx="1258755" cy="1258755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  <p:sp>
          <p:nvSpPr>
            <p:cNvPr id="46" name="テキスト ボックス 45"/>
            <p:cNvSpPr txBox="1"/>
            <p:nvPr/>
          </p:nvSpPr>
          <p:spPr>
            <a:xfrm>
              <a:off x="7867147" y="5496662"/>
              <a:ext cx="651139" cy="46166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ja-JP" altLang="en-US" sz="2400" dirty="0" smtClean="0"/>
                <a:t>・・・</a:t>
              </a:r>
              <a:endParaRPr kumimoji="1" lang="ja-JP" altLang="en-US" sz="2400" dirty="0"/>
            </a:p>
          </p:txBody>
        </p:sp>
        <p:pic>
          <p:nvPicPr>
            <p:cNvPr id="47" name="Picture 10"/>
            <p:cNvPicPr>
              <a:picLocks noChangeAspect="1" noChangeArrowheads="1"/>
            </p:cNvPicPr>
            <p:nvPr/>
          </p:nvPicPr>
          <p:blipFill>
            <a:blip r:embed="rId11" cstate="print">
              <a:extLst>
                <a:ext uri="{BEBA8EAE-BF5A-486C-A8C5-ECC9F3942E4B}">
                  <a14:imgProps xmlns:a14="http://schemas.microsoft.com/office/drawing/2010/main">
                    <a14:imgLayer r:embed="rId12">
                      <a14:imgEffect>
                        <a14:brightnessContrast bright="25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570882" y="3147410"/>
              <a:ext cx="1244654" cy="1244654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  <p:pic>
          <p:nvPicPr>
            <p:cNvPr id="48" name="Picture 11"/>
            <p:cNvPicPr>
              <a:picLocks noChangeAspect="1" noChangeArrowheads="1"/>
            </p:cNvPicPr>
            <p:nvPr/>
          </p:nvPicPr>
          <p:blipFill>
            <a:blip r:embed="rId13" cstate="print">
              <a:extLst>
                <a:ext uri="{BEBA8EAE-BF5A-486C-A8C5-ECC9F3942E4B}">
                  <a14:imgProps xmlns:a14="http://schemas.microsoft.com/office/drawing/2010/main">
                    <a14:imgLayer r:embed="rId14">
                      <a14:imgEffect>
                        <a14:brightnessContrast bright="25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2644181" y="3129688"/>
              <a:ext cx="1244654" cy="1244654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  <p:pic>
          <p:nvPicPr>
            <p:cNvPr id="49" name="Picture 12"/>
            <p:cNvPicPr>
              <a:picLocks noChangeAspect="1" noChangeArrowheads="1"/>
            </p:cNvPicPr>
            <p:nvPr/>
          </p:nvPicPr>
          <p:blipFill>
            <a:blip r:embed="rId15" cstate="print">
              <a:extLst>
                <a:ext uri="{BEBA8EAE-BF5A-486C-A8C5-ECC9F3942E4B}">
                  <a14:imgProps xmlns:a14="http://schemas.microsoft.com/office/drawing/2010/main">
                    <a14:imgLayer r:embed="rId16">
                      <a14:imgEffect>
                        <a14:brightnessContrast bright="25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4658634" y="3133629"/>
              <a:ext cx="1244654" cy="1244654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  <p:pic>
          <p:nvPicPr>
            <p:cNvPr id="50" name="Picture 13"/>
            <p:cNvPicPr>
              <a:picLocks noChangeAspect="1" noChangeArrowheads="1"/>
            </p:cNvPicPr>
            <p:nvPr/>
          </p:nvPicPr>
          <p:blipFill>
            <a:blip r:embed="rId17" cstate="print">
              <a:extLst>
                <a:ext uri="{BEBA8EAE-BF5A-486C-A8C5-ECC9F3942E4B}">
                  <a14:imgProps xmlns:a14="http://schemas.microsoft.com/office/drawing/2010/main">
                    <a14:imgLayer r:embed="rId18">
                      <a14:imgEffect>
                        <a14:brightnessContrast bright="25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6647089" y="3129688"/>
              <a:ext cx="1244654" cy="1244654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  <mc:AlternateContent xmlns:mc="http://schemas.openxmlformats.org/markup-compatibility/2006" xmlns:a14="http://schemas.microsoft.com/office/drawing/2010/main">
          <mc:Choice Requires="a14">
            <p:sp>
              <p:nvSpPr>
                <p:cNvPr id="51" name="テキスト ボックス 50"/>
                <p:cNvSpPr txBox="1"/>
                <p:nvPr/>
              </p:nvSpPr>
              <p:spPr>
                <a:xfrm>
                  <a:off x="2204376" y="3444981"/>
                  <a:ext cx="569882" cy="523220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sSub>
                          <m:sSubPr>
                            <m:ctrlPr>
                              <a:rPr kumimoji="1" lang="en-US" altLang="ja-JP" sz="2800" i="1" smtClean="0">
                                <a:solidFill>
                                  <a:schemeClr val="tx1"/>
                                </a:solidFill>
                                <a:latin typeface="Cambria Math"/>
                              </a:rPr>
                            </m:ctrlPr>
                          </m:sSubPr>
                          <m:e>
                            <m:r>
                              <a:rPr kumimoji="1" lang="en-US" altLang="ja-JP" sz="2800" b="1" i="1" smtClean="0">
                                <a:solidFill>
                                  <a:schemeClr val="tx1"/>
                                </a:solidFill>
                                <a:latin typeface="Cambria Math"/>
                              </a:rPr>
                              <m:t>𝒘</m:t>
                            </m:r>
                          </m:e>
                          <m:sub>
                            <m:r>
                              <a:rPr kumimoji="1" lang="en-US" altLang="ja-JP" sz="2800" b="1" i="1" smtClean="0">
                                <a:solidFill>
                                  <a:schemeClr val="tx1"/>
                                </a:solidFill>
                                <a:latin typeface="Cambria Math"/>
                              </a:rPr>
                              <m:t>𝟏</m:t>
                            </m:r>
                          </m:sub>
                        </m:sSub>
                      </m:oMath>
                    </m:oMathPara>
                  </a14:m>
                  <a:endParaRPr kumimoji="1" lang="ja-JP" altLang="en-US" sz="2800" dirty="0">
                    <a:solidFill>
                      <a:schemeClr val="tx1"/>
                    </a:solidFill>
                  </a:endParaRPr>
                </a:p>
              </p:txBody>
            </p:sp>
          </mc:Choice>
          <mc:Fallback xmlns="">
            <p:sp>
              <p:nvSpPr>
                <p:cNvPr id="51" name="テキスト ボックス 50"/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2204376" y="3444981"/>
                  <a:ext cx="569882" cy="523220"/>
                </a:xfrm>
                <a:prstGeom prst="rect">
                  <a:avLst/>
                </a:prstGeom>
                <a:blipFill rotWithShape="1">
                  <a:blip r:embed="rId19"/>
                  <a:stretch>
                    <a:fillRect l="-2410"/>
                  </a:stretch>
                </a:blipFill>
              </p:spPr>
              <p:txBody>
                <a:bodyPr/>
                <a:lstStyle/>
                <a:p>
                  <a:r>
                    <a:rPr lang="ja-JP" altLang="en-US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53" name="テキスト ボックス 52"/>
                <p:cNvSpPr txBox="1"/>
                <p:nvPr/>
              </p:nvSpPr>
              <p:spPr>
                <a:xfrm>
                  <a:off x="3952952" y="3444981"/>
                  <a:ext cx="738769" cy="523220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en-US" altLang="ja-JP" sz="2800" i="1" smtClean="0">
                            <a:solidFill>
                              <a:schemeClr val="tx1"/>
                            </a:solidFill>
                            <a:latin typeface="Cambria Math"/>
                          </a:rPr>
                          <m:t>+</m:t>
                        </m:r>
                        <m:sSub>
                          <m:sSubPr>
                            <m:ctrlPr>
                              <a:rPr kumimoji="1" lang="en-US" altLang="ja-JP" sz="2800" i="1" smtClean="0">
                                <a:solidFill>
                                  <a:schemeClr val="tx1"/>
                                </a:solidFill>
                                <a:latin typeface="Cambria Math"/>
                              </a:rPr>
                            </m:ctrlPr>
                          </m:sSubPr>
                          <m:e>
                            <m:r>
                              <a:rPr kumimoji="1" lang="en-US" altLang="ja-JP" sz="2800" b="1" i="1" smtClean="0">
                                <a:solidFill>
                                  <a:schemeClr val="tx1"/>
                                </a:solidFill>
                                <a:latin typeface="Cambria Math"/>
                              </a:rPr>
                              <m:t>𝒘</m:t>
                            </m:r>
                          </m:e>
                          <m:sub>
                            <m:r>
                              <a:rPr kumimoji="1" lang="en-US" altLang="ja-JP" sz="2800" b="1" i="1" smtClean="0">
                                <a:solidFill>
                                  <a:schemeClr val="tx1"/>
                                </a:solidFill>
                                <a:latin typeface="Cambria Math"/>
                              </a:rPr>
                              <m:t>𝟐</m:t>
                            </m:r>
                          </m:sub>
                        </m:sSub>
                      </m:oMath>
                    </m:oMathPara>
                  </a14:m>
                  <a:endParaRPr kumimoji="1" lang="ja-JP" altLang="en-US" sz="2800" dirty="0">
                    <a:solidFill>
                      <a:schemeClr val="tx1"/>
                    </a:solidFill>
                  </a:endParaRPr>
                </a:p>
              </p:txBody>
            </p:sp>
          </mc:Choice>
          <mc:Fallback xmlns="">
            <p:sp>
              <p:nvSpPr>
                <p:cNvPr id="53" name="テキスト ボックス 52"/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3952952" y="3444981"/>
                  <a:ext cx="738769" cy="523220"/>
                </a:xfrm>
                <a:prstGeom prst="rect">
                  <a:avLst/>
                </a:prstGeom>
                <a:blipFill rotWithShape="1">
                  <a:blip r:embed="rId20"/>
                  <a:stretch>
                    <a:fillRect l="-8333"/>
                  </a:stretch>
                </a:blipFill>
              </p:spPr>
              <p:txBody>
                <a:bodyPr/>
                <a:lstStyle/>
                <a:p>
                  <a:r>
                    <a:rPr lang="ja-JP" altLang="en-US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54" name="テキスト ボックス 53"/>
                <p:cNvSpPr txBox="1"/>
                <p:nvPr/>
              </p:nvSpPr>
              <p:spPr>
                <a:xfrm>
                  <a:off x="5925011" y="3444981"/>
                  <a:ext cx="799813" cy="523220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en-US" altLang="ja-JP" sz="2800" i="1" smtClean="0">
                            <a:solidFill>
                              <a:schemeClr val="tx1"/>
                            </a:solidFill>
                            <a:latin typeface="Cambria Math"/>
                          </a:rPr>
                          <m:t>+</m:t>
                        </m:r>
                        <m:sSub>
                          <m:sSubPr>
                            <m:ctrlPr>
                              <a:rPr kumimoji="1" lang="en-US" altLang="ja-JP" sz="2800" i="1" smtClean="0">
                                <a:solidFill>
                                  <a:schemeClr val="tx1"/>
                                </a:solidFill>
                                <a:latin typeface="Cambria Math"/>
                              </a:rPr>
                            </m:ctrlPr>
                          </m:sSubPr>
                          <m:e>
                            <m:r>
                              <a:rPr kumimoji="1" lang="en-US" altLang="ja-JP" sz="2800" b="1" i="1" smtClean="0">
                                <a:solidFill>
                                  <a:schemeClr val="tx1"/>
                                </a:solidFill>
                                <a:latin typeface="Cambria Math"/>
                              </a:rPr>
                              <m:t>𝒘</m:t>
                            </m:r>
                          </m:e>
                          <m:sub>
                            <m:r>
                              <a:rPr kumimoji="1" lang="en-US" altLang="ja-JP" sz="2800" b="1" i="1" smtClean="0">
                                <a:solidFill>
                                  <a:schemeClr val="tx1"/>
                                </a:solidFill>
                                <a:latin typeface="Cambria Math"/>
                              </a:rPr>
                              <m:t>𝟑</m:t>
                            </m:r>
                          </m:sub>
                        </m:sSub>
                      </m:oMath>
                    </m:oMathPara>
                  </a14:m>
                  <a:endParaRPr kumimoji="1" lang="ja-JP" altLang="en-US" sz="2800" dirty="0">
                    <a:solidFill>
                      <a:schemeClr val="tx1"/>
                    </a:solidFill>
                  </a:endParaRPr>
                </a:p>
              </p:txBody>
            </p:sp>
          </mc:Choice>
          <mc:Fallback xmlns="">
            <p:sp>
              <p:nvSpPr>
                <p:cNvPr id="54" name="テキスト ボックス 53"/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5925011" y="3444981"/>
                  <a:ext cx="799813" cy="523220"/>
                </a:xfrm>
                <a:prstGeom prst="rect">
                  <a:avLst/>
                </a:prstGeom>
                <a:blipFill rotWithShape="1">
                  <a:blip r:embed="rId21"/>
                  <a:stretch>
                    <a:fillRect l="-3419"/>
                  </a:stretch>
                </a:blipFill>
              </p:spPr>
              <p:txBody>
                <a:bodyPr/>
                <a:lstStyle/>
                <a:p>
                  <a:r>
                    <a:rPr lang="ja-JP" altLang="en-US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55" name="テキスト ボックス 54"/>
                <p:cNvSpPr txBox="1"/>
                <p:nvPr/>
              </p:nvSpPr>
              <p:spPr>
                <a:xfrm>
                  <a:off x="1800858" y="3405084"/>
                  <a:ext cx="506586" cy="646331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kumimoji="1" lang="ja-JP" altLang="en-US" sz="3600" i="1" smtClean="0">
                            <a:solidFill>
                              <a:schemeClr val="tx1"/>
                            </a:solidFill>
                            <a:latin typeface="Cambria Math"/>
                          </a:rPr>
                          <m:t>≑</m:t>
                        </m:r>
                      </m:oMath>
                    </m:oMathPara>
                  </a14:m>
                  <a:endParaRPr kumimoji="1" lang="ja-JP" altLang="en-US" sz="3600" dirty="0">
                    <a:solidFill>
                      <a:schemeClr val="tx1"/>
                    </a:solidFill>
                  </a:endParaRPr>
                </a:p>
              </p:txBody>
            </p:sp>
          </mc:Choice>
          <mc:Fallback xmlns="">
            <p:sp>
              <p:nvSpPr>
                <p:cNvPr id="55" name="テキスト ボックス 54"/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1800858" y="3405084"/>
                  <a:ext cx="506586" cy="646331"/>
                </a:xfrm>
                <a:prstGeom prst="rect">
                  <a:avLst/>
                </a:prstGeom>
                <a:blipFill rotWithShape="1">
                  <a:blip r:embed="rId22"/>
                  <a:stretch>
                    <a:fillRect/>
                  </a:stretch>
                </a:blipFill>
              </p:spPr>
              <p:txBody>
                <a:bodyPr/>
                <a:lstStyle/>
                <a:p>
                  <a:r>
                    <a:rPr lang="ja-JP" altLang="en-US">
                      <a:noFill/>
                    </a:rPr>
                    <a:t> </a:t>
                  </a:r>
                </a:p>
              </p:txBody>
            </p:sp>
          </mc:Fallback>
        </mc:AlternateContent>
        <p:sp>
          <p:nvSpPr>
            <p:cNvPr id="56" name="テキスト ボックス 55"/>
            <p:cNvSpPr txBox="1"/>
            <p:nvPr/>
          </p:nvSpPr>
          <p:spPr>
            <a:xfrm>
              <a:off x="7867147" y="3525402"/>
              <a:ext cx="651139" cy="46166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ja-JP" altLang="en-US" sz="2400" dirty="0" smtClean="0"/>
                <a:t>・・・</a:t>
              </a:r>
              <a:endParaRPr kumimoji="1" lang="ja-JP" altLang="en-US" sz="2400" dirty="0"/>
            </a:p>
          </p:txBody>
        </p:sp>
        <mc:AlternateContent xmlns:mc="http://schemas.openxmlformats.org/markup-compatibility/2006" xmlns:a14="http://schemas.microsoft.com/office/drawing/2010/main">
          <mc:Choice Requires="a14">
            <p:sp>
              <p:nvSpPr>
                <p:cNvPr id="60" name="テキスト ボックス 59"/>
                <p:cNvSpPr txBox="1"/>
                <p:nvPr/>
              </p:nvSpPr>
              <p:spPr>
                <a:xfrm>
                  <a:off x="2158014" y="5377064"/>
                  <a:ext cx="569882" cy="523220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sSub>
                          <m:sSubPr>
                            <m:ctrlPr>
                              <a:rPr kumimoji="1" lang="en-US" altLang="ja-JP" sz="2800" i="1" smtClean="0">
                                <a:solidFill>
                                  <a:schemeClr val="tx1"/>
                                </a:solidFill>
                                <a:latin typeface="Cambria Math"/>
                              </a:rPr>
                            </m:ctrlPr>
                          </m:sSubPr>
                          <m:e>
                            <m:r>
                              <a:rPr kumimoji="1" lang="en-US" altLang="ja-JP" sz="2800" b="1" i="1" smtClean="0">
                                <a:solidFill>
                                  <a:schemeClr val="tx1"/>
                                </a:solidFill>
                                <a:latin typeface="Cambria Math"/>
                              </a:rPr>
                              <m:t>𝒘</m:t>
                            </m:r>
                          </m:e>
                          <m:sub>
                            <m:r>
                              <a:rPr kumimoji="1" lang="en-US" altLang="ja-JP" sz="2800" b="1" i="1" smtClean="0">
                                <a:solidFill>
                                  <a:schemeClr val="tx1"/>
                                </a:solidFill>
                                <a:latin typeface="Cambria Math"/>
                              </a:rPr>
                              <m:t>𝟏</m:t>
                            </m:r>
                          </m:sub>
                        </m:sSub>
                      </m:oMath>
                    </m:oMathPara>
                  </a14:m>
                  <a:endParaRPr kumimoji="1" lang="ja-JP" altLang="en-US" sz="2800" dirty="0">
                    <a:solidFill>
                      <a:schemeClr val="tx1"/>
                    </a:solidFill>
                  </a:endParaRPr>
                </a:p>
              </p:txBody>
            </p:sp>
          </mc:Choice>
          <mc:Fallback xmlns="">
            <p:sp>
              <p:nvSpPr>
                <p:cNvPr id="60" name="テキスト ボックス 59"/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2158014" y="5377064"/>
                  <a:ext cx="569882" cy="523220"/>
                </a:xfrm>
                <a:prstGeom prst="rect">
                  <a:avLst/>
                </a:prstGeom>
                <a:blipFill rotWithShape="1">
                  <a:blip r:embed="rId23"/>
                  <a:stretch>
                    <a:fillRect l="-2381"/>
                  </a:stretch>
                </a:blipFill>
              </p:spPr>
              <p:txBody>
                <a:bodyPr/>
                <a:lstStyle/>
                <a:p>
                  <a:r>
                    <a:rPr lang="ja-JP" altLang="en-US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61" name="テキスト ボックス 60"/>
                <p:cNvSpPr txBox="1"/>
                <p:nvPr/>
              </p:nvSpPr>
              <p:spPr>
                <a:xfrm>
                  <a:off x="3968475" y="5377065"/>
                  <a:ext cx="738769" cy="523220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en-US" altLang="ja-JP" sz="2800" i="1" smtClean="0">
                            <a:solidFill>
                              <a:schemeClr val="tx1"/>
                            </a:solidFill>
                            <a:latin typeface="Cambria Math"/>
                          </a:rPr>
                          <m:t>+</m:t>
                        </m:r>
                        <m:sSub>
                          <m:sSubPr>
                            <m:ctrlPr>
                              <a:rPr kumimoji="1" lang="en-US" altLang="ja-JP" sz="2800" i="1" smtClean="0">
                                <a:solidFill>
                                  <a:schemeClr val="tx1"/>
                                </a:solidFill>
                                <a:latin typeface="Cambria Math"/>
                              </a:rPr>
                            </m:ctrlPr>
                          </m:sSubPr>
                          <m:e>
                            <m:r>
                              <a:rPr kumimoji="1" lang="en-US" altLang="ja-JP" sz="2800" b="1" i="1" smtClean="0">
                                <a:solidFill>
                                  <a:schemeClr val="tx1"/>
                                </a:solidFill>
                                <a:latin typeface="Cambria Math"/>
                              </a:rPr>
                              <m:t>𝒘</m:t>
                            </m:r>
                          </m:e>
                          <m:sub>
                            <m:r>
                              <a:rPr kumimoji="1" lang="en-US" altLang="ja-JP" sz="2800" b="1" i="1" smtClean="0">
                                <a:solidFill>
                                  <a:schemeClr val="tx1"/>
                                </a:solidFill>
                                <a:latin typeface="Cambria Math"/>
                              </a:rPr>
                              <m:t>𝟐</m:t>
                            </m:r>
                          </m:sub>
                        </m:sSub>
                      </m:oMath>
                    </m:oMathPara>
                  </a14:m>
                  <a:endParaRPr kumimoji="1" lang="ja-JP" altLang="en-US" sz="2800" dirty="0">
                    <a:solidFill>
                      <a:schemeClr val="tx1"/>
                    </a:solidFill>
                  </a:endParaRPr>
                </a:p>
              </p:txBody>
            </p:sp>
          </mc:Choice>
          <mc:Fallback xmlns="">
            <p:sp>
              <p:nvSpPr>
                <p:cNvPr id="61" name="テキスト ボックス 60"/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3968475" y="5377065"/>
                  <a:ext cx="738769" cy="523220"/>
                </a:xfrm>
                <a:prstGeom prst="rect">
                  <a:avLst/>
                </a:prstGeom>
                <a:blipFill rotWithShape="1">
                  <a:blip r:embed="rId24"/>
                  <a:stretch>
                    <a:fillRect l="-8257"/>
                  </a:stretch>
                </a:blipFill>
              </p:spPr>
              <p:txBody>
                <a:bodyPr/>
                <a:lstStyle/>
                <a:p>
                  <a:r>
                    <a:rPr lang="ja-JP" altLang="en-US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62" name="テキスト ボックス 61"/>
                <p:cNvSpPr txBox="1"/>
                <p:nvPr/>
              </p:nvSpPr>
              <p:spPr>
                <a:xfrm>
                  <a:off x="5940535" y="5377065"/>
                  <a:ext cx="799813" cy="523220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en-US" altLang="ja-JP" sz="2800" i="1" smtClean="0">
                            <a:solidFill>
                              <a:schemeClr val="tx1"/>
                            </a:solidFill>
                            <a:latin typeface="Cambria Math"/>
                          </a:rPr>
                          <m:t>+</m:t>
                        </m:r>
                        <m:sSub>
                          <m:sSubPr>
                            <m:ctrlPr>
                              <a:rPr kumimoji="1" lang="en-US" altLang="ja-JP" sz="2800" i="1" smtClean="0">
                                <a:solidFill>
                                  <a:schemeClr val="tx1"/>
                                </a:solidFill>
                                <a:latin typeface="Cambria Math"/>
                              </a:rPr>
                            </m:ctrlPr>
                          </m:sSubPr>
                          <m:e>
                            <m:r>
                              <a:rPr kumimoji="1" lang="en-US" altLang="ja-JP" sz="2800" b="1" i="1" smtClean="0">
                                <a:solidFill>
                                  <a:schemeClr val="tx1"/>
                                </a:solidFill>
                                <a:latin typeface="Cambria Math"/>
                              </a:rPr>
                              <m:t>𝒘</m:t>
                            </m:r>
                          </m:e>
                          <m:sub>
                            <m:r>
                              <a:rPr kumimoji="1" lang="en-US" altLang="ja-JP" sz="2800" b="1" i="1" smtClean="0">
                                <a:solidFill>
                                  <a:schemeClr val="tx1"/>
                                </a:solidFill>
                                <a:latin typeface="Cambria Math"/>
                              </a:rPr>
                              <m:t>𝟑</m:t>
                            </m:r>
                          </m:sub>
                        </m:sSub>
                      </m:oMath>
                    </m:oMathPara>
                  </a14:m>
                  <a:endParaRPr kumimoji="1" lang="ja-JP" altLang="en-US" sz="2800" dirty="0">
                    <a:solidFill>
                      <a:schemeClr val="tx1"/>
                    </a:solidFill>
                  </a:endParaRPr>
                </a:p>
              </p:txBody>
            </p:sp>
          </mc:Choice>
          <mc:Fallback xmlns="">
            <p:sp>
              <p:nvSpPr>
                <p:cNvPr id="62" name="テキスト ボックス 61"/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5940535" y="5377065"/>
                  <a:ext cx="799813" cy="523220"/>
                </a:xfrm>
                <a:prstGeom prst="rect">
                  <a:avLst/>
                </a:prstGeom>
                <a:blipFill rotWithShape="1">
                  <a:blip r:embed="rId25"/>
                  <a:stretch>
                    <a:fillRect l="-3419" b="-1299"/>
                  </a:stretch>
                </a:blipFill>
              </p:spPr>
              <p:txBody>
                <a:bodyPr/>
                <a:lstStyle/>
                <a:p>
                  <a:r>
                    <a:rPr lang="ja-JP" altLang="en-US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63" name="テキスト ボックス 62"/>
                <p:cNvSpPr txBox="1"/>
                <p:nvPr/>
              </p:nvSpPr>
              <p:spPr>
                <a:xfrm>
                  <a:off x="1804004" y="5337168"/>
                  <a:ext cx="506586" cy="661142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kumimoji="1" lang="ja-JP" altLang="en-US" sz="3600" i="1" smtClean="0">
                            <a:solidFill>
                              <a:schemeClr val="tx1"/>
                            </a:solidFill>
                            <a:latin typeface="Cambria Math"/>
                          </a:rPr>
                          <m:t>≑</m:t>
                        </m:r>
                      </m:oMath>
                    </m:oMathPara>
                  </a14:m>
                  <a:endParaRPr kumimoji="1" lang="ja-JP" altLang="en-US" sz="3600" dirty="0">
                    <a:solidFill>
                      <a:schemeClr val="tx1"/>
                    </a:solidFill>
                  </a:endParaRPr>
                </a:p>
              </p:txBody>
            </p:sp>
          </mc:Choice>
          <mc:Fallback xmlns="">
            <p:sp>
              <p:nvSpPr>
                <p:cNvPr id="63" name="テキスト ボックス 62"/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1804004" y="5337168"/>
                  <a:ext cx="506586" cy="661142"/>
                </a:xfrm>
                <a:prstGeom prst="rect">
                  <a:avLst/>
                </a:prstGeom>
                <a:blipFill rotWithShape="1">
                  <a:blip r:embed="rId26"/>
                  <a:stretch>
                    <a:fillRect/>
                  </a:stretch>
                </a:blipFill>
              </p:spPr>
              <p:txBody>
                <a:bodyPr/>
                <a:lstStyle/>
                <a:p>
                  <a:r>
                    <a:rPr lang="ja-JP" altLang="en-US">
                      <a:noFill/>
                    </a:rPr>
                    <a:t> </a:t>
                  </a:r>
                </a:p>
              </p:txBody>
            </p:sp>
          </mc:Fallback>
        </mc:AlternateContent>
        <p:grpSp>
          <p:nvGrpSpPr>
            <p:cNvPr id="64" name="グループ化 63"/>
            <p:cNvGrpSpPr/>
            <p:nvPr/>
          </p:nvGrpSpPr>
          <p:grpSpPr>
            <a:xfrm>
              <a:off x="2950645" y="3080998"/>
              <a:ext cx="672529" cy="1293343"/>
              <a:chOff x="3248608" y="4637415"/>
              <a:chExt cx="720080" cy="1384788"/>
            </a:xfrm>
          </p:grpSpPr>
          <p:sp>
            <p:nvSpPr>
              <p:cNvPr id="65" name="角丸四角形 64"/>
              <p:cNvSpPr/>
              <p:nvPr/>
            </p:nvSpPr>
            <p:spPr bwMode="auto">
              <a:xfrm>
                <a:off x="3251710" y="4646816"/>
                <a:ext cx="650118" cy="1375387"/>
              </a:xfrm>
              <a:prstGeom prst="roundRect">
                <a:avLst/>
              </a:prstGeom>
              <a:solidFill>
                <a:srgbClr val="EFE8FE"/>
              </a:solidFill>
              <a:ln w="9525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vert="horz" wrap="square" lIns="91440" tIns="45720" rIns="91440" bIns="45720" numCol="1" rtlCol="0" anchor="t" anchorCtr="0" compatLnSpc="1">
                <a:prstTxWarp prst="textNoShape">
                  <a:avLst/>
                </a:prstTxWarp>
              </a:bodyPr>
              <a:lstStyle/>
              <a:p>
                <a:pPr marL="0" marR="0" indent="0" algn="ctr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endParaRPr kumimoji="1" lang="ja-JP" altLang="en-US" sz="1600" b="1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charset="0"/>
                  <a:ea typeface="ＭＳ Ｐゴシック" pitchFamily="50" charset="-128"/>
                </a:endParaRPr>
              </a:p>
            </p:txBody>
          </p:sp>
          <mc:AlternateContent xmlns:mc="http://schemas.openxmlformats.org/markup-compatibility/2006" xmlns:a14="http://schemas.microsoft.com/office/drawing/2010/main">
            <mc:Choice Requires="a14">
              <p:sp>
                <p:nvSpPr>
                  <p:cNvPr id="66" name="テキスト ボックス 65"/>
                  <p:cNvSpPr txBox="1"/>
                  <p:nvPr/>
                </p:nvSpPr>
                <p:spPr>
                  <a:xfrm>
                    <a:off x="3248608" y="4637415"/>
                    <a:ext cx="720080" cy="1192310"/>
                  </a:xfrm>
                  <a:prstGeom prst="rect">
                    <a:avLst/>
                  </a:prstGeom>
                  <a:noFill/>
                  <a:ln w="6350">
                    <a:noFill/>
                  </a:ln>
                </p:spPr>
                <p:txBody>
                  <a:bodyPr wrap="square" rtlCol="0">
                    <a:spAutoFit/>
                  </a:bodyPr>
                  <a:lstStyle/>
                  <a:p>
                    <a:pPr/>
                    <a14:m>
                      <m:oMathPara xmlns:m="http://schemas.openxmlformats.org/officeDocument/2006/math">
                        <m:oMathParaPr>
                          <m:jc m:val="centerGroup"/>
                        </m:oMathParaPr>
                        <m:oMath xmlns:m="http://schemas.openxmlformats.org/officeDocument/2006/math">
                          <m:d>
                            <m:dPr>
                              <m:begChr m:val="["/>
                              <m:endChr m:val="]"/>
                              <m:ctrlPr>
                                <a:rPr kumimoji="1" lang="en-US" altLang="ja-JP" sz="1400" i="1" smtClean="0">
                                  <a:latin typeface="Cambria Math"/>
                                </a:rPr>
                              </m:ctrlPr>
                            </m:dPr>
                            <m:e>
                              <m:m>
                                <m:mPr>
                                  <m:mcs>
                                    <m:mc>
                                      <m:mcPr>
                                        <m:count m:val="1"/>
                                        <m:mcJc m:val="center"/>
                                      </m:mcPr>
                                    </m:mc>
                                  </m:mcs>
                                  <m:ctrlPr>
                                    <a:rPr kumimoji="1" lang="en-US" altLang="ja-JP" sz="1400" i="1" smtClean="0">
                                      <a:latin typeface="Cambria Math"/>
                                    </a:rPr>
                                  </m:ctrlPr>
                                </m:mPr>
                                <m:mr>
                                  <m:e>
                                    <m:m>
                                      <m:mPr>
                                        <m:mcs>
                                          <m:mc>
                                            <m:mcPr>
                                              <m:count m:val="1"/>
                                              <m:mcJc m:val="center"/>
                                            </m:mcPr>
                                          </m:mc>
                                        </m:mcs>
                                        <m:ctrlPr>
                                          <a:rPr kumimoji="1" lang="en-US" altLang="ja-JP" sz="1400" i="1" smtClean="0">
                                            <a:latin typeface="Cambria Math"/>
                                          </a:rPr>
                                        </m:ctrlPr>
                                      </m:mPr>
                                      <m:mr>
                                        <m:e>
                                          <m:sSub>
                                            <m:sSubPr>
                                              <m:ctrlPr>
                                                <a:rPr lang="en-US" altLang="ja-JP" sz="1400" i="1">
                                                  <a:latin typeface="Cambria Math"/>
                                                </a:rPr>
                                              </m:ctrlPr>
                                            </m:sSubPr>
                                            <m:e>
                                              <m:sSubSup>
                                                <m:sSubSupPr>
                                                  <m:ctrlPr>
                                                    <a:rPr lang="en-US" altLang="ja-JP" sz="1400" i="1">
                                                      <a:latin typeface="Cambria Math"/>
                                                    </a:rPr>
                                                  </m:ctrlPr>
                                                </m:sSubSupPr>
                                                <m:e>
                                                  <m:r>
                                                    <a:rPr lang="en-US" altLang="ja-JP" sz="1400" i="1">
                                                      <a:latin typeface="Cambria Math"/>
                                                    </a:rPr>
                                                    <m:t>𝑩</m:t>
                                                  </m:r>
                                                </m:e>
                                                <m:sub>
                                                  <m:r>
                                                    <a:rPr lang="en-US" altLang="ja-JP" sz="1400" i="1">
                                                      <a:latin typeface="Cambria Math"/>
                                                    </a:rPr>
                                                    <m:t>𝒅</m:t>
                                                  </m:r>
                                                </m:sub>
                                                <m:sup>
                                                  <m:r>
                                                    <a:rPr lang="en-US" altLang="ja-JP" sz="1400" i="1">
                                                      <a:latin typeface="Cambria Math"/>
                                                    </a:rPr>
                                                    <m:t>𝟏</m:t>
                                                  </m:r>
                                                </m:sup>
                                              </m:sSubSup>
                                            </m:e>
                                            <m:sub>
                                              <m:r>
                                                <a:rPr lang="en-US" altLang="ja-JP" sz="1400" i="1">
                                                  <a:latin typeface="Cambria Math"/>
                                                </a:rPr>
                                                <m:t> </m:t>
                                              </m:r>
                                              <m:r>
                                                <a:rPr lang="en-US" altLang="ja-JP" sz="1400" i="1">
                                                  <a:latin typeface="Cambria Math"/>
                                                </a:rPr>
                                                <m:t>𝟏</m:t>
                                              </m:r>
                                            </m:sub>
                                          </m:sSub>
                                        </m:e>
                                      </m:mr>
                                      <m:mr>
                                        <m:e>
                                          <m:sSub>
                                            <m:sSubPr>
                                              <m:ctrlPr>
                                                <a:rPr lang="en-US" altLang="ja-JP" sz="1400" i="1">
                                                  <a:latin typeface="Cambria Math"/>
                                                </a:rPr>
                                              </m:ctrlPr>
                                            </m:sSubPr>
                                            <m:e>
                                              <m:sSubSup>
                                                <m:sSubSupPr>
                                                  <m:ctrlPr>
                                                    <a:rPr lang="en-US" altLang="ja-JP" sz="1400" i="1">
                                                      <a:latin typeface="Cambria Math"/>
                                                    </a:rPr>
                                                  </m:ctrlPr>
                                                </m:sSubSupPr>
                                                <m:e>
                                                  <m:r>
                                                    <a:rPr lang="en-US" altLang="ja-JP" sz="1400" i="1">
                                                      <a:latin typeface="Cambria Math"/>
                                                    </a:rPr>
                                                    <m:t>𝑩</m:t>
                                                  </m:r>
                                                </m:e>
                                                <m:sub>
                                                  <m:r>
                                                    <a:rPr lang="en-US" altLang="ja-JP" sz="1400" i="1">
                                                      <a:latin typeface="Cambria Math"/>
                                                    </a:rPr>
                                                    <m:t>𝒅</m:t>
                                                  </m:r>
                                                </m:sub>
                                                <m:sup>
                                                  <m:r>
                                                    <a:rPr lang="en-US" altLang="ja-JP" sz="1400" i="1">
                                                      <a:latin typeface="Cambria Math"/>
                                                    </a:rPr>
                                                    <m:t>𝟏</m:t>
                                                  </m:r>
                                                </m:sup>
                                              </m:sSubSup>
                                            </m:e>
                                            <m:sub>
                                              <m:r>
                                                <a:rPr lang="en-US" altLang="ja-JP" sz="1400" i="1">
                                                  <a:latin typeface="Cambria Math"/>
                                                </a:rPr>
                                                <m:t> </m:t>
                                              </m:r>
                                              <m:r>
                                                <a:rPr lang="en-US" altLang="ja-JP" sz="1400" b="1" i="1" smtClean="0">
                                                  <a:latin typeface="Cambria Math"/>
                                                </a:rPr>
                                                <m:t>𝟐</m:t>
                                              </m:r>
                                            </m:sub>
                                          </m:sSub>
                                        </m:e>
                                      </m:mr>
                                    </m:m>
                                  </m:e>
                                </m:mr>
                                <m:mr>
                                  <m:e>
                                    <m:m>
                                      <m:mPr>
                                        <m:mcs>
                                          <m:mc>
                                            <m:mcPr>
                                              <m:count m:val="1"/>
                                              <m:mcJc m:val="center"/>
                                            </m:mcPr>
                                          </m:mc>
                                        </m:mcs>
                                        <m:ctrlPr>
                                          <a:rPr kumimoji="1" lang="en-US" altLang="ja-JP" sz="1400" i="1" smtClean="0">
                                            <a:latin typeface="Cambria Math"/>
                                          </a:rPr>
                                        </m:ctrlPr>
                                      </m:mPr>
                                      <m:mr>
                                        <m:e>
                                          <m:r>
                                            <a:rPr kumimoji="1" lang="en-US" altLang="ja-JP" sz="1400" b="1" i="1" smtClean="0">
                                              <a:latin typeface="Cambria Math"/>
                                            </a:rPr>
                                            <m:t>⋮</m:t>
                                          </m:r>
                                        </m:e>
                                      </m:mr>
                                      <m:mr>
                                        <m:e>
                                          <m:sSub>
                                            <m:sSubPr>
                                              <m:ctrlPr>
                                                <a:rPr lang="en-US" altLang="ja-JP" sz="1400" i="1">
                                                  <a:latin typeface="Cambria Math"/>
                                                </a:rPr>
                                              </m:ctrlPr>
                                            </m:sSubPr>
                                            <m:e>
                                              <m:sSubSup>
                                                <m:sSubSupPr>
                                                  <m:ctrlPr>
                                                    <a:rPr lang="en-US" altLang="ja-JP" sz="1400" i="1">
                                                      <a:latin typeface="Cambria Math"/>
                                                    </a:rPr>
                                                  </m:ctrlPr>
                                                </m:sSubSupPr>
                                                <m:e>
                                                  <m:r>
                                                    <a:rPr lang="en-US" altLang="ja-JP" sz="1400" i="1">
                                                      <a:latin typeface="Cambria Math"/>
                                                    </a:rPr>
                                                    <m:t>𝑩</m:t>
                                                  </m:r>
                                                </m:e>
                                                <m:sub>
                                                  <m:r>
                                                    <a:rPr lang="en-US" altLang="ja-JP" sz="1400" i="1">
                                                      <a:latin typeface="Cambria Math"/>
                                                    </a:rPr>
                                                    <m:t>𝒅</m:t>
                                                  </m:r>
                                                </m:sub>
                                                <m:sup>
                                                  <m:r>
                                                    <a:rPr lang="en-US" altLang="ja-JP" sz="1400" i="1">
                                                      <a:latin typeface="Cambria Math"/>
                                                    </a:rPr>
                                                    <m:t>𝟏</m:t>
                                                  </m:r>
                                                </m:sup>
                                              </m:sSubSup>
                                            </m:e>
                                            <m:sub>
                                              <m:r>
                                                <a:rPr lang="en-US" altLang="ja-JP" sz="1400" i="1">
                                                  <a:latin typeface="Cambria Math"/>
                                                </a:rPr>
                                                <m:t> </m:t>
                                              </m:r>
                                              <m:r>
                                                <a:rPr lang="en-US" altLang="ja-JP" sz="1400" b="1" i="1" smtClean="0">
                                                  <a:latin typeface="Cambria Math"/>
                                                </a:rPr>
                                                <m:t> </m:t>
                                              </m:r>
                                              <m:r>
                                                <a:rPr lang="en-US" altLang="ja-JP" sz="1400" b="1" i="1" smtClean="0">
                                                  <a:latin typeface="Cambria Math"/>
                                                </a:rPr>
                                                <m:t>𝑺</m:t>
                                              </m:r>
                                            </m:sub>
                                          </m:sSub>
                                        </m:e>
                                      </m:mr>
                                    </m:m>
                                  </m:e>
                                </m:mr>
                              </m:m>
                            </m:e>
                          </m:d>
                        </m:oMath>
                      </m:oMathPara>
                    </a14:m>
                    <a:endParaRPr kumimoji="1" lang="en-US" altLang="ja-JP" sz="1400" dirty="0" smtClean="0"/>
                  </a:p>
                </p:txBody>
              </p:sp>
            </mc:Choice>
            <mc:Fallback xmlns="">
              <p:sp>
                <p:nvSpPr>
                  <p:cNvPr id="66" name="テキスト ボックス 65"/>
                  <p:cNvSpPr txBox="1">
                    <a:spLocks noRot="1" noChangeAspect="1" noMove="1" noResize="1" noEditPoints="1" noAdjustHandles="1" noChangeArrowheads="1" noChangeShapeType="1" noTextEdit="1"/>
                  </p:cNvSpPr>
                  <p:nvPr/>
                </p:nvSpPr>
                <p:spPr>
                  <a:xfrm>
                    <a:off x="3248608" y="4637415"/>
                    <a:ext cx="720080" cy="1192310"/>
                  </a:xfrm>
                  <a:prstGeom prst="rect">
                    <a:avLst/>
                  </a:prstGeom>
                  <a:blipFill rotWithShape="1">
                    <a:blip r:embed="rId27"/>
                    <a:stretch>
                      <a:fillRect b="-9375"/>
                    </a:stretch>
                  </a:blipFill>
                  <a:ln w="6350">
                    <a:noFill/>
                  </a:ln>
                </p:spPr>
                <p:txBody>
                  <a:bodyPr/>
                  <a:lstStyle/>
                  <a:p>
                    <a:r>
                      <a:rPr lang="ja-JP" altLang="en-US">
                        <a:noFill/>
                      </a:rPr>
                      <a:t> </a:t>
                    </a:r>
                  </a:p>
                </p:txBody>
              </p:sp>
            </mc:Fallback>
          </mc:AlternateContent>
        </p:grpSp>
        <p:grpSp>
          <p:nvGrpSpPr>
            <p:cNvPr id="67" name="グループ化 66"/>
            <p:cNvGrpSpPr/>
            <p:nvPr/>
          </p:nvGrpSpPr>
          <p:grpSpPr>
            <a:xfrm>
              <a:off x="856801" y="3089778"/>
              <a:ext cx="672529" cy="1284563"/>
              <a:chOff x="3245354" y="4646816"/>
              <a:chExt cx="720080" cy="1375387"/>
            </a:xfrm>
          </p:grpSpPr>
          <p:sp>
            <p:nvSpPr>
              <p:cNvPr id="69" name="角丸四角形 68"/>
              <p:cNvSpPr/>
              <p:nvPr/>
            </p:nvSpPr>
            <p:spPr bwMode="auto">
              <a:xfrm>
                <a:off x="3251710" y="4646816"/>
                <a:ext cx="650118" cy="1375387"/>
              </a:xfrm>
              <a:prstGeom prst="roundRect">
                <a:avLst/>
              </a:prstGeom>
              <a:solidFill>
                <a:srgbClr val="EFE8FE"/>
              </a:solidFill>
              <a:ln w="9525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vert="horz" wrap="square" lIns="91440" tIns="45720" rIns="91440" bIns="45720" numCol="1" rtlCol="0" anchor="t" anchorCtr="0" compatLnSpc="1">
                <a:prstTxWarp prst="textNoShape">
                  <a:avLst/>
                </a:prstTxWarp>
              </a:bodyPr>
              <a:lstStyle/>
              <a:p>
                <a:pPr marL="0" marR="0" indent="0" algn="ctr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endParaRPr kumimoji="1" lang="ja-JP" altLang="en-US" sz="1600" b="1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charset="0"/>
                  <a:ea typeface="ＭＳ Ｐゴシック" pitchFamily="50" charset="-128"/>
                </a:endParaRPr>
              </a:p>
            </p:txBody>
          </p:sp>
          <mc:AlternateContent xmlns:mc="http://schemas.openxmlformats.org/markup-compatibility/2006" xmlns:a14="http://schemas.microsoft.com/office/drawing/2010/main">
            <mc:Choice Requires="a14">
              <p:sp>
                <p:nvSpPr>
                  <p:cNvPr id="70" name="テキスト ボックス 69"/>
                  <p:cNvSpPr txBox="1"/>
                  <p:nvPr/>
                </p:nvSpPr>
                <p:spPr>
                  <a:xfrm>
                    <a:off x="3245354" y="4670549"/>
                    <a:ext cx="720080" cy="1247643"/>
                  </a:xfrm>
                  <a:prstGeom prst="rect">
                    <a:avLst/>
                  </a:prstGeom>
                  <a:noFill/>
                  <a:ln w="6350">
                    <a:noFill/>
                  </a:ln>
                </p:spPr>
                <p:txBody>
                  <a:bodyPr wrap="square" rtlCol="0">
                    <a:spAutoFit/>
                  </a:bodyPr>
                  <a:lstStyle/>
                  <a:p>
                    <a:pPr/>
                    <a14:m>
                      <m:oMathPara xmlns:m="http://schemas.openxmlformats.org/officeDocument/2006/math">
                        <m:oMathParaPr>
                          <m:jc m:val="centerGroup"/>
                        </m:oMathParaPr>
                        <m:oMath xmlns:m="http://schemas.openxmlformats.org/officeDocument/2006/math">
                          <m:d>
                            <m:dPr>
                              <m:begChr m:val="["/>
                              <m:endChr m:val="]"/>
                              <m:ctrlPr>
                                <a:rPr kumimoji="1" lang="en-US" altLang="ja-JP" sz="1600" i="1" smtClean="0">
                                  <a:latin typeface="Cambria Math"/>
                                </a:rPr>
                              </m:ctrlPr>
                            </m:dPr>
                            <m:e>
                              <m:m>
                                <m:mPr>
                                  <m:mcs>
                                    <m:mc>
                                      <m:mcPr>
                                        <m:count m:val="1"/>
                                        <m:mcJc m:val="center"/>
                                      </m:mcPr>
                                    </m:mc>
                                  </m:mcs>
                                  <m:ctrlPr>
                                    <a:rPr kumimoji="1" lang="en-US" altLang="ja-JP" sz="1600" i="1" smtClean="0">
                                      <a:latin typeface="Cambria Math"/>
                                    </a:rPr>
                                  </m:ctrlPr>
                                </m:mPr>
                                <m:mr>
                                  <m:e>
                                    <m:m>
                                      <m:mPr>
                                        <m:mcs>
                                          <m:mc>
                                            <m:mcPr>
                                              <m:count m:val="1"/>
                                              <m:mcJc m:val="center"/>
                                            </m:mcPr>
                                          </m:mc>
                                        </m:mcs>
                                        <m:ctrlPr>
                                          <a:rPr kumimoji="1" lang="en-US" altLang="ja-JP" sz="1600" i="1" smtClean="0">
                                            <a:latin typeface="Cambria Math"/>
                                          </a:rPr>
                                        </m:ctrlPr>
                                      </m:mPr>
                                      <m:mr>
                                        <m:e>
                                          <m:sSub>
                                            <m:sSubPr>
                                              <m:ctrlPr>
                                                <a:rPr lang="en-US" altLang="ja-JP" sz="1600" i="1">
                                                  <a:latin typeface="Cambria Math"/>
                                                </a:rPr>
                                              </m:ctrlPr>
                                            </m:sSubPr>
                                            <m:e>
                                              <m:sSubSup>
                                                <m:sSubSupPr>
                                                  <m:ctrlPr>
                                                    <a:rPr lang="en-US" altLang="ja-JP" sz="1600" i="1">
                                                      <a:latin typeface="Cambria Math"/>
                                                    </a:rPr>
                                                  </m:ctrlPr>
                                                </m:sSubSupPr>
                                                <m:e>
                                                  <m:r>
                                                    <a:rPr lang="en-US" altLang="ja-JP" sz="1600" b="1" i="1" smtClean="0">
                                                      <a:latin typeface="Cambria Math"/>
                                                    </a:rPr>
                                                    <m:t>𝒍</m:t>
                                                  </m:r>
                                                </m:e>
                                                <m:sub>
                                                  <m:r>
                                                    <a:rPr lang="en-US" altLang="ja-JP" sz="1600" i="1">
                                                      <a:latin typeface="Cambria Math"/>
                                                    </a:rPr>
                                                    <m:t>𝒅</m:t>
                                                  </m:r>
                                                </m:sub>
                                                <m:sup/>
                                              </m:sSubSup>
                                            </m:e>
                                            <m:sub>
                                              <m:r>
                                                <a:rPr lang="en-US" altLang="ja-JP" sz="1600" i="1">
                                                  <a:latin typeface="Cambria Math"/>
                                                </a:rPr>
                                                <m:t> </m:t>
                                              </m:r>
                                              <m:r>
                                                <a:rPr lang="en-US" altLang="ja-JP" sz="1600" i="1">
                                                  <a:latin typeface="Cambria Math"/>
                                                </a:rPr>
                                                <m:t>𝟏</m:t>
                                              </m:r>
                                            </m:sub>
                                          </m:sSub>
                                        </m:e>
                                      </m:mr>
                                      <m:mr>
                                        <m:e>
                                          <m:sSub>
                                            <m:sSubPr>
                                              <m:ctrlPr>
                                                <a:rPr lang="en-US" altLang="ja-JP" sz="1600" i="1">
                                                  <a:latin typeface="Cambria Math"/>
                                                </a:rPr>
                                              </m:ctrlPr>
                                            </m:sSubPr>
                                            <m:e>
                                              <m:sSubSup>
                                                <m:sSubSupPr>
                                                  <m:ctrlPr>
                                                    <a:rPr lang="en-US" altLang="ja-JP" sz="1600" i="1">
                                                      <a:latin typeface="Cambria Math"/>
                                                    </a:rPr>
                                                  </m:ctrlPr>
                                                </m:sSubSupPr>
                                                <m:e>
                                                  <m:r>
                                                    <a:rPr lang="en-US" altLang="ja-JP" sz="1600" b="1" i="1" smtClean="0">
                                                      <a:latin typeface="Cambria Math"/>
                                                    </a:rPr>
                                                    <m:t>𝒍</m:t>
                                                  </m:r>
                                                </m:e>
                                                <m:sub>
                                                  <m:r>
                                                    <a:rPr lang="en-US" altLang="ja-JP" sz="1600" i="1">
                                                      <a:latin typeface="Cambria Math"/>
                                                    </a:rPr>
                                                    <m:t>𝒅</m:t>
                                                  </m:r>
                                                </m:sub>
                                                <m:sup/>
                                              </m:sSubSup>
                                            </m:e>
                                            <m:sub>
                                              <m:r>
                                                <a:rPr lang="en-US" altLang="ja-JP" sz="1600" i="1">
                                                  <a:latin typeface="Cambria Math"/>
                                                </a:rPr>
                                                <m:t> </m:t>
                                              </m:r>
                                              <m:r>
                                                <a:rPr lang="en-US" altLang="ja-JP" sz="1600" b="1" i="1" smtClean="0">
                                                  <a:latin typeface="Cambria Math"/>
                                                </a:rPr>
                                                <m:t>𝟐</m:t>
                                              </m:r>
                                            </m:sub>
                                          </m:sSub>
                                        </m:e>
                                      </m:mr>
                                    </m:m>
                                  </m:e>
                                </m:mr>
                                <m:mr>
                                  <m:e>
                                    <m:m>
                                      <m:mPr>
                                        <m:mcs>
                                          <m:mc>
                                            <m:mcPr>
                                              <m:count m:val="1"/>
                                              <m:mcJc m:val="center"/>
                                            </m:mcPr>
                                          </m:mc>
                                        </m:mcs>
                                        <m:ctrlPr>
                                          <a:rPr kumimoji="1" lang="en-US" altLang="ja-JP" sz="1600" i="1" smtClean="0">
                                            <a:latin typeface="Cambria Math"/>
                                          </a:rPr>
                                        </m:ctrlPr>
                                      </m:mPr>
                                      <m:mr>
                                        <m:e>
                                          <m:r>
                                            <a:rPr kumimoji="1" lang="en-US" altLang="ja-JP" sz="1600" b="1" i="1" smtClean="0">
                                              <a:latin typeface="Cambria Math"/>
                                            </a:rPr>
                                            <m:t>⋮</m:t>
                                          </m:r>
                                        </m:e>
                                      </m:mr>
                                      <m:mr>
                                        <m:e>
                                          <m:sSub>
                                            <m:sSubPr>
                                              <m:ctrlPr>
                                                <a:rPr lang="en-US" altLang="ja-JP" sz="1600" i="1">
                                                  <a:latin typeface="Cambria Math"/>
                                                </a:rPr>
                                              </m:ctrlPr>
                                            </m:sSubPr>
                                            <m:e>
                                              <m:sSubSup>
                                                <m:sSubSupPr>
                                                  <m:ctrlPr>
                                                    <a:rPr lang="en-US" altLang="ja-JP" sz="1600" i="1">
                                                      <a:latin typeface="Cambria Math"/>
                                                    </a:rPr>
                                                  </m:ctrlPr>
                                                </m:sSubSupPr>
                                                <m:e>
                                                  <m:r>
                                                    <a:rPr lang="en-US" altLang="ja-JP" sz="1600" b="1" i="1" smtClean="0">
                                                      <a:latin typeface="Cambria Math"/>
                                                    </a:rPr>
                                                    <m:t>𝒍</m:t>
                                                  </m:r>
                                                </m:e>
                                                <m:sub>
                                                  <m:r>
                                                    <a:rPr lang="en-US" altLang="ja-JP" sz="1600" i="1">
                                                      <a:latin typeface="Cambria Math"/>
                                                    </a:rPr>
                                                    <m:t>𝒅</m:t>
                                                  </m:r>
                                                </m:sub>
                                                <m:sup/>
                                              </m:sSubSup>
                                            </m:e>
                                            <m:sub>
                                              <m:r>
                                                <a:rPr lang="en-US" altLang="ja-JP" sz="1600" i="1">
                                                  <a:latin typeface="Cambria Math"/>
                                                </a:rPr>
                                                <m:t> </m:t>
                                              </m:r>
                                              <m:r>
                                                <a:rPr lang="en-US" altLang="ja-JP" sz="1600" b="1" i="1" smtClean="0">
                                                  <a:latin typeface="Cambria Math"/>
                                                </a:rPr>
                                                <m:t> </m:t>
                                              </m:r>
                                              <m:r>
                                                <a:rPr lang="en-US" altLang="ja-JP" sz="1600" b="1" i="1" smtClean="0">
                                                  <a:latin typeface="Cambria Math"/>
                                                </a:rPr>
                                                <m:t>𝑺</m:t>
                                              </m:r>
                                            </m:sub>
                                          </m:sSub>
                                        </m:e>
                                      </m:mr>
                                    </m:m>
                                  </m:e>
                                </m:mr>
                              </m:m>
                            </m:e>
                          </m:d>
                        </m:oMath>
                      </m:oMathPara>
                    </a14:m>
                    <a:endParaRPr kumimoji="1" lang="en-US" altLang="ja-JP" sz="1600" dirty="0" smtClean="0"/>
                  </a:p>
                </p:txBody>
              </p:sp>
            </mc:Choice>
            <mc:Fallback xmlns="">
              <p:sp>
                <p:nvSpPr>
                  <p:cNvPr id="70" name="テキスト ボックス 69"/>
                  <p:cNvSpPr txBox="1">
                    <a:spLocks noRot="1" noChangeAspect="1" noMove="1" noResize="1" noEditPoints="1" noAdjustHandles="1" noChangeArrowheads="1" noChangeShapeType="1" noTextEdit="1"/>
                  </p:cNvSpPr>
                  <p:nvPr/>
                </p:nvSpPr>
                <p:spPr>
                  <a:xfrm>
                    <a:off x="3245354" y="4670549"/>
                    <a:ext cx="720080" cy="1247643"/>
                  </a:xfrm>
                  <a:prstGeom prst="rect">
                    <a:avLst/>
                  </a:prstGeom>
                  <a:blipFill rotWithShape="1">
                    <a:blip r:embed="rId28"/>
                    <a:stretch>
                      <a:fillRect b="-9639"/>
                    </a:stretch>
                  </a:blipFill>
                  <a:ln w="6350">
                    <a:noFill/>
                  </a:ln>
                </p:spPr>
                <p:txBody>
                  <a:bodyPr/>
                  <a:lstStyle/>
                  <a:p>
                    <a:r>
                      <a:rPr lang="ja-JP" altLang="en-US">
                        <a:noFill/>
                      </a:rPr>
                      <a:t> </a:t>
                    </a:r>
                  </a:p>
                </p:txBody>
              </p:sp>
            </mc:Fallback>
          </mc:AlternateContent>
        </p:grpSp>
        <p:grpSp>
          <p:nvGrpSpPr>
            <p:cNvPr id="71" name="グループ化 70"/>
            <p:cNvGrpSpPr/>
            <p:nvPr/>
          </p:nvGrpSpPr>
          <p:grpSpPr>
            <a:xfrm>
              <a:off x="4947593" y="3097528"/>
              <a:ext cx="672529" cy="1284563"/>
              <a:chOff x="3248608" y="4646816"/>
              <a:chExt cx="720080" cy="1375387"/>
            </a:xfrm>
          </p:grpSpPr>
          <p:sp>
            <p:nvSpPr>
              <p:cNvPr id="72" name="角丸四角形 71"/>
              <p:cNvSpPr/>
              <p:nvPr/>
            </p:nvSpPr>
            <p:spPr bwMode="auto">
              <a:xfrm>
                <a:off x="3251710" y="4646816"/>
                <a:ext cx="650118" cy="1375387"/>
              </a:xfrm>
              <a:prstGeom prst="roundRect">
                <a:avLst/>
              </a:prstGeom>
              <a:solidFill>
                <a:srgbClr val="EFE8FE"/>
              </a:solidFill>
              <a:ln w="9525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vert="horz" wrap="square" lIns="91440" tIns="45720" rIns="91440" bIns="45720" numCol="1" rtlCol="0" anchor="t" anchorCtr="0" compatLnSpc="1">
                <a:prstTxWarp prst="textNoShape">
                  <a:avLst/>
                </a:prstTxWarp>
              </a:bodyPr>
              <a:lstStyle/>
              <a:p>
                <a:pPr marL="0" marR="0" indent="0" algn="ctr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endParaRPr kumimoji="1" lang="ja-JP" altLang="en-US" sz="1600" b="1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charset="0"/>
                  <a:ea typeface="ＭＳ Ｐゴシック" pitchFamily="50" charset="-128"/>
                </a:endParaRPr>
              </a:p>
            </p:txBody>
          </p:sp>
          <mc:AlternateContent xmlns:mc="http://schemas.openxmlformats.org/markup-compatibility/2006" xmlns:a14="http://schemas.microsoft.com/office/drawing/2010/main">
            <mc:Choice Requires="a14">
              <p:sp>
                <p:nvSpPr>
                  <p:cNvPr id="73" name="テキスト ボックス 72"/>
                  <p:cNvSpPr txBox="1"/>
                  <p:nvPr/>
                </p:nvSpPr>
                <p:spPr>
                  <a:xfrm>
                    <a:off x="3248608" y="4671352"/>
                    <a:ext cx="720080" cy="1192310"/>
                  </a:xfrm>
                  <a:prstGeom prst="rect">
                    <a:avLst/>
                  </a:prstGeom>
                  <a:noFill/>
                  <a:ln w="6350">
                    <a:noFill/>
                  </a:ln>
                </p:spPr>
                <p:txBody>
                  <a:bodyPr wrap="square" rtlCol="0">
                    <a:spAutoFit/>
                  </a:bodyPr>
                  <a:lstStyle/>
                  <a:p>
                    <a:pPr/>
                    <a14:m>
                      <m:oMathPara xmlns:m="http://schemas.openxmlformats.org/officeDocument/2006/math">
                        <m:oMathParaPr>
                          <m:jc m:val="centerGroup"/>
                        </m:oMathParaPr>
                        <m:oMath xmlns:m="http://schemas.openxmlformats.org/officeDocument/2006/math">
                          <m:d>
                            <m:dPr>
                              <m:begChr m:val="["/>
                              <m:endChr m:val="]"/>
                              <m:ctrlPr>
                                <a:rPr kumimoji="1" lang="en-US" altLang="ja-JP" sz="1400" i="1" smtClean="0">
                                  <a:latin typeface="Cambria Math"/>
                                </a:rPr>
                              </m:ctrlPr>
                            </m:dPr>
                            <m:e>
                              <m:m>
                                <m:mPr>
                                  <m:mcs>
                                    <m:mc>
                                      <m:mcPr>
                                        <m:count m:val="1"/>
                                        <m:mcJc m:val="center"/>
                                      </m:mcPr>
                                    </m:mc>
                                  </m:mcs>
                                  <m:ctrlPr>
                                    <a:rPr kumimoji="1" lang="en-US" altLang="ja-JP" sz="1400" i="1" smtClean="0">
                                      <a:latin typeface="Cambria Math"/>
                                    </a:rPr>
                                  </m:ctrlPr>
                                </m:mPr>
                                <m:mr>
                                  <m:e>
                                    <m:m>
                                      <m:mPr>
                                        <m:mcs>
                                          <m:mc>
                                            <m:mcPr>
                                              <m:count m:val="1"/>
                                              <m:mcJc m:val="center"/>
                                            </m:mcPr>
                                          </m:mc>
                                        </m:mcs>
                                        <m:ctrlPr>
                                          <a:rPr kumimoji="1" lang="en-US" altLang="ja-JP" sz="1400" i="1" smtClean="0">
                                            <a:latin typeface="Cambria Math"/>
                                          </a:rPr>
                                        </m:ctrlPr>
                                      </m:mPr>
                                      <m:mr>
                                        <m:e>
                                          <m:sSub>
                                            <m:sSubPr>
                                              <m:ctrlPr>
                                                <a:rPr lang="en-US" altLang="ja-JP" sz="1400" i="1">
                                                  <a:latin typeface="Cambria Math"/>
                                                </a:rPr>
                                              </m:ctrlPr>
                                            </m:sSubPr>
                                            <m:e>
                                              <m:sSubSup>
                                                <m:sSubSupPr>
                                                  <m:ctrlPr>
                                                    <a:rPr lang="en-US" altLang="ja-JP" sz="1400" i="1">
                                                      <a:latin typeface="Cambria Math"/>
                                                    </a:rPr>
                                                  </m:ctrlPr>
                                                </m:sSubSupPr>
                                                <m:e>
                                                  <m:r>
                                                    <a:rPr lang="en-US" altLang="ja-JP" sz="1400" i="1">
                                                      <a:latin typeface="Cambria Math"/>
                                                    </a:rPr>
                                                    <m:t>𝑩</m:t>
                                                  </m:r>
                                                </m:e>
                                                <m:sub>
                                                  <m:r>
                                                    <a:rPr lang="en-US" altLang="ja-JP" sz="1400" i="1">
                                                      <a:latin typeface="Cambria Math"/>
                                                    </a:rPr>
                                                    <m:t>𝒅</m:t>
                                                  </m:r>
                                                </m:sub>
                                                <m:sup>
                                                  <m:r>
                                                    <a:rPr lang="en-US" altLang="ja-JP" sz="1400" b="1" i="1" smtClean="0">
                                                      <a:latin typeface="Cambria Math"/>
                                                    </a:rPr>
                                                    <m:t>𝟐</m:t>
                                                  </m:r>
                                                </m:sup>
                                              </m:sSubSup>
                                            </m:e>
                                            <m:sub>
                                              <m:r>
                                                <a:rPr lang="en-US" altLang="ja-JP" sz="1400" i="1">
                                                  <a:latin typeface="Cambria Math"/>
                                                </a:rPr>
                                                <m:t> </m:t>
                                              </m:r>
                                              <m:r>
                                                <a:rPr lang="en-US" altLang="ja-JP" sz="1400" i="1">
                                                  <a:latin typeface="Cambria Math"/>
                                                </a:rPr>
                                                <m:t>𝟏</m:t>
                                              </m:r>
                                            </m:sub>
                                          </m:sSub>
                                        </m:e>
                                      </m:mr>
                                      <m:mr>
                                        <m:e>
                                          <m:sSub>
                                            <m:sSubPr>
                                              <m:ctrlPr>
                                                <a:rPr lang="en-US" altLang="ja-JP" sz="1400" i="1">
                                                  <a:latin typeface="Cambria Math"/>
                                                </a:rPr>
                                              </m:ctrlPr>
                                            </m:sSubPr>
                                            <m:e>
                                              <m:sSubSup>
                                                <m:sSubSupPr>
                                                  <m:ctrlPr>
                                                    <a:rPr lang="en-US" altLang="ja-JP" sz="1400" i="1">
                                                      <a:latin typeface="Cambria Math"/>
                                                    </a:rPr>
                                                  </m:ctrlPr>
                                                </m:sSubSupPr>
                                                <m:e>
                                                  <m:r>
                                                    <a:rPr lang="en-US" altLang="ja-JP" sz="1400" i="1">
                                                      <a:latin typeface="Cambria Math"/>
                                                    </a:rPr>
                                                    <m:t>𝑩</m:t>
                                                  </m:r>
                                                </m:e>
                                                <m:sub>
                                                  <m:r>
                                                    <a:rPr lang="en-US" altLang="ja-JP" sz="1400" i="1">
                                                      <a:latin typeface="Cambria Math"/>
                                                    </a:rPr>
                                                    <m:t>𝒅</m:t>
                                                  </m:r>
                                                </m:sub>
                                                <m:sup>
                                                  <m:r>
                                                    <a:rPr lang="en-US" altLang="ja-JP" sz="1400" b="1" i="1" smtClean="0">
                                                      <a:latin typeface="Cambria Math"/>
                                                    </a:rPr>
                                                    <m:t>𝟐</m:t>
                                                  </m:r>
                                                </m:sup>
                                              </m:sSubSup>
                                            </m:e>
                                            <m:sub>
                                              <m:r>
                                                <a:rPr lang="en-US" altLang="ja-JP" sz="1400" i="1">
                                                  <a:latin typeface="Cambria Math"/>
                                                </a:rPr>
                                                <m:t> </m:t>
                                              </m:r>
                                              <m:r>
                                                <a:rPr lang="en-US" altLang="ja-JP" sz="1400" b="1" i="1" smtClean="0">
                                                  <a:latin typeface="Cambria Math"/>
                                                </a:rPr>
                                                <m:t>𝟐</m:t>
                                              </m:r>
                                            </m:sub>
                                          </m:sSub>
                                        </m:e>
                                      </m:mr>
                                    </m:m>
                                  </m:e>
                                </m:mr>
                                <m:mr>
                                  <m:e>
                                    <m:m>
                                      <m:mPr>
                                        <m:mcs>
                                          <m:mc>
                                            <m:mcPr>
                                              <m:count m:val="1"/>
                                              <m:mcJc m:val="center"/>
                                            </m:mcPr>
                                          </m:mc>
                                        </m:mcs>
                                        <m:ctrlPr>
                                          <a:rPr kumimoji="1" lang="en-US" altLang="ja-JP" sz="1400" i="1" smtClean="0">
                                            <a:latin typeface="Cambria Math"/>
                                          </a:rPr>
                                        </m:ctrlPr>
                                      </m:mPr>
                                      <m:mr>
                                        <m:e>
                                          <m:r>
                                            <a:rPr kumimoji="1" lang="en-US" altLang="ja-JP" sz="1400" b="1" i="1" smtClean="0">
                                              <a:latin typeface="Cambria Math"/>
                                            </a:rPr>
                                            <m:t>⋮</m:t>
                                          </m:r>
                                        </m:e>
                                      </m:mr>
                                      <m:mr>
                                        <m:e>
                                          <m:sSub>
                                            <m:sSubPr>
                                              <m:ctrlPr>
                                                <a:rPr lang="en-US" altLang="ja-JP" sz="1400" i="1">
                                                  <a:latin typeface="Cambria Math"/>
                                                </a:rPr>
                                              </m:ctrlPr>
                                            </m:sSubPr>
                                            <m:e>
                                              <m:sSubSup>
                                                <m:sSubSupPr>
                                                  <m:ctrlPr>
                                                    <a:rPr lang="en-US" altLang="ja-JP" sz="1400" i="1">
                                                      <a:latin typeface="Cambria Math"/>
                                                    </a:rPr>
                                                  </m:ctrlPr>
                                                </m:sSubSupPr>
                                                <m:e>
                                                  <m:r>
                                                    <a:rPr lang="en-US" altLang="ja-JP" sz="1400" i="1">
                                                      <a:latin typeface="Cambria Math"/>
                                                    </a:rPr>
                                                    <m:t>𝑩</m:t>
                                                  </m:r>
                                                </m:e>
                                                <m:sub>
                                                  <m:r>
                                                    <a:rPr lang="en-US" altLang="ja-JP" sz="1400" i="1">
                                                      <a:latin typeface="Cambria Math"/>
                                                    </a:rPr>
                                                    <m:t>𝒅</m:t>
                                                  </m:r>
                                                </m:sub>
                                                <m:sup>
                                                  <m:r>
                                                    <a:rPr lang="en-US" altLang="ja-JP" sz="1400" b="1" i="1" smtClean="0">
                                                      <a:latin typeface="Cambria Math"/>
                                                    </a:rPr>
                                                    <m:t>𝟐</m:t>
                                                  </m:r>
                                                </m:sup>
                                              </m:sSubSup>
                                            </m:e>
                                            <m:sub>
                                              <m:r>
                                                <a:rPr lang="en-US" altLang="ja-JP" sz="1400" i="1">
                                                  <a:latin typeface="Cambria Math"/>
                                                </a:rPr>
                                                <m:t> </m:t>
                                              </m:r>
                                              <m:r>
                                                <a:rPr lang="en-US" altLang="ja-JP" sz="1400" b="1" i="1" smtClean="0">
                                                  <a:latin typeface="Cambria Math"/>
                                                </a:rPr>
                                                <m:t> </m:t>
                                              </m:r>
                                              <m:r>
                                                <a:rPr lang="en-US" altLang="ja-JP" sz="1400" b="1" i="1" smtClean="0">
                                                  <a:latin typeface="Cambria Math"/>
                                                </a:rPr>
                                                <m:t>𝑺</m:t>
                                              </m:r>
                                            </m:sub>
                                          </m:sSub>
                                        </m:e>
                                      </m:mr>
                                    </m:m>
                                  </m:e>
                                </m:mr>
                              </m:m>
                            </m:e>
                          </m:d>
                        </m:oMath>
                      </m:oMathPara>
                    </a14:m>
                    <a:endParaRPr kumimoji="1" lang="en-US" altLang="ja-JP" sz="1400" dirty="0" smtClean="0"/>
                  </a:p>
                </p:txBody>
              </p:sp>
            </mc:Choice>
            <mc:Fallback xmlns="">
              <p:sp>
                <p:nvSpPr>
                  <p:cNvPr id="73" name="テキスト ボックス 72"/>
                  <p:cNvSpPr txBox="1">
                    <a:spLocks noRot="1" noChangeAspect="1" noMove="1" noResize="1" noEditPoints="1" noAdjustHandles="1" noChangeArrowheads="1" noChangeShapeType="1" noTextEdit="1"/>
                  </p:cNvSpPr>
                  <p:nvPr/>
                </p:nvSpPr>
                <p:spPr>
                  <a:xfrm>
                    <a:off x="3248608" y="4671352"/>
                    <a:ext cx="720080" cy="1192310"/>
                  </a:xfrm>
                  <a:prstGeom prst="rect">
                    <a:avLst/>
                  </a:prstGeom>
                  <a:blipFill rotWithShape="1">
                    <a:blip r:embed="rId29"/>
                    <a:stretch>
                      <a:fillRect b="-9434"/>
                    </a:stretch>
                  </a:blipFill>
                  <a:ln w="6350">
                    <a:noFill/>
                  </a:ln>
                </p:spPr>
                <p:txBody>
                  <a:bodyPr/>
                  <a:lstStyle/>
                  <a:p>
                    <a:r>
                      <a:rPr lang="ja-JP" altLang="en-US">
                        <a:noFill/>
                      </a:rPr>
                      <a:t> </a:t>
                    </a:r>
                  </a:p>
                </p:txBody>
              </p:sp>
            </mc:Fallback>
          </mc:AlternateContent>
        </p:grpSp>
        <p:grpSp>
          <p:nvGrpSpPr>
            <p:cNvPr id="74" name="グループ化 73"/>
            <p:cNvGrpSpPr/>
            <p:nvPr/>
          </p:nvGrpSpPr>
          <p:grpSpPr>
            <a:xfrm>
              <a:off x="6933151" y="3078758"/>
              <a:ext cx="672529" cy="1284563"/>
              <a:chOff x="3248608" y="4646816"/>
              <a:chExt cx="720080" cy="1375387"/>
            </a:xfrm>
          </p:grpSpPr>
          <p:sp>
            <p:nvSpPr>
              <p:cNvPr id="75" name="角丸四角形 74"/>
              <p:cNvSpPr/>
              <p:nvPr/>
            </p:nvSpPr>
            <p:spPr bwMode="auto">
              <a:xfrm>
                <a:off x="3251710" y="4646816"/>
                <a:ext cx="650118" cy="1375387"/>
              </a:xfrm>
              <a:prstGeom prst="roundRect">
                <a:avLst/>
              </a:prstGeom>
              <a:solidFill>
                <a:srgbClr val="EFE8FE"/>
              </a:solidFill>
              <a:ln w="9525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vert="horz" wrap="square" lIns="91440" tIns="45720" rIns="91440" bIns="45720" numCol="1" rtlCol="0" anchor="t" anchorCtr="0" compatLnSpc="1">
                <a:prstTxWarp prst="textNoShape">
                  <a:avLst/>
                </a:prstTxWarp>
              </a:bodyPr>
              <a:lstStyle/>
              <a:p>
                <a:pPr marL="0" marR="0" indent="0" algn="ctr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endParaRPr kumimoji="1" lang="ja-JP" altLang="en-US" sz="1600" b="1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charset="0"/>
                  <a:ea typeface="ＭＳ Ｐゴシック" pitchFamily="50" charset="-128"/>
                </a:endParaRPr>
              </a:p>
            </p:txBody>
          </p:sp>
          <mc:AlternateContent xmlns:mc="http://schemas.openxmlformats.org/markup-compatibility/2006" xmlns:a14="http://schemas.microsoft.com/office/drawing/2010/main">
            <mc:Choice Requires="a14">
              <p:sp>
                <p:nvSpPr>
                  <p:cNvPr id="76" name="テキスト ボックス 75"/>
                  <p:cNvSpPr txBox="1"/>
                  <p:nvPr/>
                </p:nvSpPr>
                <p:spPr>
                  <a:xfrm>
                    <a:off x="3248608" y="4691449"/>
                    <a:ext cx="720080" cy="1195605"/>
                  </a:xfrm>
                  <a:prstGeom prst="rect">
                    <a:avLst/>
                  </a:prstGeom>
                  <a:noFill/>
                  <a:ln w="6350">
                    <a:noFill/>
                  </a:ln>
                </p:spPr>
                <p:txBody>
                  <a:bodyPr wrap="square" rtlCol="0">
                    <a:spAutoFit/>
                  </a:bodyPr>
                  <a:lstStyle/>
                  <a:p>
                    <a:pPr/>
                    <a14:m>
                      <m:oMathPara xmlns:m="http://schemas.openxmlformats.org/officeDocument/2006/math">
                        <m:oMathParaPr>
                          <m:jc m:val="centerGroup"/>
                        </m:oMathParaPr>
                        <m:oMath xmlns:m="http://schemas.openxmlformats.org/officeDocument/2006/math">
                          <m:d>
                            <m:dPr>
                              <m:begChr m:val="["/>
                              <m:endChr m:val="]"/>
                              <m:ctrlPr>
                                <a:rPr kumimoji="1" lang="en-US" altLang="ja-JP" sz="1400" i="1" smtClean="0">
                                  <a:latin typeface="Cambria Math"/>
                                </a:rPr>
                              </m:ctrlPr>
                            </m:dPr>
                            <m:e>
                              <m:m>
                                <m:mPr>
                                  <m:mcs>
                                    <m:mc>
                                      <m:mcPr>
                                        <m:count m:val="1"/>
                                        <m:mcJc m:val="center"/>
                                      </m:mcPr>
                                    </m:mc>
                                  </m:mcs>
                                  <m:ctrlPr>
                                    <a:rPr kumimoji="1" lang="en-US" altLang="ja-JP" sz="1400" i="1" smtClean="0">
                                      <a:latin typeface="Cambria Math"/>
                                    </a:rPr>
                                  </m:ctrlPr>
                                </m:mPr>
                                <m:mr>
                                  <m:e>
                                    <m:m>
                                      <m:mPr>
                                        <m:mcs>
                                          <m:mc>
                                            <m:mcPr>
                                              <m:count m:val="1"/>
                                              <m:mcJc m:val="center"/>
                                            </m:mcPr>
                                          </m:mc>
                                        </m:mcs>
                                        <m:ctrlPr>
                                          <a:rPr kumimoji="1" lang="en-US" altLang="ja-JP" sz="1400" i="1" smtClean="0">
                                            <a:latin typeface="Cambria Math"/>
                                          </a:rPr>
                                        </m:ctrlPr>
                                      </m:mPr>
                                      <m:mr>
                                        <m:e>
                                          <m:sSub>
                                            <m:sSubPr>
                                              <m:ctrlPr>
                                                <a:rPr lang="en-US" altLang="ja-JP" sz="1400" i="1">
                                                  <a:latin typeface="Cambria Math"/>
                                                </a:rPr>
                                              </m:ctrlPr>
                                            </m:sSubPr>
                                            <m:e>
                                              <m:sSubSup>
                                                <m:sSubSupPr>
                                                  <m:ctrlPr>
                                                    <a:rPr lang="en-US" altLang="ja-JP" sz="1400" i="1">
                                                      <a:latin typeface="Cambria Math"/>
                                                    </a:rPr>
                                                  </m:ctrlPr>
                                                </m:sSubSupPr>
                                                <m:e>
                                                  <m:r>
                                                    <a:rPr lang="en-US" altLang="ja-JP" sz="1400" i="1">
                                                      <a:latin typeface="Cambria Math"/>
                                                    </a:rPr>
                                                    <m:t>𝑩</m:t>
                                                  </m:r>
                                                </m:e>
                                                <m:sub>
                                                  <m:r>
                                                    <a:rPr lang="en-US" altLang="ja-JP" sz="1400" i="1">
                                                      <a:latin typeface="Cambria Math"/>
                                                    </a:rPr>
                                                    <m:t>𝒅</m:t>
                                                  </m:r>
                                                </m:sub>
                                                <m:sup>
                                                  <m:r>
                                                    <a:rPr lang="en-US" altLang="ja-JP" sz="1400" b="1" i="1" smtClean="0">
                                                      <a:latin typeface="Cambria Math"/>
                                                    </a:rPr>
                                                    <m:t>𝟑</m:t>
                                                  </m:r>
                                                </m:sup>
                                              </m:sSubSup>
                                            </m:e>
                                            <m:sub>
                                              <m:r>
                                                <a:rPr lang="en-US" altLang="ja-JP" sz="1400" i="1">
                                                  <a:latin typeface="Cambria Math"/>
                                                </a:rPr>
                                                <m:t> </m:t>
                                              </m:r>
                                              <m:r>
                                                <a:rPr lang="en-US" altLang="ja-JP" sz="1400" i="1">
                                                  <a:latin typeface="Cambria Math"/>
                                                </a:rPr>
                                                <m:t>𝟏</m:t>
                                              </m:r>
                                            </m:sub>
                                          </m:sSub>
                                        </m:e>
                                      </m:mr>
                                      <m:mr>
                                        <m:e>
                                          <m:sSub>
                                            <m:sSubPr>
                                              <m:ctrlPr>
                                                <a:rPr lang="en-US" altLang="ja-JP" sz="1400" i="1">
                                                  <a:latin typeface="Cambria Math"/>
                                                </a:rPr>
                                              </m:ctrlPr>
                                            </m:sSubPr>
                                            <m:e>
                                              <m:sSubSup>
                                                <m:sSubSupPr>
                                                  <m:ctrlPr>
                                                    <a:rPr lang="en-US" altLang="ja-JP" sz="1400" i="1">
                                                      <a:latin typeface="Cambria Math"/>
                                                    </a:rPr>
                                                  </m:ctrlPr>
                                                </m:sSubSupPr>
                                                <m:e>
                                                  <m:r>
                                                    <a:rPr lang="en-US" altLang="ja-JP" sz="1400" i="1">
                                                      <a:latin typeface="Cambria Math"/>
                                                    </a:rPr>
                                                    <m:t>𝑩</m:t>
                                                  </m:r>
                                                </m:e>
                                                <m:sub>
                                                  <m:r>
                                                    <a:rPr lang="en-US" altLang="ja-JP" sz="1400" i="1">
                                                      <a:latin typeface="Cambria Math"/>
                                                    </a:rPr>
                                                    <m:t>𝒅</m:t>
                                                  </m:r>
                                                </m:sub>
                                                <m:sup>
                                                  <m:r>
                                                    <a:rPr lang="en-US" altLang="ja-JP" sz="1400" b="1" i="1" smtClean="0">
                                                      <a:latin typeface="Cambria Math"/>
                                                    </a:rPr>
                                                    <m:t>𝟑</m:t>
                                                  </m:r>
                                                </m:sup>
                                              </m:sSubSup>
                                            </m:e>
                                            <m:sub>
                                              <m:r>
                                                <a:rPr lang="en-US" altLang="ja-JP" sz="1400" i="1">
                                                  <a:latin typeface="Cambria Math"/>
                                                </a:rPr>
                                                <m:t> </m:t>
                                              </m:r>
                                              <m:r>
                                                <a:rPr lang="en-US" altLang="ja-JP" sz="1400" b="1" i="1" smtClean="0">
                                                  <a:latin typeface="Cambria Math"/>
                                                </a:rPr>
                                                <m:t>𝟐</m:t>
                                              </m:r>
                                            </m:sub>
                                          </m:sSub>
                                        </m:e>
                                      </m:mr>
                                    </m:m>
                                  </m:e>
                                </m:mr>
                                <m:mr>
                                  <m:e>
                                    <m:m>
                                      <m:mPr>
                                        <m:mcs>
                                          <m:mc>
                                            <m:mcPr>
                                              <m:count m:val="1"/>
                                              <m:mcJc m:val="center"/>
                                            </m:mcPr>
                                          </m:mc>
                                        </m:mcs>
                                        <m:ctrlPr>
                                          <a:rPr kumimoji="1" lang="en-US" altLang="ja-JP" sz="1400" i="1" smtClean="0">
                                            <a:latin typeface="Cambria Math"/>
                                          </a:rPr>
                                        </m:ctrlPr>
                                      </m:mPr>
                                      <m:mr>
                                        <m:e>
                                          <m:r>
                                            <a:rPr kumimoji="1" lang="en-US" altLang="ja-JP" sz="1400" b="1" i="1" smtClean="0">
                                              <a:latin typeface="Cambria Math"/>
                                            </a:rPr>
                                            <m:t>⋮</m:t>
                                          </m:r>
                                        </m:e>
                                      </m:mr>
                                      <m:mr>
                                        <m:e>
                                          <m:sSub>
                                            <m:sSubPr>
                                              <m:ctrlPr>
                                                <a:rPr lang="en-US" altLang="ja-JP" sz="1400" i="1">
                                                  <a:latin typeface="Cambria Math"/>
                                                </a:rPr>
                                              </m:ctrlPr>
                                            </m:sSubPr>
                                            <m:e>
                                              <m:sSubSup>
                                                <m:sSubSupPr>
                                                  <m:ctrlPr>
                                                    <a:rPr lang="en-US" altLang="ja-JP" sz="1400" i="1">
                                                      <a:latin typeface="Cambria Math"/>
                                                    </a:rPr>
                                                  </m:ctrlPr>
                                                </m:sSubSupPr>
                                                <m:e>
                                                  <m:r>
                                                    <a:rPr lang="en-US" altLang="ja-JP" sz="1400" i="1">
                                                      <a:latin typeface="Cambria Math"/>
                                                    </a:rPr>
                                                    <m:t>𝑩</m:t>
                                                  </m:r>
                                                </m:e>
                                                <m:sub>
                                                  <m:r>
                                                    <a:rPr lang="en-US" altLang="ja-JP" sz="1400" i="1">
                                                      <a:latin typeface="Cambria Math"/>
                                                    </a:rPr>
                                                    <m:t>𝒅</m:t>
                                                  </m:r>
                                                </m:sub>
                                                <m:sup>
                                                  <m:r>
                                                    <a:rPr lang="en-US" altLang="ja-JP" sz="1400" b="1" i="1" smtClean="0">
                                                      <a:latin typeface="Cambria Math"/>
                                                    </a:rPr>
                                                    <m:t>𝟑</m:t>
                                                  </m:r>
                                                </m:sup>
                                              </m:sSubSup>
                                            </m:e>
                                            <m:sub>
                                              <m:r>
                                                <a:rPr lang="en-US" altLang="ja-JP" sz="1400" i="1">
                                                  <a:latin typeface="Cambria Math"/>
                                                </a:rPr>
                                                <m:t> </m:t>
                                              </m:r>
                                              <m:r>
                                                <a:rPr lang="en-US" altLang="ja-JP" sz="1400" b="1" i="1" smtClean="0">
                                                  <a:latin typeface="Cambria Math"/>
                                                </a:rPr>
                                                <m:t> </m:t>
                                              </m:r>
                                              <m:r>
                                                <a:rPr lang="en-US" altLang="ja-JP" sz="1400" b="1" i="1" smtClean="0">
                                                  <a:latin typeface="Cambria Math"/>
                                                </a:rPr>
                                                <m:t>𝑺</m:t>
                                              </m:r>
                                            </m:sub>
                                          </m:sSub>
                                        </m:e>
                                      </m:mr>
                                    </m:m>
                                  </m:e>
                                </m:mr>
                              </m:m>
                            </m:e>
                          </m:d>
                        </m:oMath>
                      </m:oMathPara>
                    </a14:m>
                    <a:endParaRPr kumimoji="1" lang="en-US" altLang="ja-JP" sz="1400" dirty="0" smtClean="0"/>
                  </a:p>
                </p:txBody>
              </p:sp>
            </mc:Choice>
            <mc:Fallback xmlns="">
              <p:sp>
                <p:nvSpPr>
                  <p:cNvPr id="76" name="テキスト ボックス 75"/>
                  <p:cNvSpPr txBox="1">
                    <a:spLocks noRot="1" noChangeAspect="1" noMove="1" noResize="1" noEditPoints="1" noAdjustHandles="1" noChangeArrowheads="1" noChangeShapeType="1" noTextEdit="1"/>
                  </p:cNvSpPr>
                  <p:nvPr/>
                </p:nvSpPr>
                <p:spPr>
                  <a:xfrm>
                    <a:off x="3248608" y="4691449"/>
                    <a:ext cx="720080" cy="1195605"/>
                  </a:xfrm>
                  <a:prstGeom prst="rect">
                    <a:avLst/>
                  </a:prstGeom>
                  <a:blipFill rotWithShape="1">
                    <a:blip r:embed="rId30"/>
                    <a:stretch>
                      <a:fillRect b="-10000"/>
                    </a:stretch>
                  </a:blipFill>
                  <a:ln w="6350">
                    <a:noFill/>
                  </a:ln>
                </p:spPr>
                <p:txBody>
                  <a:bodyPr/>
                  <a:lstStyle/>
                  <a:p>
                    <a:r>
                      <a:rPr lang="ja-JP" altLang="en-US">
                        <a:noFill/>
                      </a:rPr>
                      <a:t> </a:t>
                    </a:r>
                  </a:p>
                </p:txBody>
              </p:sp>
            </mc:Fallback>
          </mc:AlternateContent>
        </p:grpSp>
        <p:grpSp>
          <p:nvGrpSpPr>
            <p:cNvPr id="77" name="グループ化 76"/>
            <p:cNvGrpSpPr/>
            <p:nvPr/>
          </p:nvGrpSpPr>
          <p:grpSpPr>
            <a:xfrm>
              <a:off x="2904091" y="5020825"/>
              <a:ext cx="719084" cy="1319964"/>
              <a:chOff x="3198762" y="4608912"/>
              <a:chExt cx="769926" cy="1413291"/>
            </a:xfrm>
          </p:grpSpPr>
          <p:sp>
            <p:nvSpPr>
              <p:cNvPr id="78" name="角丸四角形 77"/>
              <p:cNvSpPr/>
              <p:nvPr/>
            </p:nvSpPr>
            <p:spPr bwMode="auto">
              <a:xfrm>
                <a:off x="3198762" y="4646816"/>
                <a:ext cx="762000" cy="1375387"/>
              </a:xfrm>
              <a:prstGeom prst="roundRect">
                <a:avLst/>
              </a:prstGeom>
              <a:solidFill>
                <a:schemeClr val="accent5"/>
              </a:solidFill>
              <a:ln w="9525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vert="horz" wrap="square" lIns="91440" tIns="45720" rIns="91440" bIns="45720" numCol="1" rtlCol="0" anchor="t" anchorCtr="0" compatLnSpc="1">
                <a:prstTxWarp prst="textNoShape">
                  <a:avLst/>
                </a:prstTxWarp>
              </a:bodyPr>
              <a:lstStyle/>
              <a:p>
                <a:pPr marL="0" marR="0" indent="0" algn="ctr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endParaRPr kumimoji="1" lang="ja-JP" altLang="en-US" sz="1600" b="1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charset="0"/>
                  <a:ea typeface="ＭＳ Ｐゴシック" pitchFamily="50" charset="-128"/>
                </a:endParaRPr>
              </a:p>
            </p:txBody>
          </p:sp>
          <mc:AlternateContent xmlns:mc="http://schemas.openxmlformats.org/markup-compatibility/2006" xmlns:a14="http://schemas.microsoft.com/office/drawing/2010/main">
            <mc:Choice Requires="a14">
              <p:sp>
                <p:nvSpPr>
                  <p:cNvPr id="79" name="テキスト ボックス 78"/>
                  <p:cNvSpPr txBox="1"/>
                  <p:nvPr/>
                </p:nvSpPr>
                <p:spPr>
                  <a:xfrm>
                    <a:off x="3248608" y="4608912"/>
                    <a:ext cx="720080" cy="1192310"/>
                  </a:xfrm>
                  <a:prstGeom prst="rect">
                    <a:avLst/>
                  </a:prstGeom>
                  <a:noFill/>
                  <a:ln w="6350">
                    <a:noFill/>
                  </a:ln>
                </p:spPr>
                <p:txBody>
                  <a:bodyPr wrap="square" rtlCol="0">
                    <a:spAutoFit/>
                  </a:bodyPr>
                  <a:lstStyle/>
                  <a:p>
                    <a:pPr/>
                    <a14:m>
                      <m:oMathPara xmlns:m="http://schemas.openxmlformats.org/officeDocument/2006/math">
                        <m:oMathParaPr>
                          <m:jc m:val="centerGroup"/>
                        </m:oMathParaPr>
                        <m:oMath xmlns:m="http://schemas.openxmlformats.org/officeDocument/2006/math">
                          <m:d>
                            <m:dPr>
                              <m:begChr m:val="["/>
                              <m:endChr m:val="]"/>
                              <m:ctrlPr>
                                <a:rPr kumimoji="1" lang="en-US" altLang="ja-JP" sz="1400" i="1" smtClean="0">
                                  <a:latin typeface="Cambria Math"/>
                                </a:rPr>
                              </m:ctrlPr>
                            </m:dPr>
                            <m:e>
                              <m:m>
                                <m:mPr>
                                  <m:mcs>
                                    <m:mc>
                                      <m:mcPr>
                                        <m:count m:val="1"/>
                                        <m:mcJc m:val="center"/>
                                      </m:mcPr>
                                    </m:mc>
                                  </m:mcs>
                                  <m:ctrlPr>
                                    <a:rPr kumimoji="1" lang="en-US" altLang="ja-JP" sz="1400" i="1" smtClean="0">
                                      <a:latin typeface="Cambria Math"/>
                                    </a:rPr>
                                  </m:ctrlPr>
                                </m:mPr>
                                <m:mr>
                                  <m:e>
                                    <m:m>
                                      <m:mPr>
                                        <m:mcs>
                                          <m:mc>
                                            <m:mcPr>
                                              <m:count m:val="1"/>
                                              <m:mcJc m:val="center"/>
                                            </m:mcPr>
                                          </m:mc>
                                        </m:mcs>
                                        <m:ctrlPr>
                                          <a:rPr kumimoji="1" lang="en-US" altLang="ja-JP" sz="1400" i="1" smtClean="0">
                                            <a:latin typeface="Cambria Math"/>
                                          </a:rPr>
                                        </m:ctrlPr>
                                      </m:mPr>
                                      <m:mr>
                                        <m:e>
                                          <m:sSub>
                                            <m:sSubPr>
                                              <m:ctrlPr>
                                                <a:rPr lang="en-US" altLang="ja-JP" sz="1400" i="1">
                                                  <a:latin typeface="Cambria Math"/>
                                                </a:rPr>
                                              </m:ctrlPr>
                                            </m:sSubPr>
                                            <m:e>
                                              <m:sSubSup>
                                                <m:sSubSupPr>
                                                  <m:ctrlPr>
                                                    <a:rPr lang="en-US" altLang="ja-JP" sz="1400" i="1">
                                                      <a:latin typeface="Cambria Math"/>
                                                    </a:rPr>
                                                  </m:ctrlPr>
                                                </m:sSubSupPr>
                                                <m:e>
                                                  <m:r>
                                                    <a:rPr lang="en-US" altLang="ja-JP" sz="1400" i="1">
                                                      <a:latin typeface="Cambria Math"/>
                                                    </a:rPr>
                                                    <m:t>𝑩</m:t>
                                                  </m:r>
                                                </m:e>
                                                <m:sub>
                                                  <m:r>
                                                    <a:rPr lang="en-US" altLang="ja-JP" sz="1400" b="1" i="1" smtClean="0">
                                                      <a:latin typeface="Cambria Math"/>
                                                    </a:rPr>
                                                    <m:t>𝒊𝒏</m:t>
                                                  </m:r>
                                                  <m:r>
                                                    <a:rPr lang="en-US" altLang="ja-JP" sz="1400" i="1">
                                                      <a:latin typeface="Cambria Math"/>
                                                    </a:rPr>
                                                    <m:t>𝒅</m:t>
                                                  </m:r>
                                                </m:sub>
                                                <m:sup>
                                                  <m:r>
                                                    <a:rPr lang="en-US" altLang="ja-JP" sz="1400" i="1">
                                                      <a:latin typeface="Cambria Math"/>
                                                    </a:rPr>
                                                    <m:t>𝟏</m:t>
                                                  </m:r>
                                                </m:sup>
                                              </m:sSubSup>
                                            </m:e>
                                            <m:sub>
                                              <m:r>
                                                <a:rPr lang="en-US" altLang="ja-JP" sz="1400" i="1">
                                                  <a:latin typeface="Cambria Math"/>
                                                </a:rPr>
                                                <m:t> </m:t>
                                              </m:r>
                                              <m:r>
                                                <a:rPr lang="en-US" altLang="ja-JP" sz="1400" i="1">
                                                  <a:latin typeface="Cambria Math"/>
                                                </a:rPr>
                                                <m:t>𝟏</m:t>
                                              </m:r>
                                            </m:sub>
                                          </m:sSub>
                                        </m:e>
                                      </m:mr>
                                      <m:mr>
                                        <m:e>
                                          <m:sSub>
                                            <m:sSubPr>
                                              <m:ctrlPr>
                                                <a:rPr lang="en-US" altLang="ja-JP" sz="1400" i="1">
                                                  <a:latin typeface="Cambria Math"/>
                                                </a:rPr>
                                              </m:ctrlPr>
                                            </m:sSubPr>
                                            <m:e>
                                              <m:sSubSup>
                                                <m:sSubSupPr>
                                                  <m:ctrlPr>
                                                    <a:rPr lang="en-US" altLang="ja-JP" sz="1400" i="1">
                                                      <a:latin typeface="Cambria Math"/>
                                                    </a:rPr>
                                                  </m:ctrlPr>
                                                </m:sSubSupPr>
                                                <m:e>
                                                  <m:r>
                                                    <a:rPr lang="en-US" altLang="ja-JP" sz="1400" i="1">
                                                      <a:latin typeface="Cambria Math"/>
                                                    </a:rPr>
                                                    <m:t>𝑩</m:t>
                                                  </m:r>
                                                </m:e>
                                                <m:sub>
                                                  <m:r>
                                                    <a:rPr lang="en-US" altLang="ja-JP" sz="1400" b="1" i="1" smtClean="0">
                                                      <a:latin typeface="Cambria Math"/>
                                                    </a:rPr>
                                                    <m:t>𝒊𝒏</m:t>
                                                  </m:r>
                                                  <m:r>
                                                    <a:rPr lang="en-US" altLang="ja-JP" sz="1400" i="1">
                                                      <a:latin typeface="Cambria Math"/>
                                                    </a:rPr>
                                                    <m:t>𝒅</m:t>
                                                  </m:r>
                                                </m:sub>
                                                <m:sup>
                                                  <m:r>
                                                    <a:rPr lang="en-US" altLang="ja-JP" sz="1400" i="1">
                                                      <a:latin typeface="Cambria Math"/>
                                                    </a:rPr>
                                                    <m:t>𝟏</m:t>
                                                  </m:r>
                                                </m:sup>
                                              </m:sSubSup>
                                            </m:e>
                                            <m:sub>
                                              <m:r>
                                                <a:rPr lang="en-US" altLang="ja-JP" sz="1400" i="1">
                                                  <a:latin typeface="Cambria Math"/>
                                                </a:rPr>
                                                <m:t> </m:t>
                                              </m:r>
                                              <m:r>
                                                <a:rPr lang="en-US" altLang="ja-JP" sz="1400" b="1" i="1" smtClean="0">
                                                  <a:latin typeface="Cambria Math"/>
                                                </a:rPr>
                                                <m:t>𝟐</m:t>
                                              </m:r>
                                            </m:sub>
                                          </m:sSub>
                                        </m:e>
                                      </m:mr>
                                    </m:m>
                                  </m:e>
                                </m:mr>
                                <m:mr>
                                  <m:e>
                                    <m:m>
                                      <m:mPr>
                                        <m:mcs>
                                          <m:mc>
                                            <m:mcPr>
                                              <m:count m:val="1"/>
                                              <m:mcJc m:val="center"/>
                                            </m:mcPr>
                                          </m:mc>
                                        </m:mcs>
                                        <m:ctrlPr>
                                          <a:rPr kumimoji="1" lang="en-US" altLang="ja-JP" sz="1400" i="1" smtClean="0">
                                            <a:latin typeface="Cambria Math"/>
                                          </a:rPr>
                                        </m:ctrlPr>
                                      </m:mPr>
                                      <m:mr>
                                        <m:e>
                                          <m:r>
                                            <a:rPr kumimoji="1" lang="en-US" altLang="ja-JP" sz="1400" b="1" i="1" smtClean="0">
                                              <a:latin typeface="Cambria Math"/>
                                            </a:rPr>
                                            <m:t>⋮</m:t>
                                          </m:r>
                                        </m:e>
                                      </m:mr>
                                      <m:mr>
                                        <m:e>
                                          <m:sSub>
                                            <m:sSubPr>
                                              <m:ctrlPr>
                                                <a:rPr lang="en-US" altLang="ja-JP" sz="1400" i="1">
                                                  <a:latin typeface="Cambria Math"/>
                                                </a:rPr>
                                              </m:ctrlPr>
                                            </m:sSubPr>
                                            <m:e>
                                              <m:sSubSup>
                                                <m:sSubSupPr>
                                                  <m:ctrlPr>
                                                    <a:rPr lang="en-US" altLang="ja-JP" sz="1400" i="1">
                                                      <a:latin typeface="Cambria Math"/>
                                                    </a:rPr>
                                                  </m:ctrlPr>
                                                </m:sSubSupPr>
                                                <m:e>
                                                  <m:r>
                                                    <a:rPr lang="en-US" altLang="ja-JP" sz="1400" i="1">
                                                      <a:latin typeface="Cambria Math"/>
                                                    </a:rPr>
                                                    <m:t>𝑩</m:t>
                                                  </m:r>
                                                </m:e>
                                                <m:sub>
                                                  <m:r>
                                                    <a:rPr lang="en-US" altLang="ja-JP" sz="1400" b="1" i="1" smtClean="0">
                                                      <a:latin typeface="Cambria Math"/>
                                                    </a:rPr>
                                                    <m:t>𝒊𝒏</m:t>
                                                  </m:r>
                                                  <m:r>
                                                    <a:rPr lang="en-US" altLang="ja-JP" sz="1400" i="1">
                                                      <a:latin typeface="Cambria Math"/>
                                                    </a:rPr>
                                                    <m:t>𝒅</m:t>
                                                  </m:r>
                                                </m:sub>
                                                <m:sup>
                                                  <m:r>
                                                    <a:rPr lang="en-US" altLang="ja-JP" sz="1400" i="1">
                                                      <a:latin typeface="Cambria Math"/>
                                                    </a:rPr>
                                                    <m:t>𝟏</m:t>
                                                  </m:r>
                                                </m:sup>
                                              </m:sSubSup>
                                            </m:e>
                                            <m:sub>
                                              <m:r>
                                                <a:rPr lang="en-US" altLang="ja-JP" sz="1400" i="1">
                                                  <a:latin typeface="Cambria Math"/>
                                                </a:rPr>
                                                <m:t> </m:t>
                                              </m:r>
                                              <m:r>
                                                <a:rPr lang="en-US" altLang="ja-JP" sz="1400" b="1" i="1" smtClean="0">
                                                  <a:latin typeface="Cambria Math"/>
                                                </a:rPr>
                                                <m:t> </m:t>
                                              </m:r>
                                              <m:r>
                                                <a:rPr lang="en-US" altLang="ja-JP" sz="1400" b="1" i="1" smtClean="0">
                                                  <a:latin typeface="Cambria Math"/>
                                                </a:rPr>
                                                <m:t>𝑺</m:t>
                                              </m:r>
                                            </m:sub>
                                          </m:sSub>
                                        </m:e>
                                      </m:mr>
                                    </m:m>
                                  </m:e>
                                </m:mr>
                              </m:m>
                            </m:e>
                          </m:d>
                        </m:oMath>
                      </m:oMathPara>
                    </a14:m>
                    <a:endParaRPr kumimoji="1" lang="en-US" altLang="ja-JP" sz="1400" dirty="0" smtClean="0"/>
                  </a:p>
                </p:txBody>
              </p:sp>
            </mc:Choice>
            <mc:Fallback xmlns="">
              <p:sp>
                <p:nvSpPr>
                  <p:cNvPr id="79" name="テキスト ボックス 78"/>
                  <p:cNvSpPr txBox="1">
                    <a:spLocks noRot="1" noChangeAspect="1" noMove="1" noResize="1" noEditPoints="1" noAdjustHandles="1" noChangeArrowheads="1" noChangeShapeType="1" noTextEdit="1"/>
                  </p:cNvSpPr>
                  <p:nvPr/>
                </p:nvSpPr>
                <p:spPr>
                  <a:xfrm>
                    <a:off x="3248608" y="4608912"/>
                    <a:ext cx="720080" cy="1192310"/>
                  </a:xfrm>
                  <a:prstGeom prst="rect">
                    <a:avLst/>
                  </a:prstGeom>
                  <a:blipFill rotWithShape="1">
                    <a:blip r:embed="rId31"/>
                    <a:stretch>
                      <a:fillRect l="-6250" b="-9434"/>
                    </a:stretch>
                  </a:blipFill>
                  <a:ln w="6350">
                    <a:noFill/>
                  </a:ln>
                </p:spPr>
                <p:txBody>
                  <a:bodyPr/>
                  <a:lstStyle/>
                  <a:p>
                    <a:r>
                      <a:rPr lang="ja-JP" altLang="en-US">
                        <a:noFill/>
                      </a:rPr>
                      <a:t> </a:t>
                    </a:r>
                  </a:p>
                </p:txBody>
              </p:sp>
            </mc:Fallback>
          </mc:AlternateContent>
        </p:grpSp>
        <p:grpSp>
          <p:nvGrpSpPr>
            <p:cNvPr id="80" name="グループ化 79"/>
            <p:cNvGrpSpPr/>
            <p:nvPr/>
          </p:nvGrpSpPr>
          <p:grpSpPr>
            <a:xfrm>
              <a:off x="804631" y="5020825"/>
              <a:ext cx="724700" cy="1337755"/>
              <a:chOff x="3189495" y="4589863"/>
              <a:chExt cx="775939" cy="1432340"/>
            </a:xfrm>
          </p:grpSpPr>
          <p:sp>
            <p:nvSpPr>
              <p:cNvPr id="81" name="角丸四角形 80"/>
              <p:cNvSpPr/>
              <p:nvPr/>
            </p:nvSpPr>
            <p:spPr bwMode="auto">
              <a:xfrm>
                <a:off x="3189495" y="4646816"/>
                <a:ext cx="771525" cy="1375387"/>
              </a:xfrm>
              <a:prstGeom prst="roundRect">
                <a:avLst/>
              </a:prstGeom>
              <a:solidFill>
                <a:schemeClr val="accent5"/>
              </a:solidFill>
              <a:ln w="9525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vert="horz" wrap="square" lIns="91440" tIns="45720" rIns="91440" bIns="45720" numCol="1" rtlCol="0" anchor="t" anchorCtr="0" compatLnSpc="1">
                <a:prstTxWarp prst="textNoShape">
                  <a:avLst/>
                </a:prstTxWarp>
              </a:bodyPr>
              <a:lstStyle/>
              <a:p>
                <a:pPr marL="0" marR="0" indent="0" algn="ctr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endParaRPr kumimoji="1" lang="ja-JP" altLang="en-US" sz="1600" b="1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charset="0"/>
                  <a:ea typeface="ＭＳ Ｐゴシック" pitchFamily="50" charset="-128"/>
                </a:endParaRPr>
              </a:p>
            </p:txBody>
          </p:sp>
          <mc:AlternateContent xmlns:mc="http://schemas.openxmlformats.org/markup-compatibility/2006" xmlns:a14="http://schemas.microsoft.com/office/drawing/2010/main">
            <mc:Choice Requires="a14">
              <p:sp>
                <p:nvSpPr>
                  <p:cNvPr id="82" name="テキスト ボックス 81"/>
                  <p:cNvSpPr txBox="1"/>
                  <p:nvPr/>
                </p:nvSpPr>
                <p:spPr>
                  <a:xfrm>
                    <a:off x="3245355" y="4589863"/>
                    <a:ext cx="720079" cy="1247643"/>
                  </a:xfrm>
                  <a:prstGeom prst="rect">
                    <a:avLst/>
                  </a:prstGeom>
                  <a:noFill/>
                  <a:ln w="6350">
                    <a:noFill/>
                  </a:ln>
                </p:spPr>
                <p:txBody>
                  <a:bodyPr wrap="square" rtlCol="0">
                    <a:spAutoFit/>
                  </a:bodyPr>
                  <a:lstStyle/>
                  <a:p>
                    <a:pPr/>
                    <a14:m>
                      <m:oMathPara xmlns:m="http://schemas.openxmlformats.org/officeDocument/2006/math">
                        <m:oMathParaPr>
                          <m:jc m:val="centerGroup"/>
                        </m:oMathParaPr>
                        <m:oMath xmlns:m="http://schemas.openxmlformats.org/officeDocument/2006/math">
                          <m:d>
                            <m:dPr>
                              <m:begChr m:val="["/>
                              <m:endChr m:val="]"/>
                              <m:ctrlPr>
                                <a:rPr kumimoji="1" lang="en-US" altLang="ja-JP" sz="1600" i="1" smtClean="0">
                                  <a:latin typeface="Cambria Math"/>
                                </a:rPr>
                              </m:ctrlPr>
                            </m:dPr>
                            <m:e>
                              <m:m>
                                <m:mPr>
                                  <m:mcs>
                                    <m:mc>
                                      <m:mcPr>
                                        <m:count m:val="1"/>
                                        <m:mcJc m:val="center"/>
                                      </m:mcPr>
                                    </m:mc>
                                  </m:mcs>
                                  <m:ctrlPr>
                                    <a:rPr kumimoji="1" lang="en-US" altLang="ja-JP" sz="1600" i="1" smtClean="0">
                                      <a:latin typeface="Cambria Math"/>
                                    </a:rPr>
                                  </m:ctrlPr>
                                </m:mPr>
                                <m:mr>
                                  <m:e>
                                    <m:m>
                                      <m:mPr>
                                        <m:mcs>
                                          <m:mc>
                                            <m:mcPr>
                                              <m:count m:val="1"/>
                                              <m:mcJc m:val="center"/>
                                            </m:mcPr>
                                          </m:mc>
                                        </m:mcs>
                                        <m:ctrlPr>
                                          <a:rPr kumimoji="1" lang="en-US" altLang="ja-JP" sz="1600" i="1" smtClean="0">
                                            <a:latin typeface="Cambria Math"/>
                                          </a:rPr>
                                        </m:ctrlPr>
                                      </m:mPr>
                                      <m:mr>
                                        <m:e>
                                          <m:sSub>
                                            <m:sSubPr>
                                              <m:ctrlPr>
                                                <a:rPr lang="en-US" altLang="ja-JP" sz="1600" i="1">
                                                  <a:latin typeface="Cambria Math"/>
                                                </a:rPr>
                                              </m:ctrlPr>
                                            </m:sSubPr>
                                            <m:e>
                                              <m:sSubSup>
                                                <m:sSubSupPr>
                                                  <m:ctrlPr>
                                                    <a:rPr lang="en-US" altLang="ja-JP" sz="1600" i="1">
                                                      <a:latin typeface="Cambria Math"/>
                                                    </a:rPr>
                                                  </m:ctrlPr>
                                                </m:sSubSupPr>
                                                <m:e>
                                                  <m:r>
                                                    <a:rPr lang="en-US" altLang="ja-JP" sz="1600" b="1" i="1" smtClean="0">
                                                      <a:latin typeface="Cambria Math"/>
                                                    </a:rPr>
                                                    <m:t>𝒍</m:t>
                                                  </m:r>
                                                </m:e>
                                                <m:sub>
                                                  <m:r>
                                                    <a:rPr lang="en-US" altLang="ja-JP" sz="1600" b="1" i="1" smtClean="0">
                                                      <a:latin typeface="Cambria Math"/>
                                                    </a:rPr>
                                                    <m:t>𝒊𝒏</m:t>
                                                  </m:r>
                                                  <m:r>
                                                    <a:rPr lang="en-US" altLang="ja-JP" sz="1600" i="1">
                                                      <a:latin typeface="Cambria Math"/>
                                                    </a:rPr>
                                                    <m:t>𝒅</m:t>
                                                  </m:r>
                                                </m:sub>
                                                <m:sup/>
                                              </m:sSubSup>
                                            </m:e>
                                            <m:sub>
                                              <m:r>
                                                <a:rPr lang="en-US" altLang="ja-JP" sz="1600" i="1">
                                                  <a:latin typeface="Cambria Math"/>
                                                </a:rPr>
                                                <m:t> </m:t>
                                              </m:r>
                                              <m:r>
                                                <a:rPr lang="en-US" altLang="ja-JP" sz="1600" i="1">
                                                  <a:latin typeface="Cambria Math"/>
                                                </a:rPr>
                                                <m:t>𝟏</m:t>
                                              </m:r>
                                            </m:sub>
                                          </m:sSub>
                                        </m:e>
                                      </m:mr>
                                      <m:mr>
                                        <m:e>
                                          <m:sSub>
                                            <m:sSubPr>
                                              <m:ctrlPr>
                                                <a:rPr lang="en-US" altLang="ja-JP" sz="1600" i="1">
                                                  <a:latin typeface="Cambria Math"/>
                                                </a:rPr>
                                              </m:ctrlPr>
                                            </m:sSubPr>
                                            <m:e>
                                              <m:sSubSup>
                                                <m:sSubSupPr>
                                                  <m:ctrlPr>
                                                    <a:rPr lang="en-US" altLang="ja-JP" sz="1600" i="1">
                                                      <a:latin typeface="Cambria Math"/>
                                                    </a:rPr>
                                                  </m:ctrlPr>
                                                </m:sSubSupPr>
                                                <m:e>
                                                  <m:r>
                                                    <a:rPr lang="en-US" altLang="ja-JP" sz="1600" b="1" i="1" smtClean="0">
                                                      <a:latin typeface="Cambria Math"/>
                                                    </a:rPr>
                                                    <m:t>𝒍</m:t>
                                                  </m:r>
                                                </m:e>
                                                <m:sub>
                                                  <m:r>
                                                    <a:rPr lang="en-US" altLang="ja-JP" sz="1600" b="1" i="1" smtClean="0">
                                                      <a:latin typeface="Cambria Math"/>
                                                    </a:rPr>
                                                    <m:t>𝒊𝒏</m:t>
                                                  </m:r>
                                                  <m:r>
                                                    <a:rPr lang="en-US" altLang="ja-JP" sz="1600" i="1">
                                                      <a:latin typeface="Cambria Math"/>
                                                    </a:rPr>
                                                    <m:t>𝒅</m:t>
                                                  </m:r>
                                                </m:sub>
                                                <m:sup/>
                                              </m:sSubSup>
                                            </m:e>
                                            <m:sub>
                                              <m:r>
                                                <a:rPr lang="en-US" altLang="ja-JP" sz="1600" i="1">
                                                  <a:latin typeface="Cambria Math"/>
                                                </a:rPr>
                                                <m:t> </m:t>
                                              </m:r>
                                              <m:r>
                                                <a:rPr lang="en-US" altLang="ja-JP" sz="1600" b="1" i="1" smtClean="0">
                                                  <a:latin typeface="Cambria Math"/>
                                                </a:rPr>
                                                <m:t>𝟐</m:t>
                                              </m:r>
                                            </m:sub>
                                          </m:sSub>
                                        </m:e>
                                      </m:mr>
                                    </m:m>
                                  </m:e>
                                </m:mr>
                                <m:mr>
                                  <m:e>
                                    <m:m>
                                      <m:mPr>
                                        <m:mcs>
                                          <m:mc>
                                            <m:mcPr>
                                              <m:count m:val="1"/>
                                              <m:mcJc m:val="center"/>
                                            </m:mcPr>
                                          </m:mc>
                                        </m:mcs>
                                        <m:ctrlPr>
                                          <a:rPr kumimoji="1" lang="en-US" altLang="ja-JP" sz="1600" i="1" smtClean="0">
                                            <a:latin typeface="Cambria Math"/>
                                          </a:rPr>
                                        </m:ctrlPr>
                                      </m:mPr>
                                      <m:mr>
                                        <m:e>
                                          <m:r>
                                            <a:rPr kumimoji="1" lang="en-US" altLang="ja-JP" sz="1600" b="1" i="1" smtClean="0">
                                              <a:latin typeface="Cambria Math"/>
                                            </a:rPr>
                                            <m:t>⋮</m:t>
                                          </m:r>
                                        </m:e>
                                      </m:mr>
                                      <m:mr>
                                        <m:e>
                                          <m:sSub>
                                            <m:sSubPr>
                                              <m:ctrlPr>
                                                <a:rPr lang="en-US" altLang="ja-JP" sz="1600" i="1">
                                                  <a:latin typeface="Cambria Math"/>
                                                </a:rPr>
                                              </m:ctrlPr>
                                            </m:sSubPr>
                                            <m:e>
                                              <m:sSubSup>
                                                <m:sSubSupPr>
                                                  <m:ctrlPr>
                                                    <a:rPr lang="en-US" altLang="ja-JP" sz="1600" i="1">
                                                      <a:latin typeface="Cambria Math"/>
                                                    </a:rPr>
                                                  </m:ctrlPr>
                                                </m:sSubSupPr>
                                                <m:e>
                                                  <m:r>
                                                    <a:rPr lang="en-US" altLang="ja-JP" sz="1600" b="1" i="1" smtClean="0">
                                                      <a:latin typeface="Cambria Math"/>
                                                    </a:rPr>
                                                    <m:t>𝒍</m:t>
                                                  </m:r>
                                                </m:e>
                                                <m:sub>
                                                  <m:r>
                                                    <a:rPr lang="en-US" altLang="ja-JP" sz="1600" b="1" i="1" smtClean="0">
                                                      <a:latin typeface="Cambria Math"/>
                                                    </a:rPr>
                                                    <m:t>𝒊𝒏</m:t>
                                                  </m:r>
                                                  <m:r>
                                                    <a:rPr lang="en-US" altLang="ja-JP" sz="1600" i="1">
                                                      <a:latin typeface="Cambria Math"/>
                                                    </a:rPr>
                                                    <m:t>𝒅</m:t>
                                                  </m:r>
                                                </m:sub>
                                                <m:sup/>
                                              </m:sSubSup>
                                            </m:e>
                                            <m:sub>
                                              <m:r>
                                                <a:rPr lang="en-US" altLang="ja-JP" sz="1600" i="1">
                                                  <a:latin typeface="Cambria Math"/>
                                                </a:rPr>
                                                <m:t> </m:t>
                                              </m:r>
                                              <m:r>
                                                <a:rPr lang="en-US" altLang="ja-JP" sz="1600" b="1" i="1" smtClean="0">
                                                  <a:latin typeface="Cambria Math"/>
                                                </a:rPr>
                                                <m:t> </m:t>
                                              </m:r>
                                              <m:r>
                                                <a:rPr lang="en-US" altLang="ja-JP" sz="1600" b="1" i="1" smtClean="0">
                                                  <a:latin typeface="Cambria Math"/>
                                                </a:rPr>
                                                <m:t>𝑺</m:t>
                                              </m:r>
                                            </m:sub>
                                          </m:sSub>
                                        </m:e>
                                      </m:mr>
                                    </m:m>
                                  </m:e>
                                </m:mr>
                              </m:m>
                            </m:e>
                          </m:d>
                        </m:oMath>
                      </m:oMathPara>
                    </a14:m>
                    <a:endParaRPr kumimoji="1" lang="en-US" altLang="ja-JP" sz="1600" dirty="0" smtClean="0"/>
                  </a:p>
                </p:txBody>
              </p:sp>
            </mc:Choice>
            <mc:Fallback xmlns="">
              <p:sp>
                <p:nvSpPr>
                  <p:cNvPr id="82" name="テキスト ボックス 81"/>
                  <p:cNvSpPr txBox="1">
                    <a:spLocks noRot="1" noChangeAspect="1" noMove="1" noResize="1" noEditPoints="1" noAdjustHandles="1" noChangeArrowheads="1" noChangeShapeType="1" noTextEdit="1"/>
                  </p:cNvSpPr>
                  <p:nvPr/>
                </p:nvSpPr>
                <p:spPr>
                  <a:xfrm>
                    <a:off x="3245355" y="4589863"/>
                    <a:ext cx="720079" cy="1247643"/>
                  </a:xfrm>
                  <a:prstGeom prst="rect">
                    <a:avLst/>
                  </a:prstGeom>
                  <a:blipFill rotWithShape="1">
                    <a:blip r:embed="rId32"/>
                    <a:stretch>
                      <a:fillRect l="-7216" b="-9639"/>
                    </a:stretch>
                  </a:blipFill>
                  <a:ln w="6350">
                    <a:noFill/>
                  </a:ln>
                </p:spPr>
                <p:txBody>
                  <a:bodyPr/>
                  <a:lstStyle/>
                  <a:p>
                    <a:r>
                      <a:rPr lang="ja-JP" altLang="en-US">
                        <a:noFill/>
                      </a:rPr>
                      <a:t> </a:t>
                    </a:r>
                  </a:p>
                </p:txBody>
              </p:sp>
            </mc:Fallback>
          </mc:AlternateContent>
        </p:grpSp>
        <p:grpSp>
          <p:nvGrpSpPr>
            <p:cNvPr id="83" name="グループ化 82"/>
            <p:cNvGrpSpPr/>
            <p:nvPr/>
          </p:nvGrpSpPr>
          <p:grpSpPr>
            <a:xfrm>
              <a:off x="4945124" y="5020825"/>
              <a:ext cx="719084" cy="1316140"/>
              <a:chOff x="3198762" y="4613006"/>
              <a:chExt cx="769926" cy="1409197"/>
            </a:xfrm>
          </p:grpSpPr>
          <p:sp>
            <p:nvSpPr>
              <p:cNvPr id="84" name="角丸四角形 83"/>
              <p:cNvSpPr/>
              <p:nvPr/>
            </p:nvSpPr>
            <p:spPr bwMode="auto">
              <a:xfrm>
                <a:off x="3198762" y="4646816"/>
                <a:ext cx="762000" cy="1375387"/>
              </a:xfrm>
              <a:prstGeom prst="roundRect">
                <a:avLst/>
              </a:prstGeom>
              <a:solidFill>
                <a:schemeClr val="accent5"/>
              </a:solidFill>
              <a:ln w="9525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vert="horz" wrap="square" lIns="91440" tIns="45720" rIns="91440" bIns="45720" numCol="1" rtlCol="0" anchor="t" anchorCtr="0" compatLnSpc="1">
                <a:prstTxWarp prst="textNoShape">
                  <a:avLst/>
                </a:prstTxWarp>
              </a:bodyPr>
              <a:lstStyle/>
              <a:p>
                <a:pPr marL="0" marR="0" indent="0" algn="ctr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endParaRPr kumimoji="1" lang="ja-JP" altLang="en-US" sz="1600" b="1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charset="0"/>
                  <a:ea typeface="ＭＳ Ｐゴシック" pitchFamily="50" charset="-128"/>
                </a:endParaRPr>
              </a:p>
            </p:txBody>
          </p:sp>
          <mc:AlternateContent xmlns:mc="http://schemas.openxmlformats.org/markup-compatibility/2006" xmlns:a14="http://schemas.microsoft.com/office/drawing/2010/main">
            <mc:Choice Requires="a14">
              <p:sp>
                <p:nvSpPr>
                  <p:cNvPr id="85" name="テキスト ボックス 84"/>
                  <p:cNvSpPr txBox="1"/>
                  <p:nvPr/>
                </p:nvSpPr>
                <p:spPr>
                  <a:xfrm>
                    <a:off x="3248608" y="4613006"/>
                    <a:ext cx="720080" cy="1192310"/>
                  </a:xfrm>
                  <a:prstGeom prst="rect">
                    <a:avLst/>
                  </a:prstGeom>
                  <a:noFill/>
                  <a:ln w="6350">
                    <a:noFill/>
                  </a:ln>
                </p:spPr>
                <p:txBody>
                  <a:bodyPr wrap="square" rtlCol="0">
                    <a:spAutoFit/>
                  </a:bodyPr>
                  <a:lstStyle/>
                  <a:p>
                    <a:pPr/>
                    <a14:m>
                      <m:oMathPara xmlns:m="http://schemas.openxmlformats.org/officeDocument/2006/math">
                        <m:oMathParaPr>
                          <m:jc m:val="centerGroup"/>
                        </m:oMathParaPr>
                        <m:oMath xmlns:m="http://schemas.openxmlformats.org/officeDocument/2006/math">
                          <m:d>
                            <m:dPr>
                              <m:begChr m:val="["/>
                              <m:endChr m:val="]"/>
                              <m:ctrlPr>
                                <a:rPr kumimoji="1" lang="en-US" altLang="ja-JP" sz="1400" i="1" smtClean="0">
                                  <a:latin typeface="Cambria Math"/>
                                </a:rPr>
                              </m:ctrlPr>
                            </m:dPr>
                            <m:e>
                              <m:m>
                                <m:mPr>
                                  <m:mcs>
                                    <m:mc>
                                      <m:mcPr>
                                        <m:count m:val="1"/>
                                        <m:mcJc m:val="center"/>
                                      </m:mcPr>
                                    </m:mc>
                                  </m:mcs>
                                  <m:ctrlPr>
                                    <a:rPr kumimoji="1" lang="en-US" altLang="ja-JP" sz="1400" i="1" smtClean="0">
                                      <a:latin typeface="Cambria Math"/>
                                    </a:rPr>
                                  </m:ctrlPr>
                                </m:mPr>
                                <m:mr>
                                  <m:e>
                                    <m:m>
                                      <m:mPr>
                                        <m:mcs>
                                          <m:mc>
                                            <m:mcPr>
                                              <m:count m:val="1"/>
                                              <m:mcJc m:val="center"/>
                                            </m:mcPr>
                                          </m:mc>
                                        </m:mcs>
                                        <m:ctrlPr>
                                          <a:rPr kumimoji="1" lang="en-US" altLang="ja-JP" sz="1400" i="1" smtClean="0">
                                            <a:latin typeface="Cambria Math"/>
                                          </a:rPr>
                                        </m:ctrlPr>
                                      </m:mPr>
                                      <m:mr>
                                        <m:e>
                                          <m:sSub>
                                            <m:sSubPr>
                                              <m:ctrlPr>
                                                <a:rPr lang="en-US" altLang="ja-JP" sz="1400" i="1">
                                                  <a:latin typeface="Cambria Math"/>
                                                </a:rPr>
                                              </m:ctrlPr>
                                            </m:sSubPr>
                                            <m:e>
                                              <m:sSubSup>
                                                <m:sSubSupPr>
                                                  <m:ctrlPr>
                                                    <a:rPr lang="en-US" altLang="ja-JP" sz="1400" i="1">
                                                      <a:latin typeface="Cambria Math"/>
                                                    </a:rPr>
                                                  </m:ctrlPr>
                                                </m:sSubSupPr>
                                                <m:e>
                                                  <m:r>
                                                    <a:rPr lang="en-US" altLang="ja-JP" sz="1400" i="1">
                                                      <a:latin typeface="Cambria Math"/>
                                                    </a:rPr>
                                                    <m:t>𝑩</m:t>
                                                  </m:r>
                                                </m:e>
                                                <m:sub>
                                                  <m:r>
                                                    <a:rPr lang="en-US" altLang="ja-JP" sz="1400" b="1" i="1" smtClean="0">
                                                      <a:latin typeface="Cambria Math"/>
                                                    </a:rPr>
                                                    <m:t>𝒊𝒏</m:t>
                                                  </m:r>
                                                  <m:r>
                                                    <a:rPr lang="en-US" altLang="ja-JP" sz="1400" i="1">
                                                      <a:latin typeface="Cambria Math"/>
                                                    </a:rPr>
                                                    <m:t>𝒅</m:t>
                                                  </m:r>
                                                </m:sub>
                                                <m:sup>
                                                  <m:r>
                                                    <a:rPr lang="en-US" altLang="ja-JP" sz="1400" b="1" i="1" smtClean="0">
                                                      <a:latin typeface="Cambria Math"/>
                                                    </a:rPr>
                                                    <m:t>𝟐</m:t>
                                                  </m:r>
                                                </m:sup>
                                              </m:sSubSup>
                                            </m:e>
                                            <m:sub>
                                              <m:r>
                                                <a:rPr lang="en-US" altLang="ja-JP" sz="1400" i="1">
                                                  <a:latin typeface="Cambria Math"/>
                                                </a:rPr>
                                                <m:t> </m:t>
                                              </m:r>
                                              <m:r>
                                                <a:rPr lang="en-US" altLang="ja-JP" sz="1400" i="1">
                                                  <a:latin typeface="Cambria Math"/>
                                                </a:rPr>
                                                <m:t>𝟏</m:t>
                                              </m:r>
                                            </m:sub>
                                          </m:sSub>
                                        </m:e>
                                      </m:mr>
                                      <m:mr>
                                        <m:e>
                                          <m:sSub>
                                            <m:sSubPr>
                                              <m:ctrlPr>
                                                <a:rPr lang="en-US" altLang="ja-JP" sz="1400" i="1">
                                                  <a:latin typeface="Cambria Math"/>
                                                </a:rPr>
                                              </m:ctrlPr>
                                            </m:sSubPr>
                                            <m:e>
                                              <m:sSubSup>
                                                <m:sSubSupPr>
                                                  <m:ctrlPr>
                                                    <a:rPr lang="en-US" altLang="ja-JP" sz="1400" i="1">
                                                      <a:latin typeface="Cambria Math"/>
                                                    </a:rPr>
                                                  </m:ctrlPr>
                                                </m:sSubSupPr>
                                                <m:e>
                                                  <m:r>
                                                    <a:rPr lang="en-US" altLang="ja-JP" sz="1400" i="1">
                                                      <a:latin typeface="Cambria Math"/>
                                                    </a:rPr>
                                                    <m:t>𝑩</m:t>
                                                  </m:r>
                                                </m:e>
                                                <m:sub>
                                                  <m:r>
                                                    <a:rPr lang="en-US" altLang="ja-JP" sz="1400" b="1" i="1" smtClean="0">
                                                      <a:latin typeface="Cambria Math"/>
                                                    </a:rPr>
                                                    <m:t>𝒊𝒏</m:t>
                                                  </m:r>
                                                  <m:r>
                                                    <a:rPr lang="en-US" altLang="ja-JP" sz="1400" i="1">
                                                      <a:latin typeface="Cambria Math"/>
                                                    </a:rPr>
                                                    <m:t>𝒅</m:t>
                                                  </m:r>
                                                </m:sub>
                                                <m:sup>
                                                  <m:r>
                                                    <a:rPr lang="en-US" altLang="ja-JP" sz="1400" b="1" i="1" smtClean="0">
                                                      <a:latin typeface="Cambria Math"/>
                                                    </a:rPr>
                                                    <m:t>𝟐</m:t>
                                                  </m:r>
                                                </m:sup>
                                              </m:sSubSup>
                                            </m:e>
                                            <m:sub>
                                              <m:r>
                                                <a:rPr lang="en-US" altLang="ja-JP" sz="1400" i="1">
                                                  <a:latin typeface="Cambria Math"/>
                                                </a:rPr>
                                                <m:t> </m:t>
                                              </m:r>
                                              <m:r>
                                                <a:rPr lang="en-US" altLang="ja-JP" sz="1400" b="1" i="1" smtClean="0">
                                                  <a:latin typeface="Cambria Math"/>
                                                </a:rPr>
                                                <m:t>𝟐</m:t>
                                              </m:r>
                                            </m:sub>
                                          </m:sSub>
                                        </m:e>
                                      </m:mr>
                                    </m:m>
                                  </m:e>
                                </m:mr>
                                <m:mr>
                                  <m:e>
                                    <m:m>
                                      <m:mPr>
                                        <m:mcs>
                                          <m:mc>
                                            <m:mcPr>
                                              <m:count m:val="1"/>
                                              <m:mcJc m:val="center"/>
                                            </m:mcPr>
                                          </m:mc>
                                        </m:mcs>
                                        <m:ctrlPr>
                                          <a:rPr kumimoji="1" lang="en-US" altLang="ja-JP" sz="1400" i="1" smtClean="0">
                                            <a:latin typeface="Cambria Math"/>
                                          </a:rPr>
                                        </m:ctrlPr>
                                      </m:mPr>
                                      <m:mr>
                                        <m:e>
                                          <m:r>
                                            <a:rPr kumimoji="1" lang="en-US" altLang="ja-JP" sz="1400" b="1" i="1" smtClean="0">
                                              <a:latin typeface="Cambria Math"/>
                                            </a:rPr>
                                            <m:t>⋮</m:t>
                                          </m:r>
                                        </m:e>
                                      </m:mr>
                                      <m:mr>
                                        <m:e>
                                          <m:sSub>
                                            <m:sSubPr>
                                              <m:ctrlPr>
                                                <a:rPr lang="en-US" altLang="ja-JP" sz="1400" i="1">
                                                  <a:latin typeface="Cambria Math"/>
                                                </a:rPr>
                                              </m:ctrlPr>
                                            </m:sSubPr>
                                            <m:e>
                                              <m:sSubSup>
                                                <m:sSubSupPr>
                                                  <m:ctrlPr>
                                                    <a:rPr lang="en-US" altLang="ja-JP" sz="1400" i="1" smtClean="0">
                                                      <a:latin typeface="Cambria Math"/>
                                                    </a:rPr>
                                                  </m:ctrlPr>
                                                </m:sSubSupPr>
                                                <m:e>
                                                  <m:r>
                                                    <a:rPr lang="en-US" altLang="ja-JP" sz="1400" i="1">
                                                      <a:latin typeface="Cambria Math"/>
                                                    </a:rPr>
                                                    <m:t>𝑩</m:t>
                                                  </m:r>
                                                </m:e>
                                                <m:sub>
                                                  <m:r>
                                                    <a:rPr lang="en-US" altLang="ja-JP" sz="1400" b="1" i="1" smtClean="0">
                                                      <a:latin typeface="Cambria Math"/>
                                                    </a:rPr>
                                                    <m:t>𝒊𝒏</m:t>
                                                  </m:r>
                                                  <m:r>
                                                    <a:rPr lang="en-US" altLang="ja-JP" sz="1400" i="1">
                                                      <a:latin typeface="Cambria Math"/>
                                                    </a:rPr>
                                                    <m:t>𝒅</m:t>
                                                  </m:r>
                                                </m:sub>
                                                <m:sup>
                                                  <m:r>
                                                    <a:rPr lang="en-US" altLang="ja-JP" sz="1400" b="1" i="1" smtClean="0">
                                                      <a:latin typeface="Cambria Math"/>
                                                    </a:rPr>
                                                    <m:t>𝟐</m:t>
                                                  </m:r>
                                                </m:sup>
                                              </m:sSubSup>
                                            </m:e>
                                            <m:sub>
                                              <m:r>
                                                <a:rPr lang="en-US" altLang="ja-JP" sz="1400" i="1">
                                                  <a:latin typeface="Cambria Math"/>
                                                </a:rPr>
                                                <m:t> </m:t>
                                              </m:r>
                                              <m:r>
                                                <a:rPr lang="en-US" altLang="ja-JP" sz="1400" b="1" i="1" smtClean="0">
                                                  <a:latin typeface="Cambria Math"/>
                                                </a:rPr>
                                                <m:t> </m:t>
                                              </m:r>
                                              <m:r>
                                                <a:rPr lang="en-US" altLang="ja-JP" sz="1400" b="1" i="1" smtClean="0">
                                                  <a:latin typeface="Cambria Math"/>
                                                </a:rPr>
                                                <m:t>𝑺</m:t>
                                              </m:r>
                                            </m:sub>
                                          </m:sSub>
                                        </m:e>
                                      </m:mr>
                                    </m:m>
                                  </m:e>
                                </m:mr>
                              </m:m>
                            </m:e>
                          </m:d>
                        </m:oMath>
                      </m:oMathPara>
                    </a14:m>
                    <a:endParaRPr kumimoji="1" lang="en-US" altLang="ja-JP" sz="1400" dirty="0" smtClean="0"/>
                  </a:p>
                </p:txBody>
              </p:sp>
            </mc:Choice>
            <mc:Fallback xmlns="">
              <p:sp>
                <p:nvSpPr>
                  <p:cNvPr id="85" name="テキスト ボックス 84"/>
                  <p:cNvSpPr txBox="1">
                    <a:spLocks noRot="1" noChangeAspect="1" noMove="1" noResize="1" noEditPoints="1" noAdjustHandles="1" noChangeArrowheads="1" noChangeShapeType="1" noTextEdit="1"/>
                  </p:cNvSpPr>
                  <p:nvPr/>
                </p:nvSpPr>
                <p:spPr>
                  <a:xfrm>
                    <a:off x="3248608" y="4613006"/>
                    <a:ext cx="720080" cy="1192310"/>
                  </a:xfrm>
                  <a:prstGeom prst="rect">
                    <a:avLst/>
                  </a:prstGeom>
                  <a:blipFill rotWithShape="1">
                    <a:blip r:embed="rId33"/>
                    <a:stretch>
                      <a:fillRect l="-6250" b="-9434"/>
                    </a:stretch>
                  </a:blipFill>
                  <a:ln w="6350">
                    <a:noFill/>
                  </a:ln>
                </p:spPr>
                <p:txBody>
                  <a:bodyPr/>
                  <a:lstStyle/>
                  <a:p>
                    <a:r>
                      <a:rPr lang="ja-JP" altLang="en-US">
                        <a:noFill/>
                      </a:rPr>
                      <a:t> </a:t>
                    </a:r>
                  </a:p>
                </p:txBody>
              </p:sp>
            </mc:Fallback>
          </mc:AlternateContent>
        </p:grpSp>
        <p:grpSp>
          <p:nvGrpSpPr>
            <p:cNvPr id="86" name="グループ化 85"/>
            <p:cNvGrpSpPr/>
            <p:nvPr/>
          </p:nvGrpSpPr>
          <p:grpSpPr>
            <a:xfrm>
              <a:off x="6898677" y="5020824"/>
              <a:ext cx="719084" cy="1317839"/>
              <a:chOff x="3198762" y="4611187"/>
              <a:chExt cx="769926" cy="1411016"/>
            </a:xfrm>
          </p:grpSpPr>
          <p:sp>
            <p:nvSpPr>
              <p:cNvPr id="87" name="角丸四角形 86"/>
              <p:cNvSpPr/>
              <p:nvPr/>
            </p:nvSpPr>
            <p:spPr bwMode="auto">
              <a:xfrm>
                <a:off x="3198762" y="4646816"/>
                <a:ext cx="762000" cy="1375387"/>
              </a:xfrm>
              <a:prstGeom prst="roundRect">
                <a:avLst/>
              </a:prstGeom>
              <a:solidFill>
                <a:schemeClr val="accent5"/>
              </a:solidFill>
              <a:ln w="9525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vert="horz" wrap="square" lIns="91440" tIns="45720" rIns="91440" bIns="45720" numCol="1" rtlCol="0" anchor="t" anchorCtr="0" compatLnSpc="1">
                <a:prstTxWarp prst="textNoShape">
                  <a:avLst/>
                </a:prstTxWarp>
              </a:bodyPr>
              <a:lstStyle/>
              <a:p>
                <a:pPr marL="0" marR="0" indent="0" algn="ctr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endParaRPr kumimoji="1" lang="ja-JP" altLang="en-US" sz="1600" b="1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charset="0"/>
                  <a:ea typeface="ＭＳ Ｐゴシック" pitchFamily="50" charset="-128"/>
                </a:endParaRPr>
              </a:p>
            </p:txBody>
          </p:sp>
          <mc:AlternateContent xmlns:mc="http://schemas.openxmlformats.org/markup-compatibility/2006" xmlns:a14="http://schemas.microsoft.com/office/drawing/2010/main">
            <mc:Choice Requires="a14">
              <p:sp>
                <p:nvSpPr>
                  <p:cNvPr id="88" name="テキスト ボックス 87"/>
                  <p:cNvSpPr txBox="1"/>
                  <p:nvPr/>
                </p:nvSpPr>
                <p:spPr>
                  <a:xfrm>
                    <a:off x="3248608" y="4611187"/>
                    <a:ext cx="720080" cy="1195605"/>
                  </a:xfrm>
                  <a:prstGeom prst="rect">
                    <a:avLst/>
                  </a:prstGeom>
                  <a:noFill/>
                  <a:ln w="6350">
                    <a:noFill/>
                  </a:ln>
                </p:spPr>
                <p:txBody>
                  <a:bodyPr wrap="square" rtlCol="0">
                    <a:spAutoFit/>
                  </a:bodyPr>
                  <a:lstStyle/>
                  <a:p>
                    <a:pPr/>
                    <a14:m>
                      <m:oMathPara xmlns:m="http://schemas.openxmlformats.org/officeDocument/2006/math">
                        <m:oMathParaPr>
                          <m:jc m:val="centerGroup"/>
                        </m:oMathParaPr>
                        <m:oMath xmlns:m="http://schemas.openxmlformats.org/officeDocument/2006/math">
                          <m:d>
                            <m:dPr>
                              <m:begChr m:val="["/>
                              <m:endChr m:val="]"/>
                              <m:ctrlPr>
                                <a:rPr kumimoji="1" lang="en-US" altLang="ja-JP" sz="1400" i="1" smtClean="0">
                                  <a:latin typeface="Cambria Math"/>
                                </a:rPr>
                              </m:ctrlPr>
                            </m:dPr>
                            <m:e>
                              <m:m>
                                <m:mPr>
                                  <m:mcs>
                                    <m:mc>
                                      <m:mcPr>
                                        <m:count m:val="1"/>
                                        <m:mcJc m:val="center"/>
                                      </m:mcPr>
                                    </m:mc>
                                  </m:mcs>
                                  <m:ctrlPr>
                                    <a:rPr kumimoji="1" lang="en-US" altLang="ja-JP" sz="1400" i="1" smtClean="0">
                                      <a:latin typeface="Cambria Math"/>
                                    </a:rPr>
                                  </m:ctrlPr>
                                </m:mPr>
                                <m:mr>
                                  <m:e>
                                    <m:m>
                                      <m:mPr>
                                        <m:mcs>
                                          <m:mc>
                                            <m:mcPr>
                                              <m:count m:val="1"/>
                                              <m:mcJc m:val="center"/>
                                            </m:mcPr>
                                          </m:mc>
                                        </m:mcs>
                                        <m:ctrlPr>
                                          <a:rPr kumimoji="1" lang="en-US" altLang="ja-JP" sz="1400" i="1" smtClean="0">
                                            <a:latin typeface="Cambria Math"/>
                                          </a:rPr>
                                        </m:ctrlPr>
                                      </m:mPr>
                                      <m:mr>
                                        <m:e>
                                          <m:sSub>
                                            <m:sSubPr>
                                              <m:ctrlPr>
                                                <a:rPr lang="en-US" altLang="ja-JP" sz="1400" i="1">
                                                  <a:latin typeface="Cambria Math"/>
                                                </a:rPr>
                                              </m:ctrlPr>
                                            </m:sSubPr>
                                            <m:e>
                                              <m:sSubSup>
                                                <m:sSubSupPr>
                                                  <m:ctrlPr>
                                                    <a:rPr lang="en-US" altLang="ja-JP" sz="1400" i="1">
                                                      <a:latin typeface="Cambria Math"/>
                                                    </a:rPr>
                                                  </m:ctrlPr>
                                                </m:sSubSupPr>
                                                <m:e>
                                                  <m:r>
                                                    <a:rPr lang="en-US" altLang="ja-JP" sz="1400" i="1">
                                                      <a:latin typeface="Cambria Math"/>
                                                    </a:rPr>
                                                    <m:t>𝑩</m:t>
                                                  </m:r>
                                                </m:e>
                                                <m:sub>
                                                  <m:r>
                                                    <a:rPr lang="en-US" altLang="ja-JP" sz="1400" b="1" i="1" smtClean="0">
                                                      <a:latin typeface="Cambria Math"/>
                                                    </a:rPr>
                                                    <m:t>𝒊𝒏</m:t>
                                                  </m:r>
                                                  <m:r>
                                                    <a:rPr lang="en-US" altLang="ja-JP" sz="1400" i="1">
                                                      <a:latin typeface="Cambria Math"/>
                                                    </a:rPr>
                                                    <m:t>𝒅</m:t>
                                                  </m:r>
                                                </m:sub>
                                                <m:sup>
                                                  <m:r>
                                                    <a:rPr lang="en-US" altLang="ja-JP" sz="1400" b="1" i="1" smtClean="0">
                                                      <a:latin typeface="Cambria Math"/>
                                                    </a:rPr>
                                                    <m:t>𝟑</m:t>
                                                  </m:r>
                                                </m:sup>
                                              </m:sSubSup>
                                            </m:e>
                                            <m:sub>
                                              <m:r>
                                                <a:rPr lang="en-US" altLang="ja-JP" sz="1400" i="1">
                                                  <a:latin typeface="Cambria Math"/>
                                                </a:rPr>
                                                <m:t> </m:t>
                                              </m:r>
                                              <m:r>
                                                <a:rPr lang="en-US" altLang="ja-JP" sz="1400" i="1">
                                                  <a:latin typeface="Cambria Math"/>
                                                </a:rPr>
                                                <m:t>𝟏</m:t>
                                              </m:r>
                                            </m:sub>
                                          </m:sSub>
                                        </m:e>
                                      </m:mr>
                                      <m:mr>
                                        <m:e>
                                          <m:sSub>
                                            <m:sSubPr>
                                              <m:ctrlPr>
                                                <a:rPr lang="en-US" altLang="ja-JP" sz="1400" i="1">
                                                  <a:latin typeface="Cambria Math"/>
                                                </a:rPr>
                                              </m:ctrlPr>
                                            </m:sSubPr>
                                            <m:e>
                                              <m:sSubSup>
                                                <m:sSubSupPr>
                                                  <m:ctrlPr>
                                                    <a:rPr lang="en-US" altLang="ja-JP" sz="1400" i="1">
                                                      <a:latin typeface="Cambria Math"/>
                                                    </a:rPr>
                                                  </m:ctrlPr>
                                                </m:sSubSupPr>
                                                <m:e>
                                                  <m:r>
                                                    <a:rPr lang="en-US" altLang="ja-JP" sz="1400" i="1">
                                                      <a:latin typeface="Cambria Math"/>
                                                    </a:rPr>
                                                    <m:t>𝑩</m:t>
                                                  </m:r>
                                                </m:e>
                                                <m:sub>
                                                  <m:r>
                                                    <a:rPr lang="en-US" altLang="ja-JP" sz="1400" b="1" i="1" smtClean="0">
                                                      <a:latin typeface="Cambria Math"/>
                                                    </a:rPr>
                                                    <m:t>𝒊𝒏</m:t>
                                                  </m:r>
                                                  <m:r>
                                                    <a:rPr lang="en-US" altLang="ja-JP" sz="1400" i="1">
                                                      <a:latin typeface="Cambria Math"/>
                                                    </a:rPr>
                                                    <m:t>𝒅</m:t>
                                                  </m:r>
                                                </m:sub>
                                                <m:sup>
                                                  <m:r>
                                                    <a:rPr lang="en-US" altLang="ja-JP" sz="1400" b="1" i="1" smtClean="0">
                                                      <a:latin typeface="Cambria Math"/>
                                                    </a:rPr>
                                                    <m:t>𝟑</m:t>
                                                  </m:r>
                                                </m:sup>
                                              </m:sSubSup>
                                            </m:e>
                                            <m:sub>
                                              <m:r>
                                                <a:rPr lang="en-US" altLang="ja-JP" sz="1400" i="1">
                                                  <a:latin typeface="Cambria Math"/>
                                                </a:rPr>
                                                <m:t> </m:t>
                                              </m:r>
                                              <m:r>
                                                <a:rPr lang="en-US" altLang="ja-JP" sz="1400" b="1" i="1" smtClean="0">
                                                  <a:latin typeface="Cambria Math"/>
                                                </a:rPr>
                                                <m:t>𝟐</m:t>
                                              </m:r>
                                            </m:sub>
                                          </m:sSub>
                                        </m:e>
                                      </m:mr>
                                    </m:m>
                                  </m:e>
                                </m:mr>
                                <m:mr>
                                  <m:e>
                                    <m:m>
                                      <m:mPr>
                                        <m:mcs>
                                          <m:mc>
                                            <m:mcPr>
                                              <m:count m:val="1"/>
                                              <m:mcJc m:val="center"/>
                                            </m:mcPr>
                                          </m:mc>
                                        </m:mcs>
                                        <m:ctrlPr>
                                          <a:rPr kumimoji="1" lang="en-US" altLang="ja-JP" sz="1400" i="1" smtClean="0">
                                            <a:latin typeface="Cambria Math"/>
                                          </a:rPr>
                                        </m:ctrlPr>
                                      </m:mPr>
                                      <m:mr>
                                        <m:e>
                                          <m:r>
                                            <a:rPr kumimoji="1" lang="en-US" altLang="ja-JP" sz="1400" b="1" i="1" smtClean="0">
                                              <a:latin typeface="Cambria Math"/>
                                            </a:rPr>
                                            <m:t>⋮</m:t>
                                          </m:r>
                                        </m:e>
                                      </m:mr>
                                      <m:mr>
                                        <m:e>
                                          <m:sSub>
                                            <m:sSubPr>
                                              <m:ctrlPr>
                                                <a:rPr lang="en-US" altLang="ja-JP" sz="1400" i="1">
                                                  <a:latin typeface="Cambria Math"/>
                                                </a:rPr>
                                              </m:ctrlPr>
                                            </m:sSubPr>
                                            <m:e>
                                              <m:sSubSup>
                                                <m:sSubSupPr>
                                                  <m:ctrlPr>
                                                    <a:rPr lang="en-US" altLang="ja-JP" sz="1400" i="1">
                                                      <a:latin typeface="Cambria Math"/>
                                                    </a:rPr>
                                                  </m:ctrlPr>
                                                </m:sSubSupPr>
                                                <m:e>
                                                  <m:r>
                                                    <a:rPr lang="en-US" altLang="ja-JP" sz="1400" i="1">
                                                      <a:latin typeface="Cambria Math"/>
                                                    </a:rPr>
                                                    <m:t>𝑩</m:t>
                                                  </m:r>
                                                </m:e>
                                                <m:sub>
                                                  <m:r>
                                                    <a:rPr lang="en-US" altLang="ja-JP" sz="1400" b="1" i="1" smtClean="0">
                                                      <a:latin typeface="Cambria Math"/>
                                                    </a:rPr>
                                                    <m:t>𝒊𝒏</m:t>
                                                  </m:r>
                                                  <m:r>
                                                    <a:rPr lang="en-US" altLang="ja-JP" sz="1400" i="1">
                                                      <a:latin typeface="Cambria Math"/>
                                                    </a:rPr>
                                                    <m:t>𝒅</m:t>
                                                  </m:r>
                                                </m:sub>
                                                <m:sup>
                                                  <m:r>
                                                    <a:rPr lang="en-US" altLang="ja-JP" sz="1400" b="1" i="1" smtClean="0">
                                                      <a:latin typeface="Cambria Math"/>
                                                    </a:rPr>
                                                    <m:t>𝟑</m:t>
                                                  </m:r>
                                                </m:sup>
                                              </m:sSubSup>
                                            </m:e>
                                            <m:sub>
                                              <m:r>
                                                <a:rPr lang="en-US" altLang="ja-JP" sz="1400" i="1">
                                                  <a:latin typeface="Cambria Math"/>
                                                </a:rPr>
                                                <m:t> </m:t>
                                              </m:r>
                                              <m:r>
                                                <a:rPr lang="en-US" altLang="ja-JP" sz="1400" b="1" i="1" smtClean="0">
                                                  <a:latin typeface="Cambria Math"/>
                                                </a:rPr>
                                                <m:t> </m:t>
                                              </m:r>
                                              <m:r>
                                                <a:rPr lang="en-US" altLang="ja-JP" sz="1400" b="1" i="1" smtClean="0">
                                                  <a:latin typeface="Cambria Math"/>
                                                </a:rPr>
                                                <m:t>𝑺</m:t>
                                              </m:r>
                                            </m:sub>
                                          </m:sSub>
                                        </m:e>
                                      </m:mr>
                                    </m:m>
                                  </m:e>
                                </m:mr>
                              </m:m>
                            </m:e>
                          </m:d>
                        </m:oMath>
                      </m:oMathPara>
                    </a14:m>
                    <a:endParaRPr kumimoji="1" lang="en-US" altLang="ja-JP" sz="1400" dirty="0" smtClean="0"/>
                  </a:p>
                </p:txBody>
              </p:sp>
            </mc:Choice>
            <mc:Fallback xmlns="">
              <p:sp>
                <p:nvSpPr>
                  <p:cNvPr id="88" name="テキスト ボックス 87"/>
                  <p:cNvSpPr txBox="1">
                    <a:spLocks noRot="1" noChangeAspect="1" noMove="1" noResize="1" noEditPoints="1" noAdjustHandles="1" noChangeArrowheads="1" noChangeShapeType="1" noTextEdit="1"/>
                  </p:cNvSpPr>
                  <p:nvPr/>
                </p:nvSpPr>
                <p:spPr>
                  <a:xfrm>
                    <a:off x="3248608" y="4611187"/>
                    <a:ext cx="720080" cy="1195605"/>
                  </a:xfrm>
                  <a:prstGeom prst="rect">
                    <a:avLst/>
                  </a:prstGeom>
                  <a:blipFill rotWithShape="1">
                    <a:blip r:embed="rId34"/>
                    <a:stretch>
                      <a:fillRect l="-6250" b="-10692"/>
                    </a:stretch>
                  </a:blipFill>
                  <a:ln w="6350">
                    <a:noFill/>
                  </a:ln>
                </p:spPr>
                <p:txBody>
                  <a:bodyPr/>
                  <a:lstStyle/>
                  <a:p>
                    <a:r>
                      <a:rPr lang="ja-JP" altLang="en-US">
                        <a:noFill/>
                      </a:rPr>
                      <a:t> </a:t>
                    </a:r>
                  </a:p>
                </p:txBody>
              </p:sp>
            </mc:Fallback>
          </mc:AlternateContent>
        </p:grpSp>
        <p:sp>
          <p:nvSpPr>
            <p:cNvPr id="90" name="右カーブ矢印 89"/>
            <p:cNvSpPr/>
            <p:nvPr/>
          </p:nvSpPr>
          <p:spPr bwMode="auto">
            <a:xfrm>
              <a:off x="683331" y="4244487"/>
              <a:ext cx="408143" cy="992862"/>
            </a:xfrm>
            <a:prstGeom prst="curvedRightArrow">
              <a:avLst>
                <a:gd name="adj1" fmla="val 44544"/>
                <a:gd name="adj2" fmla="val 88194"/>
                <a:gd name="adj3" fmla="val 41336"/>
              </a:avLst>
            </a:prstGeom>
            <a:solidFill>
              <a:srgbClr val="FF0000"/>
            </a:solidFill>
            <a:ln w="12700" cap="flat" cmpd="sng" algn="ctr">
              <a:solidFill>
                <a:schemeClr val="bg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1" lang="ja-JP" altLang="en-US" sz="1600" b="1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  <a:ea typeface="ＭＳ Ｐゴシック" pitchFamily="50" charset="-128"/>
              </a:endParaRPr>
            </a:p>
          </p:txBody>
        </p:sp>
        <mc:AlternateContent xmlns:mc="http://schemas.openxmlformats.org/markup-compatibility/2006" xmlns:a14="http://schemas.microsoft.com/office/drawing/2010/main">
          <mc:Choice Requires="a14">
            <p:sp>
              <p:nvSpPr>
                <p:cNvPr id="91" name="テキスト ボックス 90"/>
                <p:cNvSpPr txBox="1"/>
                <p:nvPr/>
              </p:nvSpPr>
              <p:spPr>
                <a:xfrm>
                  <a:off x="-33797" y="4651886"/>
                  <a:ext cx="1005397" cy="461665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kumimoji="1" lang="en-US" altLang="ja-JP" sz="2400" b="1" i="1" smtClean="0">
                            <a:ln w="18000">
                              <a:noFill/>
                              <a:prstDash val="solid"/>
                              <a:miter lim="800000"/>
                            </a:ln>
                            <a:solidFill>
                              <a:srgbClr val="FF0000"/>
                            </a:solidFill>
                            <a:effectLst/>
                            <a:latin typeface="Cambria Math"/>
                            <a:ea typeface="Cambria Math"/>
                          </a:rPr>
                          <m:t>×</m:t>
                        </m:r>
                        <m:r>
                          <a:rPr kumimoji="1" lang="el-GR" altLang="ja-JP" sz="2400" i="0" smtClean="0">
                            <a:ln w="18000">
                              <a:noFill/>
                              <a:prstDash val="solid"/>
                              <a:miter lim="800000"/>
                            </a:ln>
                            <a:solidFill>
                              <a:srgbClr val="FF0000"/>
                            </a:solidFill>
                            <a:effectLst/>
                            <a:latin typeface="Cambria Math"/>
                            <a:ea typeface="Cambria Math"/>
                          </a:rPr>
                          <m:t>𝟊</m:t>
                        </m:r>
                      </m:oMath>
                    </m:oMathPara>
                  </a14:m>
                  <a:endParaRPr kumimoji="1" lang="ja-JP" altLang="en-US" sz="3200" dirty="0">
                    <a:ln w="18000">
                      <a:solidFill>
                        <a:schemeClr val="bg1"/>
                      </a:solidFill>
                      <a:prstDash val="solid"/>
                      <a:miter lim="800000"/>
                    </a:ln>
                    <a:solidFill>
                      <a:srgbClr val="FF0000"/>
                    </a:solidFill>
                    <a:effectLst/>
                  </a:endParaRPr>
                </a:p>
              </p:txBody>
            </p:sp>
          </mc:Choice>
          <mc:Fallback xmlns="">
            <p:sp>
              <p:nvSpPr>
                <p:cNvPr id="91" name="テキスト ボックス 90"/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-33797" y="4651886"/>
                  <a:ext cx="1005397" cy="461665"/>
                </a:xfrm>
                <a:prstGeom prst="rect">
                  <a:avLst/>
                </a:prstGeom>
                <a:blipFill rotWithShape="1">
                  <a:blip r:embed="rId36"/>
                  <a:stretch>
                    <a:fillRect b="-8824"/>
                  </a:stretch>
                </a:blipFill>
              </p:spPr>
              <p:txBody>
                <a:bodyPr/>
                <a:lstStyle/>
                <a:p>
                  <a:r>
                    <a:rPr lang="ja-JP" altLang="en-US">
                      <a:noFill/>
                    </a:rPr>
                    <a:t> </a:t>
                  </a:r>
                </a:p>
              </p:txBody>
            </p:sp>
          </mc:Fallback>
        </mc:AlternateContent>
        <p:sp>
          <p:nvSpPr>
            <p:cNvPr id="92" name="右カーブ矢印 91"/>
            <p:cNvSpPr/>
            <p:nvPr/>
          </p:nvSpPr>
          <p:spPr bwMode="auto">
            <a:xfrm>
              <a:off x="2801815" y="4244487"/>
              <a:ext cx="408143" cy="992862"/>
            </a:xfrm>
            <a:prstGeom prst="curvedRightArrow">
              <a:avLst>
                <a:gd name="adj1" fmla="val 44544"/>
                <a:gd name="adj2" fmla="val 88194"/>
                <a:gd name="adj3" fmla="val 41336"/>
              </a:avLst>
            </a:prstGeom>
            <a:solidFill>
              <a:srgbClr val="FF0000"/>
            </a:solidFill>
            <a:ln w="12700" cap="flat" cmpd="sng" algn="ctr">
              <a:solidFill>
                <a:schemeClr val="bg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1" lang="ja-JP" altLang="en-US" sz="1600" b="1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  <a:ea typeface="ＭＳ Ｐゴシック" pitchFamily="50" charset="-128"/>
              </a:endParaRPr>
            </a:p>
          </p:txBody>
        </p:sp>
        <mc:AlternateContent xmlns:mc="http://schemas.openxmlformats.org/markup-compatibility/2006" xmlns:a14="http://schemas.microsoft.com/office/drawing/2010/main">
          <mc:Choice Requires="a14">
            <p:sp>
              <p:nvSpPr>
                <p:cNvPr id="103" name="テキスト ボックス 102"/>
                <p:cNvSpPr txBox="1"/>
                <p:nvPr/>
              </p:nvSpPr>
              <p:spPr>
                <a:xfrm>
                  <a:off x="2054435" y="4651886"/>
                  <a:ext cx="1005397" cy="461665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kumimoji="1" lang="en-US" altLang="ja-JP" sz="2400" b="1" i="1" smtClean="0">
                            <a:ln w="18000">
                              <a:noFill/>
                              <a:prstDash val="solid"/>
                              <a:miter lim="800000"/>
                            </a:ln>
                            <a:solidFill>
                              <a:srgbClr val="FF0000"/>
                            </a:solidFill>
                            <a:effectLst/>
                            <a:latin typeface="Cambria Math"/>
                            <a:ea typeface="Cambria Math"/>
                          </a:rPr>
                          <m:t>×</m:t>
                        </m:r>
                        <m:r>
                          <a:rPr kumimoji="1" lang="el-GR" altLang="ja-JP" sz="2400" i="0" smtClean="0">
                            <a:ln w="18000">
                              <a:noFill/>
                              <a:prstDash val="solid"/>
                              <a:miter lim="800000"/>
                            </a:ln>
                            <a:solidFill>
                              <a:srgbClr val="FF0000"/>
                            </a:solidFill>
                            <a:effectLst/>
                            <a:latin typeface="Cambria Math"/>
                            <a:ea typeface="Cambria Math"/>
                          </a:rPr>
                          <m:t>𝟊</m:t>
                        </m:r>
                      </m:oMath>
                    </m:oMathPara>
                  </a14:m>
                  <a:endParaRPr kumimoji="1" lang="ja-JP" altLang="en-US" sz="3200" dirty="0">
                    <a:ln w="18000">
                      <a:solidFill>
                        <a:schemeClr val="bg1"/>
                      </a:solidFill>
                      <a:prstDash val="solid"/>
                      <a:miter lim="800000"/>
                    </a:ln>
                    <a:solidFill>
                      <a:srgbClr val="FF0000"/>
                    </a:solidFill>
                    <a:effectLst/>
                  </a:endParaRPr>
                </a:p>
              </p:txBody>
            </p:sp>
          </mc:Choice>
          <mc:Fallback xmlns="">
            <p:sp>
              <p:nvSpPr>
                <p:cNvPr id="103" name="テキスト ボックス 102"/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2054435" y="4651886"/>
                  <a:ext cx="1005397" cy="461665"/>
                </a:xfrm>
                <a:prstGeom prst="rect">
                  <a:avLst/>
                </a:prstGeom>
                <a:blipFill rotWithShape="1">
                  <a:blip r:embed="rId37"/>
                  <a:stretch>
                    <a:fillRect b="-8824"/>
                  </a:stretch>
                </a:blipFill>
              </p:spPr>
              <p:txBody>
                <a:bodyPr/>
                <a:lstStyle/>
                <a:p>
                  <a:r>
                    <a:rPr lang="ja-JP" altLang="en-US">
                      <a:noFill/>
                    </a:rPr>
                    <a:t> </a:t>
                  </a:r>
                </a:p>
              </p:txBody>
            </p:sp>
          </mc:Fallback>
        </mc:AlternateContent>
        <p:sp>
          <p:nvSpPr>
            <p:cNvPr id="104" name="右カーブ矢印 103"/>
            <p:cNvSpPr/>
            <p:nvPr/>
          </p:nvSpPr>
          <p:spPr bwMode="auto">
            <a:xfrm>
              <a:off x="4825393" y="4244487"/>
              <a:ext cx="408143" cy="992862"/>
            </a:xfrm>
            <a:prstGeom prst="curvedRightArrow">
              <a:avLst>
                <a:gd name="adj1" fmla="val 44544"/>
                <a:gd name="adj2" fmla="val 88194"/>
                <a:gd name="adj3" fmla="val 41336"/>
              </a:avLst>
            </a:prstGeom>
            <a:solidFill>
              <a:srgbClr val="FF0000"/>
            </a:solidFill>
            <a:ln w="12700" cap="flat" cmpd="sng" algn="ctr">
              <a:solidFill>
                <a:schemeClr val="bg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1" lang="ja-JP" altLang="en-US" sz="1600" b="1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  <a:ea typeface="ＭＳ Ｐゴシック" pitchFamily="50" charset="-128"/>
              </a:endParaRPr>
            </a:p>
          </p:txBody>
        </p:sp>
        <mc:AlternateContent xmlns:mc="http://schemas.openxmlformats.org/markup-compatibility/2006" xmlns:a14="http://schemas.microsoft.com/office/drawing/2010/main">
          <mc:Choice Requires="a14">
            <p:sp>
              <p:nvSpPr>
                <p:cNvPr id="105" name="テキスト ボックス 104"/>
                <p:cNvSpPr txBox="1"/>
                <p:nvPr/>
              </p:nvSpPr>
              <p:spPr>
                <a:xfrm>
                  <a:off x="4070659" y="4651886"/>
                  <a:ext cx="1005397" cy="461665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kumimoji="1" lang="en-US" altLang="ja-JP" sz="2400" b="1" i="1" smtClean="0">
                            <a:ln w="18000">
                              <a:noFill/>
                              <a:prstDash val="solid"/>
                              <a:miter lim="800000"/>
                            </a:ln>
                            <a:solidFill>
                              <a:srgbClr val="FF0000"/>
                            </a:solidFill>
                            <a:effectLst/>
                            <a:latin typeface="Cambria Math"/>
                            <a:ea typeface="Cambria Math"/>
                          </a:rPr>
                          <m:t>×</m:t>
                        </m:r>
                        <m:r>
                          <a:rPr kumimoji="1" lang="el-GR" altLang="ja-JP" sz="2400" i="0" smtClean="0">
                            <a:ln w="18000">
                              <a:noFill/>
                              <a:prstDash val="solid"/>
                              <a:miter lim="800000"/>
                            </a:ln>
                            <a:solidFill>
                              <a:srgbClr val="FF0000"/>
                            </a:solidFill>
                            <a:effectLst/>
                            <a:latin typeface="Cambria Math"/>
                            <a:ea typeface="Cambria Math"/>
                          </a:rPr>
                          <m:t>𝟊</m:t>
                        </m:r>
                      </m:oMath>
                    </m:oMathPara>
                  </a14:m>
                  <a:endParaRPr kumimoji="1" lang="ja-JP" altLang="en-US" sz="3200" dirty="0">
                    <a:ln w="18000">
                      <a:solidFill>
                        <a:schemeClr val="bg1"/>
                      </a:solidFill>
                      <a:prstDash val="solid"/>
                      <a:miter lim="800000"/>
                    </a:ln>
                    <a:solidFill>
                      <a:srgbClr val="FF0000"/>
                    </a:solidFill>
                    <a:effectLst/>
                  </a:endParaRPr>
                </a:p>
              </p:txBody>
            </p:sp>
          </mc:Choice>
          <mc:Fallback xmlns="">
            <p:sp>
              <p:nvSpPr>
                <p:cNvPr id="105" name="テキスト ボックス 104"/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4070659" y="4651886"/>
                  <a:ext cx="1005397" cy="461665"/>
                </a:xfrm>
                <a:prstGeom prst="rect">
                  <a:avLst/>
                </a:prstGeom>
                <a:blipFill rotWithShape="1">
                  <a:blip r:embed="rId38"/>
                  <a:stretch>
                    <a:fillRect b="-8824"/>
                  </a:stretch>
                </a:blipFill>
              </p:spPr>
              <p:txBody>
                <a:bodyPr/>
                <a:lstStyle/>
                <a:p>
                  <a:r>
                    <a:rPr lang="ja-JP" altLang="en-US">
                      <a:noFill/>
                    </a:rPr>
                    <a:t> </a:t>
                  </a:r>
                </a:p>
              </p:txBody>
            </p:sp>
          </mc:Fallback>
        </mc:AlternateContent>
        <p:sp>
          <p:nvSpPr>
            <p:cNvPr id="106" name="右カーブ矢印 105"/>
            <p:cNvSpPr/>
            <p:nvPr/>
          </p:nvSpPr>
          <p:spPr bwMode="auto">
            <a:xfrm>
              <a:off x="6784173" y="4244487"/>
              <a:ext cx="408143" cy="992862"/>
            </a:xfrm>
            <a:prstGeom prst="curvedRightArrow">
              <a:avLst>
                <a:gd name="adj1" fmla="val 44544"/>
                <a:gd name="adj2" fmla="val 88194"/>
                <a:gd name="adj3" fmla="val 41336"/>
              </a:avLst>
            </a:prstGeom>
            <a:solidFill>
              <a:srgbClr val="FF0000"/>
            </a:solidFill>
            <a:ln w="12700" cap="flat" cmpd="sng" algn="ctr">
              <a:solidFill>
                <a:schemeClr val="bg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1" lang="ja-JP" altLang="en-US" sz="1600" b="1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  <a:ea typeface="ＭＳ Ｐゴシック" pitchFamily="50" charset="-128"/>
              </a:endParaRPr>
            </a:p>
          </p:txBody>
        </p:sp>
        <mc:AlternateContent xmlns:mc="http://schemas.openxmlformats.org/markup-compatibility/2006" xmlns:a14="http://schemas.microsoft.com/office/drawing/2010/main">
          <mc:Choice Requires="a14">
            <p:sp>
              <p:nvSpPr>
                <p:cNvPr id="107" name="テキスト ボックス 106"/>
                <p:cNvSpPr txBox="1"/>
                <p:nvPr/>
              </p:nvSpPr>
              <p:spPr>
                <a:xfrm>
                  <a:off x="6012160" y="4651886"/>
                  <a:ext cx="1005397" cy="461665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kumimoji="1" lang="en-US" altLang="ja-JP" sz="2400" b="1" i="1" smtClean="0">
                            <a:ln w="18000">
                              <a:noFill/>
                              <a:prstDash val="solid"/>
                              <a:miter lim="800000"/>
                            </a:ln>
                            <a:solidFill>
                              <a:srgbClr val="FF0000"/>
                            </a:solidFill>
                            <a:effectLst/>
                            <a:latin typeface="Cambria Math"/>
                            <a:ea typeface="Cambria Math"/>
                          </a:rPr>
                          <m:t>×</m:t>
                        </m:r>
                        <m:r>
                          <a:rPr kumimoji="1" lang="el-GR" altLang="ja-JP" sz="2400" i="0" smtClean="0">
                            <a:ln w="18000">
                              <a:noFill/>
                              <a:prstDash val="solid"/>
                              <a:miter lim="800000"/>
                            </a:ln>
                            <a:solidFill>
                              <a:srgbClr val="FF0000"/>
                            </a:solidFill>
                            <a:effectLst/>
                            <a:latin typeface="Cambria Math"/>
                            <a:ea typeface="Cambria Math"/>
                          </a:rPr>
                          <m:t>𝟊</m:t>
                        </m:r>
                      </m:oMath>
                    </m:oMathPara>
                  </a14:m>
                  <a:endParaRPr kumimoji="1" lang="ja-JP" altLang="en-US" sz="3200" dirty="0">
                    <a:ln w="18000">
                      <a:solidFill>
                        <a:schemeClr val="bg1"/>
                      </a:solidFill>
                      <a:prstDash val="solid"/>
                      <a:miter lim="800000"/>
                    </a:ln>
                    <a:solidFill>
                      <a:srgbClr val="FF0000"/>
                    </a:solidFill>
                    <a:effectLst/>
                  </a:endParaRPr>
                </a:p>
              </p:txBody>
            </p:sp>
          </mc:Choice>
          <mc:Fallback xmlns="">
            <p:sp>
              <p:nvSpPr>
                <p:cNvPr id="107" name="テキスト ボックス 106"/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6012160" y="4651886"/>
                  <a:ext cx="1005397" cy="461665"/>
                </a:xfrm>
                <a:prstGeom prst="rect">
                  <a:avLst/>
                </a:prstGeom>
                <a:blipFill rotWithShape="1">
                  <a:blip r:embed="rId39"/>
                  <a:stretch>
                    <a:fillRect b="-8824"/>
                  </a:stretch>
                </a:blipFill>
              </p:spPr>
              <p:txBody>
                <a:bodyPr/>
                <a:lstStyle/>
                <a:p>
                  <a:r>
                    <a:rPr lang="ja-JP" altLang="en-US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109" name="テキスト ボックス 108"/>
                <p:cNvSpPr txBox="1"/>
                <p:nvPr/>
              </p:nvSpPr>
              <p:spPr>
                <a:xfrm>
                  <a:off x="1550379" y="4249874"/>
                  <a:ext cx="1005397" cy="470000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kumimoji="1" lang="en-US" altLang="ja-JP" sz="2400" b="1" i="1" smtClean="0">
                            <a:ln w="18000">
                              <a:noFill/>
                              <a:prstDash val="solid"/>
                              <a:miter lim="800000"/>
                            </a:ln>
                            <a:solidFill>
                              <a:srgbClr val="0070C0"/>
                            </a:solidFill>
                            <a:effectLst/>
                            <a:latin typeface="Cambria Math"/>
                            <a:ea typeface="Cambria Math"/>
                          </a:rPr>
                          <m:t>×</m:t>
                        </m:r>
                        <m:sSup>
                          <m:sSupPr>
                            <m:ctrlPr>
                              <a:rPr kumimoji="1" lang="en-US" altLang="ja-JP" sz="2400" b="1" i="1" smtClean="0">
                                <a:ln w="18000">
                                  <a:noFill/>
                                  <a:prstDash val="solid"/>
                                  <a:miter lim="800000"/>
                                </a:ln>
                                <a:solidFill>
                                  <a:srgbClr val="0070C0"/>
                                </a:solidFill>
                                <a:effectLst/>
                                <a:latin typeface="Cambria Math"/>
                                <a:ea typeface="Cambria Math"/>
                              </a:rPr>
                            </m:ctrlPr>
                          </m:sSupPr>
                          <m:e>
                            <m:r>
                              <a:rPr kumimoji="1" lang="en-US" altLang="ja-JP" sz="2400" b="1" i="0" smtClean="0">
                                <a:ln w="18000">
                                  <a:noFill/>
                                  <a:prstDash val="solid"/>
                                  <a:miter lim="800000"/>
                                </a:ln>
                                <a:solidFill>
                                  <a:srgbClr val="0070C0"/>
                                </a:solidFill>
                                <a:effectLst/>
                                <a:latin typeface="Cambria Math"/>
                                <a:ea typeface="Cambria Math"/>
                              </a:rPr>
                              <m:t>𝐅</m:t>
                            </m:r>
                          </m:e>
                          <m:sup>
                            <m:r>
                              <a:rPr kumimoji="1" lang="en-US" altLang="ja-JP" sz="2400" b="1" i="1" smtClean="0">
                                <a:ln w="18000">
                                  <a:noFill/>
                                  <a:prstDash val="solid"/>
                                  <a:miter lim="800000"/>
                                </a:ln>
                                <a:solidFill>
                                  <a:srgbClr val="0070C0"/>
                                </a:solidFill>
                                <a:effectLst/>
                                <a:latin typeface="Cambria Math"/>
                                <a:ea typeface="Cambria Math"/>
                              </a:rPr>
                              <m:t>−</m:t>
                            </m:r>
                            <m:r>
                              <a:rPr kumimoji="1" lang="en-US" altLang="ja-JP" sz="2400" b="1" i="1" smtClean="0">
                                <a:ln w="18000">
                                  <a:noFill/>
                                  <a:prstDash val="solid"/>
                                  <a:miter lim="800000"/>
                                </a:ln>
                                <a:solidFill>
                                  <a:srgbClr val="0070C0"/>
                                </a:solidFill>
                                <a:effectLst/>
                                <a:latin typeface="Cambria Math"/>
                                <a:ea typeface="Cambria Math"/>
                              </a:rPr>
                              <m:t>𝟏</m:t>
                            </m:r>
                          </m:sup>
                        </m:sSup>
                      </m:oMath>
                    </m:oMathPara>
                  </a14:m>
                  <a:endParaRPr kumimoji="1" lang="ja-JP" altLang="en-US" sz="3200" dirty="0">
                    <a:ln w="18000">
                      <a:solidFill>
                        <a:schemeClr val="bg1"/>
                      </a:solidFill>
                      <a:prstDash val="solid"/>
                      <a:miter lim="800000"/>
                    </a:ln>
                    <a:solidFill>
                      <a:srgbClr val="0070C0"/>
                    </a:solidFill>
                    <a:effectLst/>
                  </a:endParaRPr>
                </a:p>
              </p:txBody>
            </p:sp>
          </mc:Choice>
          <mc:Fallback xmlns="">
            <p:sp>
              <p:nvSpPr>
                <p:cNvPr id="109" name="テキスト ボックス 108"/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1550379" y="4249874"/>
                  <a:ext cx="1005397" cy="470000"/>
                </a:xfrm>
                <a:prstGeom prst="rect">
                  <a:avLst/>
                </a:prstGeom>
                <a:blipFill rotWithShape="1">
                  <a:blip r:embed="rId40"/>
                  <a:stretch>
                    <a:fillRect l="-8163" b="-8696"/>
                  </a:stretch>
                </a:blipFill>
              </p:spPr>
              <p:txBody>
                <a:bodyPr/>
                <a:lstStyle/>
                <a:p>
                  <a:r>
                    <a:rPr lang="ja-JP" altLang="en-US">
                      <a:noFill/>
                    </a:rPr>
                    <a:t> </a:t>
                  </a:r>
                </a:p>
              </p:txBody>
            </p:sp>
          </mc:Fallback>
        </mc:AlternateContent>
        <p:sp>
          <p:nvSpPr>
            <p:cNvPr id="110" name="右カーブ矢印 109"/>
            <p:cNvSpPr/>
            <p:nvPr/>
          </p:nvSpPr>
          <p:spPr bwMode="auto">
            <a:xfrm rot="10800000">
              <a:off x="1146015" y="4164980"/>
              <a:ext cx="408143" cy="992862"/>
            </a:xfrm>
            <a:prstGeom prst="curvedRightArrow">
              <a:avLst>
                <a:gd name="adj1" fmla="val 44544"/>
                <a:gd name="adj2" fmla="val 88194"/>
                <a:gd name="adj3" fmla="val 41336"/>
              </a:avLst>
            </a:prstGeom>
            <a:solidFill>
              <a:srgbClr val="0070C0"/>
            </a:solidFill>
            <a:ln w="12700" cap="flat" cmpd="sng" algn="ctr">
              <a:solidFill>
                <a:schemeClr val="bg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1" lang="ja-JP" altLang="en-US" sz="1600" b="1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  <a:ea typeface="ＭＳ Ｐゴシック" pitchFamily="50" charset="-128"/>
              </a:endParaRPr>
            </a:p>
          </p:txBody>
        </p:sp>
        <mc:AlternateContent xmlns:mc="http://schemas.openxmlformats.org/markup-compatibility/2006" xmlns:a14="http://schemas.microsoft.com/office/drawing/2010/main">
          <mc:Choice Requires="a14">
            <p:sp>
              <p:nvSpPr>
                <p:cNvPr id="111" name="テキスト ボックス 110"/>
                <p:cNvSpPr txBox="1"/>
                <p:nvPr/>
              </p:nvSpPr>
              <p:spPr>
                <a:xfrm>
                  <a:off x="3635896" y="4249874"/>
                  <a:ext cx="1005397" cy="470000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kumimoji="1" lang="en-US" altLang="ja-JP" sz="2400" b="1" i="1" smtClean="0">
                            <a:ln w="18000">
                              <a:noFill/>
                              <a:prstDash val="solid"/>
                              <a:miter lim="800000"/>
                            </a:ln>
                            <a:solidFill>
                              <a:srgbClr val="0070C0"/>
                            </a:solidFill>
                            <a:effectLst/>
                            <a:latin typeface="Cambria Math"/>
                            <a:ea typeface="Cambria Math"/>
                          </a:rPr>
                          <m:t>×</m:t>
                        </m:r>
                        <m:sSup>
                          <m:sSupPr>
                            <m:ctrlPr>
                              <a:rPr kumimoji="1" lang="en-US" altLang="ja-JP" sz="2400" b="1" i="1" smtClean="0">
                                <a:ln w="18000">
                                  <a:noFill/>
                                  <a:prstDash val="solid"/>
                                  <a:miter lim="800000"/>
                                </a:ln>
                                <a:solidFill>
                                  <a:srgbClr val="0070C0"/>
                                </a:solidFill>
                                <a:effectLst/>
                                <a:latin typeface="Cambria Math"/>
                                <a:ea typeface="Cambria Math"/>
                              </a:rPr>
                            </m:ctrlPr>
                          </m:sSupPr>
                          <m:e>
                            <m:r>
                              <a:rPr kumimoji="1" lang="en-US" altLang="ja-JP" sz="2400" b="1" i="0" smtClean="0">
                                <a:ln w="18000">
                                  <a:noFill/>
                                  <a:prstDash val="solid"/>
                                  <a:miter lim="800000"/>
                                </a:ln>
                                <a:solidFill>
                                  <a:srgbClr val="0070C0"/>
                                </a:solidFill>
                                <a:effectLst/>
                                <a:latin typeface="Cambria Math"/>
                                <a:ea typeface="Cambria Math"/>
                              </a:rPr>
                              <m:t>𝐅</m:t>
                            </m:r>
                          </m:e>
                          <m:sup>
                            <m:r>
                              <a:rPr kumimoji="1" lang="en-US" altLang="ja-JP" sz="2400" b="1" i="1" smtClean="0">
                                <a:ln w="18000">
                                  <a:noFill/>
                                  <a:prstDash val="solid"/>
                                  <a:miter lim="800000"/>
                                </a:ln>
                                <a:solidFill>
                                  <a:srgbClr val="0070C0"/>
                                </a:solidFill>
                                <a:effectLst/>
                                <a:latin typeface="Cambria Math"/>
                                <a:ea typeface="Cambria Math"/>
                              </a:rPr>
                              <m:t>−</m:t>
                            </m:r>
                            <m:r>
                              <a:rPr kumimoji="1" lang="en-US" altLang="ja-JP" sz="2400" b="1" i="1" smtClean="0">
                                <a:ln w="18000">
                                  <a:noFill/>
                                  <a:prstDash val="solid"/>
                                  <a:miter lim="800000"/>
                                </a:ln>
                                <a:solidFill>
                                  <a:srgbClr val="0070C0"/>
                                </a:solidFill>
                                <a:effectLst/>
                                <a:latin typeface="Cambria Math"/>
                                <a:ea typeface="Cambria Math"/>
                              </a:rPr>
                              <m:t>𝟏</m:t>
                            </m:r>
                          </m:sup>
                        </m:sSup>
                      </m:oMath>
                    </m:oMathPara>
                  </a14:m>
                  <a:endParaRPr kumimoji="1" lang="ja-JP" altLang="en-US" sz="3200" dirty="0">
                    <a:ln w="18000">
                      <a:solidFill>
                        <a:schemeClr val="bg1"/>
                      </a:solidFill>
                      <a:prstDash val="solid"/>
                      <a:miter lim="800000"/>
                    </a:ln>
                    <a:solidFill>
                      <a:srgbClr val="0070C0"/>
                    </a:solidFill>
                    <a:effectLst/>
                  </a:endParaRPr>
                </a:p>
              </p:txBody>
            </p:sp>
          </mc:Choice>
          <mc:Fallback xmlns="">
            <p:sp>
              <p:nvSpPr>
                <p:cNvPr id="111" name="テキスト ボックス 110"/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3635896" y="4249874"/>
                  <a:ext cx="1005397" cy="470000"/>
                </a:xfrm>
                <a:prstGeom prst="rect">
                  <a:avLst/>
                </a:prstGeom>
                <a:blipFill rotWithShape="1">
                  <a:blip r:embed="rId41"/>
                  <a:stretch>
                    <a:fillRect l="-8163" b="-8696"/>
                  </a:stretch>
                </a:blipFill>
              </p:spPr>
              <p:txBody>
                <a:bodyPr/>
                <a:lstStyle/>
                <a:p>
                  <a:r>
                    <a:rPr lang="ja-JP" altLang="en-US">
                      <a:noFill/>
                    </a:rPr>
                    <a:t> </a:t>
                  </a:r>
                </a:p>
              </p:txBody>
            </p:sp>
          </mc:Fallback>
        </mc:AlternateContent>
        <p:sp>
          <p:nvSpPr>
            <p:cNvPr id="112" name="右カーブ矢印 111"/>
            <p:cNvSpPr/>
            <p:nvPr/>
          </p:nvSpPr>
          <p:spPr bwMode="auto">
            <a:xfrm rot="10800000">
              <a:off x="3264498" y="4164980"/>
              <a:ext cx="408143" cy="992862"/>
            </a:xfrm>
            <a:prstGeom prst="curvedRightArrow">
              <a:avLst>
                <a:gd name="adj1" fmla="val 44544"/>
                <a:gd name="adj2" fmla="val 88194"/>
                <a:gd name="adj3" fmla="val 41336"/>
              </a:avLst>
            </a:prstGeom>
            <a:solidFill>
              <a:srgbClr val="0070C0"/>
            </a:solidFill>
            <a:ln w="12700" cap="flat" cmpd="sng" algn="ctr">
              <a:solidFill>
                <a:schemeClr val="bg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1" lang="ja-JP" altLang="en-US" sz="1600" b="1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  <a:ea typeface="ＭＳ Ｐゴシック" pitchFamily="50" charset="-128"/>
              </a:endParaRPr>
            </a:p>
          </p:txBody>
        </p:sp>
        <mc:AlternateContent xmlns:mc="http://schemas.openxmlformats.org/markup-compatibility/2006" xmlns:a14="http://schemas.microsoft.com/office/drawing/2010/main">
          <mc:Choice Requires="a14">
            <p:sp>
              <p:nvSpPr>
                <p:cNvPr id="113" name="テキスト ボックス 112"/>
                <p:cNvSpPr txBox="1"/>
                <p:nvPr/>
              </p:nvSpPr>
              <p:spPr>
                <a:xfrm>
                  <a:off x="5652120" y="4249874"/>
                  <a:ext cx="1005397" cy="470000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kumimoji="1" lang="en-US" altLang="ja-JP" sz="2400" b="1" i="1" smtClean="0">
                            <a:ln w="18000">
                              <a:noFill/>
                              <a:prstDash val="solid"/>
                              <a:miter lim="800000"/>
                            </a:ln>
                            <a:solidFill>
                              <a:srgbClr val="0070C0"/>
                            </a:solidFill>
                            <a:effectLst/>
                            <a:latin typeface="Cambria Math"/>
                            <a:ea typeface="Cambria Math"/>
                          </a:rPr>
                          <m:t>×</m:t>
                        </m:r>
                        <m:sSup>
                          <m:sSupPr>
                            <m:ctrlPr>
                              <a:rPr kumimoji="1" lang="en-US" altLang="ja-JP" sz="2400" b="1" i="1" smtClean="0">
                                <a:ln w="18000">
                                  <a:noFill/>
                                  <a:prstDash val="solid"/>
                                  <a:miter lim="800000"/>
                                </a:ln>
                                <a:solidFill>
                                  <a:srgbClr val="0070C0"/>
                                </a:solidFill>
                                <a:effectLst/>
                                <a:latin typeface="Cambria Math"/>
                                <a:ea typeface="Cambria Math"/>
                              </a:rPr>
                            </m:ctrlPr>
                          </m:sSupPr>
                          <m:e>
                            <m:r>
                              <a:rPr kumimoji="1" lang="en-US" altLang="ja-JP" sz="2400" b="1" i="0" smtClean="0">
                                <a:ln w="18000">
                                  <a:noFill/>
                                  <a:prstDash val="solid"/>
                                  <a:miter lim="800000"/>
                                </a:ln>
                                <a:solidFill>
                                  <a:srgbClr val="0070C0"/>
                                </a:solidFill>
                                <a:effectLst/>
                                <a:latin typeface="Cambria Math"/>
                                <a:ea typeface="Cambria Math"/>
                              </a:rPr>
                              <m:t>𝐅</m:t>
                            </m:r>
                          </m:e>
                          <m:sup>
                            <m:r>
                              <a:rPr kumimoji="1" lang="en-US" altLang="ja-JP" sz="2400" b="1" i="1" smtClean="0">
                                <a:ln w="18000">
                                  <a:noFill/>
                                  <a:prstDash val="solid"/>
                                  <a:miter lim="800000"/>
                                </a:ln>
                                <a:solidFill>
                                  <a:srgbClr val="0070C0"/>
                                </a:solidFill>
                                <a:effectLst/>
                                <a:latin typeface="Cambria Math"/>
                                <a:ea typeface="Cambria Math"/>
                              </a:rPr>
                              <m:t>−</m:t>
                            </m:r>
                            <m:r>
                              <a:rPr kumimoji="1" lang="en-US" altLang="ja-JP" sz="2400" b="1" i="1" smtClean="0">
                                <a:ln w="18000">
                                  <a:noFill/>
                                  <a:prstDash val="solid"/>
                                  <a:miter lim="800000"/>
                                </a:ln>
                                <a:solidFill>
                                  <a:srgbClr val="0070C0"/>
                                </a:solidFill>
                                <a:effectLst/>
                                <a:latin typeface="Cambria Math"/>
                                <a:ea typeface="Cambria Math"/>
                              </a:rPr>
                              <m:t>𝟏</m:t>
                            </m:r>
                          </m:sup>
                        </m:sSup>
                      </m:oMath>
                    </m:oMathPara>
                  </a14:m>
                  <a:endParaRPr kumimoji="1" lang="ja-JP" altLang="en-US" sz="3200" dirty="0">
                    <a:ln w="18000">
                      <a:solidFill>
                        <a:schemeClr val="bg1"/>
                      </a:solidFill>
                      <a:prstDash val="solid"/>
                      <a:miter lim="800000"/>
                    </a:ln>
                    <a:solidFill>
                      <a:srgbClr val="0070C0"/>
                    </a:solidFill>
                    <a:effectLst/>
                  </a:endParaRPr>
                </a:p>
              </p:txBody>
            </p:sp>
          </mc:Choice>
          <mc:Fallback xmlns="">
            <p:sp>
              <p:nvSpPr>
                <p:cNvPr id="113" name="テキスト ボックス 112"/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5652120" y="4249874"/>
                  <a:ext cx="1005397" cy="470000"/>
                </a:xfrm>
                <a:prstGeom prst="rect">
                  <a:avLst/>
                </a:prstGeom>
                <a:blipFill rotWithShape="1">
                  <a:blip r:embed="rId42"/>
                  <a:stretch>
                    <a:fillRect l="-8163" b="-8696"/>
                  </a:stretch>
                </a:blipFill>
              </p:spPr>
              <p:txBody>
                <a:bodyPr/>
                <a:lstStyle/>
                <a:p>
                  <a:r>
                    <a:rPr lang="ja-JP" altLang="en-US">
                      <a:noFill/>
                    </a:rPr>
                    <a:t> </a:t>
                  </a:r>
                </a:p>
              </p:txBody>
            </p:sp>
          </mc:Fallback>
        </mc:AlternateContent>
        <p:sp>
          <p:nvSpPr>
            <p:cNvPr id="114" name="右カーブ矢印 113"/>
            <p:cNvSpPr/>
            <p:nvPr/>
          </p:nvSpPr>
          <p:spPr bwMode="auto">
            <a:xfrm rot="10800000">
              <a:off x="5288076" y="4164980"/>
              <a:ext cx="408143" cy="992862"/>
            </a:xfrm>
            <a:prstGeom prst="curvedRightArrow">
              <a:avLst>
                <a:gd name="adj1" fmla="val 44544"/>
                <a:gd name="adj2" fmla="val 88194"/>
                <a:gd name="adj3" fmla="val 41336"/>
              </a:avLst>
            </a:prstGeom>
            <a:solidFill>
              <a:srgbClr val="0070C0"/>
            </a:solidFill>
            <a:ln w="12700" cap="flat" cmpd="sng" algn="ctr">
              <a:solidFill>
                <a:schemeClr val="bg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1" lang="ja-JP" altLang="en-US" sz="1600" b="1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  <a:ea typeface="ＭＳ Ｐゴシック" pitchFamily="50" charset="-128"/>
              </a:endParaRPr>
            </a:p>
          </p:txBody>
        </p:sp>
        <mc:AlternateContent xmlns:mc="http://schemas.openxmlformats.org/markup-compatibility/2006" xmlns:a14="http://schemas.microsoft.com/office/drawing/2010/main">
          <mc:Choice Requires="a14">
            <p:sp>
              <p:nvSpPr>
                <p:cNvPr id="115" name="テキスト ボックス 114"/>
                <p:cNvSpPr txBox="1"/>
                <p:nvPr/>
              </p:nvSpPr>
              <p:spPr>
                <a:xfrm>
                  <a:off x="7596336" y="4249874"/>
                  <a:ext cx="1005397" cy="470000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kumimoji="1" lang="en-US" altLang="ja-JP" sz="2400" b="1" i="1" smtClean="0">
                            <a:ln w="18000">
                              <a:noFill/>
                              <a:prstDash val="solid"/>
                              <a:miter lim="800000"/>
                            </a:ln>
                            <a:solidFill>
                              <a:srgbClr val="0070C0"/>
                            </a:solidFill>
                            <a:effectLst/>
                            <a:latin typeface="Cambria Math"/>
                            <a:ea typeface="Cambria Math"/>
                          </a:rPr>
                          <m:t>×</m:t>
                        </m:r>
                        <m:sSup>
                          <m:sSupPr>
                            <m:ctrlPr>
                              <a:rPr kumimoji="1" lang="en-US" altLang="ja-JP" sz="2400" b="1" i="1" smtClean="0">
                                <a:ln w="18000">
                                  <a:noFill/>
                                  <a:prstDash val="solid"/>
                                  <a:miter lim="800000"/>
                                </a:ln>
                                <a:solidFill>
                                  <a:srgbClr val="0070C0"/>
                                </a:solidFill>
                                <a:effectLst/>
                                <a:latin typeface="Cambria Math"/>
                                <a:ea typeface="Cambria Math"/>
                              </a:rPr>
                            </m:ctrlPr>
                          </m:sSupPr>
                          <m:e>
                            <m:r>
                              <a:rPr kumimoji="1" lang="en-US" altLang="ja-JP" sz="2400" b="1" i="0" smtClean="0">
                                <a:ln w="18000">
                                  <a:noFill/>
                                  <a:prstDash val="solid"/>
                                  <a:miter lim="800000"/>
                                </a:ln>
                                <a:solidFill>
                                  <a:srgbClr val="0070C0"/>
                                </a:solidFill>
                                <a:effectLst/>
                                <a:latin typeface="Cambria Math"/>
                                <a:ea typeface="Cambria Math"/>
                              </a:rPr>
                              <m:t>𝐅</m:t>
                            </m:r>
                          </m:e>
                          <m:sup>
                            <m:r>
                              <a:rPr kumimoji="1" lang="en-US" altLang="ja-JP" sz="2400" b="1" i="1" smtClean="0">
                                <a:ln w="18000">
                                  <a:noFill/>
                                  <a:prstDash val="solid"/>
                                  <a:miter lim="800000"/>
                                </a:ln>
                                <a:solidFill>
                                  <a:srgbClr val="0070C0"/>
                                </a:solidFill>
                                <a:effectLst/>
                                <a:latin typeface="Cambria Math"/>
                                <a:ea typeface="Cambria Math"/>
                              </a:rPr>
                              <m:t>−</m:t>
                            </m:r>
                            <m:r>
                              <a:rPr kumimoji="1" lang="en-US" altLang="ja-JP" sz="2400" b="1" i="1" smtClean="0">
                                <a:ln w="18000">
                                  <a:noFill/>
                                  <a:prstDash val="solid"/>
                                  <a:miter lim="800000"/>
                                </a:ln>
                                <a:solidFill>
                                  <a:srgbClr val="0070C0"/>
                                </a:solidFill>
                                <a:effectLst/>
                                <a:latin typeface="Cambria Math"/>
                                <a:ea typeface="Cambria Math"/>
                              </a:rPr>
                              <m:t>𝟏</m:t>
                            </m:r>
                          </m:sup>
                        </m:sSup>
                      </m:oMath>
                    </m:oMathPara>
                  </a14:m>
                  <a:endParaRPr kumimoji="1" lang="ja-JP" altLang="en-US" sz="3200" dirty="0">
                    <a:ln w="18000">
                      <a:solidFill>
                        <a:schemeClr val="bg1"/>
                      </a:solidFill>
                      <a:prstDash val="solid"/>
                      <a:miter lim="800000"/>
                    </a:ln>
                    <a:solidFill>
                      <a:srgbClr val="0070C0"/>
                    </a:solidFill>
                    <a:effectLst/>
                  </a:endParaRPr>
                </a:p>
              </p:txBody>
            </p:sp>
          </mc:Choice>
          <mc:Fallback xmlns="">
            <p:sp>
              <p:nvSpPr>
                <p:cNvPr id="115" name="テキスト ボックス 114"/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7596336" y="4249874"/>
                  <a:ext cx="1005397" cy="470000"/>
                </a:xfrm>
                <a:prstGeom prst="rect">
                  <a:avLst/>
                </a:prstGeom>
                <a:blipFill rotWithShape="1">
                  <a:blip r:embed="rId43"/>
                  <a:stretch>
                    <a:fillRect l="-8163" b="-8696"/>
                  </a:stretch>
                </a:blipFill>
              </p:spPr>
              <p:txBody>
                <a:bodyPr/>
                <a:lstStyle/>
                <a:p>
                  <a:r>
                    <a:rPr lang="ja-JP" altLang="en-US">
                      <a:noFill/>
                    </a:rPr>
                    <a:t> </a:t>
                  </a:r>
                </a:p>
              </p:txBody>
            </p:sp>
          </mc:Fallback>
        </mc:AlternateContent>
        <p:sp>
          <p:nvSpPr>
            <p:cNvPr id="116" name="右カーブ矢印 115"/>
            <p:cNvSpPr/>
            <p:nvPr/>
          </p:nvSpPr>
          <p:spPr bwMode="auto">
            <a:xfrm rot="10800000">
              <a:off x="7246856" y="4164980"/>
              <a:ext cx="408143" cy="992862"/>
            </a:xfrm>
            <a:prstGeom prst="curvedRightArrow">
              <a:avLst>
                <a:gd name="adj1" fmla="val 44544"/>
                <a:gd name="adj2" fmla="val 88194"/>
                <a:gd name="adj3" fmla="val 41336"/>
              </a:avLst>
            </a:prstGeom>
            <a:solidFill>
              <a:srgbClr val="0070C0"/>
            </a:solidFill>
            <a:ln w="12700" cap="flat" cmpd="sng" algn="ctr">
              <a:solidFill>
                <a:schemeClr val="bg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1" lang="ja-JP" altLang="en-US" sz="1600" b="1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  <a:ea typeface="ＭＳ Ｐゴシック" pitchFamily="50" charset="-128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72912211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 dirty="0"/>
              <a:t>最適な基底</a:t>
            </a:r>
            <a:endParaRPr kumimoji="1" lang="ja-JP" altLang="en-US" dirty="0"/>
          </a:p>
        </p:txBody>
      </p:sp>
      <p:sp>
        <p:nvSpPr>
          <p:cNvPr id="3" name="コンテンツ プレースホルダー 2"/>
          <p:cNvSpPr>
            <a:spLocks noGrp="1"/>
          </p:cNvSpPr>
          <p:nvPr>
            <p:ph idx="1"/>
          </p:nvPr>
        </p:nvSpPr>
        <p:spPr>
          <a:xfrm>
            <a:off x="322585" y="1340768"/>
            <a:ext cx="8641903" cy="1224136"/>
          </a:xfrm>
        </p:spPr>
        <p:txBody>
          <a:bodyPr/>
          <a:lstStyle/>
          <a:p>
            <a:r>
              <a:rPr lang="ja-JP" altLang="en-US" dirty="0" smtClean="0"/>
              <a:t>最適な基底は同じシーンでも場合によって異なる</a:t>
            </a:r>
            <a:endParaRPr lang="en-US" altLang="ja-JP" dirty="0" smtClean="0"/>
          </a:p>
          <a:p>
            <a:pPr lvl="1"/>
            <a:r>
              <a:rPr lang="ja-JP" altLang="en-US" dirty="0"/>
              <a:t>それぞれ</a:t>
            </a:r>
            <a:r>
              <a:rPr lang="ja-JP" altLang="en-US" dirty="0" smtClean="0"/>
              <a:t>に特化した基底のほうが良い結果を得られる</a:t>
            </a:r>
            <a:endParaRPr lang="en-US" altLang="ja-JP" dirty="0"/>
          </a:p>
        </p:txBody>
      </p:sp>
      <p:pic>
        <p:nvPicPr>
          <p:cNvPr id="1026" name="Picture 2" descr="C:\Users\re-yasuda\Desktop\CEDEC2012\stairs_forward.pn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35562" y="2780928"/>
            <a:ext cx="3824425" cy="2151239"/>
          </a:xfrm>
          <a:prstGeom prst="rect">
            <a:avLst/>
          </a:prstGeom>
          <a:noFill/>
          <a:effectLst>
            <a:outerShdw blurRad="114300" dist="38100" dir="2700000" algn="tl" rotWithShape="0">
              <a:prstClr val="black">
                <a:alpha val="40000"/>
              </a:prst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7" name="Picture 3" descr="C:\Users\re-yasuda\Desktop\CEDEC2012\stairs_deffered.pn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88024" y="2779850"/>
            <a:ext cx="3824425" cy="2151239"/>
          </a:xfrm>
          <a:prstGeom prst="rect">
            <a:avLst/>
          </a:prstGeom>
          <a:noFill/>
          <a:effectLst>
            <a:outerShdw blurRad="114300" dist="38100" dir="2700000" algn="tl" rotWithShape="0">
              <a:prstClr val="black">
                <a:alpha val="40000"/>
              </a:prst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Rectangle 10"/>
          <p:cNvSpPr>
            <a:spLocks noChangeArrowheads="1"/>
          </p:cNvSpPr>
          <p:nvPr/>
        </p:nvSpPr>
        <p:spPr bwMode="auto">
          <a:xfrm>
            <a:off x="1819127" y="5479766"/>
            <a:ext cx="5505747" cy="504901"/>
          </a:xfrm>
          <a:prstGeom prst="rect">
            <a:avLst/>
          </a:prstGeom>
          <a:solidFill>
            <a:schemeClr val="bg1"/>
          </a:solidFill>
          <a:ln w="19050">
            <a:solidFill>
              <a:srgbClr val="CC3300"/>
            </a:solidFill>
            <a:miter lim="800000"/>
            <a:headEnd/>
            <a:tailEnd/>
          </a:ln>
          <a:effectLst/>
        </p:spPr>
        <p:txBody>
          <a:bodyPr/>
          <a:lstStyle/>
          <a:p>
            <a:r>
              <a:rPr lang="ja-JP" altLang="en-US" sz="2800" b="0" dirty="0">
                <a:solidFill>
                  <a:srgbClr val="CC3300"/>
                </a:solidFill>
              </a:rPr>
              <a:t>サンプリングベースの基底を採用</a:t>
            </a:r>
            <a:endParaRPr lang="en-US" altLang="ja-JP" sz="2800" b="0" dirty="0">
              <a:solidFill>
                <a:srgbClr val="CC3300"/>
              </a:solidFill>
            </a:endParaRPr>
          </a:p>
          <a:p>
            <a:endParaRPr lang="ja-JP" altLang="en-US" sz="2800" b="0" dirty="0">
              <a:solidFill>
                <a:srgbClr val="CC33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43601476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" name="角丸四角形 40"/>
          <p:cNvSpPr/>
          <p:nvPr/>
        </p:nvSpPr>
        <p:spPr bwMode="auto">
          <a:xfrm>
            <a:off x="4716016" y="2534463"/>
            <a:ext cx="4176464" cy="3911371"/>
          </a:xfrm>
          <a:custGeom>
            <a:avLst/>
            <a:gdLst>
              <a:gd name="connsiteX0" fmla="*/ 0 w 4176464"/>
              <a:gd name="connsiteY0" fmla="*/ 192250 h 3998540"/>
              <a:gd name="connsiteX1" fmla="*/ 192250 w 4176464"/>
              <a:gd name="connsiteY1" fmla="*/ 0 h 3998540"/>
              <a:gd name="connsiteX2" fmla="*/ 3984214 w 4176464"/>
              <a:gd name="connsiteY2" fmla="*/ 0 h 3998540"/>
              <a:gd name="connsiteX3" fmla="*/ 4176464 w 4176464"/>
              <a:gd name="connsiteY3" fmla="*/ 192250 h 3998540"/>
              <a:gd name="connsiteX4" fmla="*/ 4176464 w 4176464"/>
              <a:gd name="connsiteY4" fmla="*/ 3806290 h 3998540"/>
              <a:gd name="connsiteX5" fmla="*/ 3984214 w 4176464"/>
              <a:gd name="connsiteY5" fmla="*/ 3998540 h 3998540"/>
              <a:gd name="connsiteX6" fmla="*/ 192250 w 4176464"/>
              <a:gd name="connsiteY6" fmla="*/ 3998540 h 3998540"/>
              <a:gd name="connsiteX7" fmla="*/ 0 w 4176464"/>
              <a:gd name="connsiteY7" fmla="*/ 3806290 h 3998540"/>
              <a:gd name="connsiteX8" fmla="*/ 0 w 4176464"/>
              <a:gd name="connsiteY8" fmla="*/ 192250 h 3998540"/>
              <a:gd name="connsiteX0" fmla="*/ 0 w 4176464"/>
              <a:gd name="connsiteY0" fmla="*/ 192250 h 3998540"/>
              <a:gd name="connsiteX1" fmla="*/ 192250 w 4176464"/>
              <a:gd name="connsiteY1" fmla="*/ 0 h 3998540"/>
              <a:gd name="connsiteX2" fmla="*/ 3984214 w 4176464"/>
              <a:gd name="connsiteY2" fmla="*/ 0 h 3998540"/>
              <a:gd name="connsiteX3" fmla="*/ 4176464 w 4176464"/>
              <a:gd name="connsiteY3" fmla="*/ 192250 h 3998540"/>
              <a:gd name="connsiteX4" fmla="*/ 4157414 w 4176464"/>
              <a:gd name="connsiteY4" fmla="*/ 3082390 h 3998540"/>
              <a:gd name="connsiteX5" fmla="*/ 3984214 w 4176464"/>
              <a:gd name="connsiteY5" fmla="*/ 3998540 h 3998540"/>
              <a:gd name="connsiteX6" fmla="*/ 192250 w 4176464"/>
              <a:gd name="connsiteY6" fmla="*/ 3998540 h 3998540"/>
              <a:gd name="connsiteX7" fmla="*/ 0 w 4176464"/>
              <a:gd name="connsiteY7" fmla="*/ 3806290 h 3998540"/>
              <a:gd name="connsiteX8" fmla="*/ 0 w 4176464"/>
              <a:gd name="connsiteY8" fmla="*/ 192250 h 3998540"/>
              <a:gd name="connsiteX0" fmla="*/ 0 w 4176464"/>
              <a:gd name="connsiteY0" fmla="*/ 192250 h 3998540"/>
              <a:gd name="connsiteX1" fmla="*/ 192250 w 4176464"/>
              <a:gd name="connsiteY1" fmla="*/ 0 h 3998540"/>
              <a:gd name="connsiteX2" fmla="*/ 3984214 w 4176464"/>
              <a:gd name="connsiteY2" fmla="*/ 0 h 3998540"/>
              <a:gd name="connsiteX3" fmla="*/ 4176464 w 4176464"/>
              <a:gd name="connsiteY3" fmla="*/ 192250 h 3998540"/>
              <a:gd name="connsiteX4" fmla="*/ 4157414 w 4176464"/>
              <a:gd name="connsiteY4" fmla="*/ 3082390 h 3998540"/>
              <a:gd name="connsiteX5" fmla="*/ 3984214 w 4176464"/>
              <a:gd name="connsiteY5" fmla="*/ 3998540 h 3998540"/>
              <a:gd name="connsiteX6" fmla="*/ 192250 w 4176464"/>
              <a:gd name="connsiteY6" fmla="*/ 3998540 h 3998540"/>
              <a:gd name="connsiteX7" fmla="*/ 0 w 4176464"/>
              <a:gd name="connsiteY7" fmla="*/ 3806290 h 3998540"/>
              <a:gd name="connsiteX8" fmla="*/ 0 w 4176464"/>
              <a:gd name="connsiteY8" fmla="*/ 192250 h 3998540"/>
              <a:gd name="connsiteX0" fmla="*/ 0 w 4176464"/>
              <a:gd name="connsiteY0" fmla="*/ 192250 h 4008065"/>
              <a:gd name="connsiteX1" fmla="*/ 192250 w 4176464"/>
              <a:gd name="connsiteY1" fmla="*/ 0 h 4008065"/>
              <a:gd name="connsiteX2" fmla="*/ 3984214 w 4176464"/>
              <a:gd name="connsiteY2" fmla="*/ 0 h 4008065"/>
              <a:gd name="connsiteX3" fmla="*/ 4176464 w 4176464"/>
              <a:gd name="connsiteY3" fmla="*/ 192250 h 4008065"/>
              <a:gd name="connsiteX4" fmla="*/ 4157414 w 4176464"/>
              <a:gd name="connsiteY4" fmla="*/ 3082390 h 4008065"/>
              <a:gd name="connsiteX5" fmla="*/ 3136489 w 4176464"/>
              <a:gd name="connsiteY5" fmla="*/ 4008065 h 4008065"/>
              <a:gd name="connsiteX6" fmla="*/ 192250 w 4176464"/>
              <a:gd name="connsiteY6" fmla="*/ 3998540 h 4008065"/>
              <a:gd name="connsiteX7" fmla="*/ 0 w 4176464"/>
              <a:gd name="connsiteY7" fmla="*/ 3806290 h 4008065"/>
              <a:gd name="connsiteX8" fmla="*/ 0 w 4176464"/>
              <a:gd name="connsiteY8" fmla="*/ 192250 h 4008065"/>
              <a:gd name="connsiteX0" fmla="*/ 0 w 4176464"/>
              <a:gd name="connsiteY0" fmla="*/ 192250 h 4008065"/>
              <a:gd name="connsiteX1" fmla="*/ 192250 w 4176464"/>
              <a:gd name="connsiteY1" fmla="*/ 0 h 4008065"/>
              <a:gd name="connsiteX2" fmla="*/ 3984214 w 4176464"/>
              <a:gd name="connsiteY2" fmla="*/ 0 h 4008065"/>
              <a:gd name="connsiteX3" fmla="*/ 4176464 w 4176464"/>
              <a:gd name="connsiteY3" fmla="*/ 192250 h 4008065"/>
              <a:gd name="connsiteX4" fmla="*/ 4157414 w 4176464"/>
              <a:gd name="connsiteY4" fmla="*/ 3082390 h 4008065"/>
              <a:gd name="connsiteX5" fmla="*/ 3136489 w 4176464"/>
              <a:gd name="connsiteY5" fmla="*/ 4008065 h 4008065"/>
              <a:gd name="connsiteX6" fmla="*/ 192250 w 4176464"/>
              <a:gd name="connsiteY6" fmla="*/ 3998540 h 4008065"/>
              <a:gd name="connsiteX7" fmla="*/ 0 w 4176464"/>
              <a:gd name="connsiteY7" fmla="*/ 3806290 h 4008065"/>
              <a:gd name="connsiteX8" fmla="*/ 0 w 4176464"/>
              <a:gd name="connsiteY8" fmla="*/ 192250 h 4008065"/>
              <a:gd name="connsiteX0" fmla="*/ 0 w 4176464"/>
              <a:gd name="connsiteY0" fmla="*/ 192250 h 4008065"/>
              <a:gd name="connsiteX1" fmla="*/ 192250 w 4176464"/>
              <a:gd name="connsiteY1" fmla="*/ 0 h 4008065"/>
              <a:gd name="connsiteX2" fmla="*/ 3984214 w 4176464"/>
              <a:gd name="connsiteY2" fmla="*/ 0 h 4008065"/>
              <a:gd name="connsiteX3" fmla="*/ 4176464 w 4176464"/>
              <a:gd name="connsiteY3" fmla="*/ 192250 h 4008065"/>
              <a:gd name="connsiteX4" fmla="*/ 4157414 w 4176464"/>
              <a:gd name="connsiteY4" fmla="*/ 3082390 h 4008065"/>
              <a:gd name="connsiteX5" fmla="*/ 3229297 w 4176464"/>
              <a:gd name="connsiteY5" fmla="*/ 3222104 h 4008065"/>
              <a:gd name="connsiteX6" fmla="*/ 3136489 w 4176464"/>
              <a:gd name="connsiteY6" fmla="*/ 4008065 h 4008065"/>
              <a:gd name="connsiteX7" fmla="*/ 192250 w 4176464"/>
              <a:gd name="connsiteY7" fmla="*/ 3998540 h 4008065"/>
              <a:gd name="connsiteX8" fmla="*/ 0 w 4176464"/>
              <a:gd name="connsiteY8" fmla="*/ 3806290 h 4008065"/>
              <a:gd name="connsiteX9" fmla="*/ 0 w 4176464"/>
              <a:gd name="connsiteY9" fmla="*/ 192250 h 4008065"/>
              <a:gd name="connsiteX0" fmla="*/ 0 w 4176464"/>
              <a:gd name="connsiteY0" fmla="*/ 192250 h 4008065"/>
              <a:gd name="connsiteX1" fmla="*/ 192250 w 4176464"/>
              <a:gd name="connsiteY1" fmla="*/ 0 h 4008065"/>
              <a:gd name="connsiteX2" fmla="*/ 3984214 w 4176464"/>
              <a:gd name="connsiteY2" fmla="*/ 0 h 4008065"/>
              <a:gd name="connsiteX3" fmla="*/ 4176464 w 4176464"/>
              <a:gd name="connsiteY3" fmla="*/ 192250 h 4008065"/>
              <a:gd name="connsiteX4" fmla="*/ 4157414 w 4176464"/>
              <a:gd name="connsiteY4" fmla="*/ 3082390 h 4008065"/>
              <a:gd name="connsiteX5" fmla="*/ 3229297 w 4176464"/>
              <a:gd name="connsiteY5" fmla="*/ 3222104 h 4008065"/>
              <a:gd name="connsiteX6" fmla="*/ 3136489 w 4176464"/>
              <a:gd name="connsiteY6" fmla="*/ 4008065 h 4008065"/>
              <a:gd name="connsiteX7" fmla="*/ 192250 w 4176464"/>
              <a:gd name="connsiteY7" fmla="*/ 3998540 h 4008065"/>
              <a:gd name="connsiteX8" fmla="*/ 0 w 4176464"/>
              <a:gd name="connsiteY8" fmla="*/ 3806290 h 4008065"/>
              <a:gd name="connsiteX9" fmla="*/ 0 w 4176464"/>
              <a:gd name="connsiteY9" fmla="*/ 192250 h 4008065"/>
              <a:gd name="connsiteX0" fmla="*/ 0 w 4176464"/>
              <a:gd name="connsiteY0" fmla="*/ 192250 h 4008065"/>
              <a:gd name="connsiteX1" fmla="*/ 192250 w 4176464"/>
              <a:gd name="connsiteY1" fmla="*/ 0 h 4008065"/>
              <a:gd name="connsiteX2" fmla="*/ 3984214 w 4176464"/>
              <a:gd name="connsiteY2" fmla="*/ 0 h 4008065"/>
              <a:gd name="connsiteX3" fmla="*/ 4176464 w 4176464"/>
              <a:gd name="connsiteY3" fmla="*/ 192250 h 4008065"/>
              <a:gd name="connsiteX4" fmla="*/ 4157414 w 4176464"/>
              <a:gd name="connsiteY4" fmla="*/ 3082390 h 4008065"/>
              <a:gd name="connsiteX5" fmla="*/ 3229297 w 4176464"/>
              <a:gd name="connsiteY5" fmla="*/ 3222104 h 4008065"/>
              <a:gd name="connsiteX6" fmla="*/ 3136489 w 4176464"/>
              <a:gd name="connsiteY6" fmla="*/ 4008065 h 4008065"/>
              <a:gd name="connsiteX7" fmla="*/ 192250 w 4176464"/>
              <a:gd name="connsiteY7" fmla="*/ 3998540 h 4008065"/>
              <a:gd name="connsiteX8" fmla="*/ 0 w 4176464"/>
              <a:gd name="connsiteY8" fmla="*/ 3806290 h 4008065"/>
              <a:gd name="connsiteX9" fmla="*/ 0 w 4176464"/>
              <a:gd name="connsiteY9" fmla="*/ 192250 h 4008065"/>
              <a:gd name="connsiteX0" fmla="*/ 0 w 4176464"/>
              <a:gd name="connsiteY0" fmla="*/ 192250 h 4008065"/>
              <a:gd name="connsiteX1" fmla="*/ 192250 w 4176464"/>
              <a:gd name="connsiteY1" fmla="*/ 0 h 4008065"/>
              <a:gd name="connsiteX2" fmla="*/ 3984214 w 4176464"/>
              <a:gd name="connsiteY2" fmla="*/ 0 h 4008065"/>
              <a:gd name="connsiteX3" fmla="*/ 4176464 w 4176464"/>
              <a:gd name="connsiteY3" fmla="*/ 192250 h 4008065"/>
              <a:gd name="connsiteX4" fmla="*/ 4157414 w 4176464"/>
              <a:gd name="connsiteY4" fmla="*/ 3082390 h 4008065"/>
              <a:gd name="connsiteX5" fmla="*/ 3134047 w 4176464"/>
              <a:gd name="connsiteY5" fmla="*/ 3203054 h 4008065"/>
              <a:gd name="connsiteX6" fmla="*/ 3136489 w 4176464"/>
              <a:gd name="connsiteY6" fmla="*/ 4008065 h 4008065"/>
              <a:gd name="connsiteX7" fmla="*/ 192250 w 4176464"/>
              <a:gd name="connsiteY7" fmla="*/ 3998540 h 4008065"/>
              <a:gd name="connsiteX8" fmla="*/ 0 w 4176464"/>
              <a:gd name="connsiteY8" fmla="*/ 3806290 h 4008065"/>
              <a:gd name="connsiteX9" fmla="*/ 0 w 4176464"/>
              <a:gd name="connsiteY9" fmla="*/ 192250 h 4008065"/>
              <a:gd name="connsiteX0" fmla="*/ 0 w 4176464"/>
              <a:gd name="connsiteY0" fmla="*/ 192250 h 4008065"/>
              <a:gd name="connsiteX1" fmla="*/ 192250 w 4176464"/>
              <a:gd name="connsiteY1" fmla="*/ 0 h 4008065"/>
              <a:gd name="connsiteX2" fmla="*/ 3984214 w 4176464"/>
              <a:gd name="connsiteY2" fmla="*/ 0 h 4008065"/>
              <a:gd name="connsiteX3" fmla="*/ 4176464 w 4176464"/>
              <a:gd name="connsiteY3" fmla="*/ 192250 h 4008065"/>
              <a:gd name="connsiteX4" fmla="*/ 4157414 w 4176464"/>
              <a:gd name="connsiteY4" fmla="*/ 3082390 h 4008065"/>
              <a:gd name="connsiteX5" fmla="*/ 3134047 w 4176464"/>
              <a:gd name="connsiteY5" fmla="*/ 3203054 h 4008065"/>
              <a:gd name="connsiteX6" fmla="*/ 3136489 w 4176464"/>
              <a:gd name="connsiteY6" fmla="*/ 4008065 h 4008065"/>
              <a:gd name="connsiteX7" fmla="*/ 192250 w 4176464"/>
              <a:gd name="connsiteY7" fmla="*/ 3998540 h 4008065"/>
              <a:gd name="connsiteX8" fmla="*/ 0 w 4176464"/>
              <a:gd name="connsiteY8" fmla="*/ 3806290 h 4008065"/>
              <a:gd name="connsiteX9" fmla="*/ 0 w 4176464"/>
              <a:gd name="connsiteY9" fmla="*/ 192250 h 4008065"/>
              <a:gd name="connsiteX0" fmla="*/ 0 w 4176464"/>
              <a:gd name="connsiteY0" fmla="*/ 192250 h 4008065"/>
              <a:gd name="connsiteX1" fmla="*/ 192250 w 4176464"/>
              <a:gd name="connsiteY1" fmla="*/ 0 h 4008065"/>
              <a:gd name="connsiteX2" fmla="*/ 3984214 w 4176464"/>
              <a:gd name="connsiteY2" fmla="*/ 0 h 4008065"/>
              <a:gd name="connsiteX3" fmla="*/ 4176464 w 4176464"/>
              <a:gd name="connsiteY3" fmla="*/ 192250 h 4008065"/>
              <a:gd name="connsiteX4" fmla="*/ 4157414 w 4176464"/>
              <a:gd name="connsiteY4" fmla="*/ 3082390 h 4008065"/>
              <a:gd name="connsiteX5" fmla="*/ 3134047 w 4176464"/>
              <a:gd name="connsiteY5" fmla="*/ 3307829 h 4008065"/>
              <a:gd name="connsiteX6" fmla="*/ 3136489 w 4176464"/>
              <a:gd name="connsiteY6" fmla="*/ 4008065 h 4008065"/>
              <a:gd name="connsiteX7" fmla="*/ 192250 w 4176464"/>
              <a:gd name="connsiteY7" fmla="*/ 3998540 h 4008065"/>
              <a:gd name="connsiteX8" fmla="*/ 0 w 4176464"/>
              <a:gd name="connsiteY8" fmla="*/ 3806290 h 4008065"/>
              <a:gd name="connsiteX9" fmla="*/ 0 w 4176464"/>
              <a:gd name="connsiteY9" fmla="*/ 192250 h 4008065"/>
              <a:gd name="connsiteX0" fmla="*/ 0 w 4176464"/>
              <a:gd name="connsiteY0" fmla="*/ 192250 h 4008065"/>
              <a:gd name="connsiteX1" fmla="*/ 192250 w 4176464"/>
              <a:gd name="connsiteY1" fmla="*/ 0 h 4008065"/>
              <a:gd name="connsiteX2" fmla="*/ 3984214 w 4176464"/>
              <a:gd name="connsiteY2" fmla="*/ 0 h 4008065"/>
              <a:gd name="connsiteX3" fmla="*/ 4176464 w 4176464"/>
              <a:gd name="connsiteY3" fmla="*/ 192250 h 4008065"/>
              <a:gd name="connsiteX4" fmla="*/ 4157414 w 4176464"/>
              <a:gd name="connsiteY4" fmla="*/ 3082390 h 4008065"/>
              <a:gd name="connsiteX5" fmla="*/ 3315022 w 4176464"/>
              <a:gd name="connsiteY5" fmla="*/ 3164954 h 4008065"/>
              <a:gd name="connsiteX6" fmla="*/ 3134047 w 4176464"/>
              <a:gd name="connsiteY6" fmla="*/ 3307829 h 4008065"/>
              <a:gd name="connsiteX7" fmla="*/ 3136489 w 4176464"/>
              <a:gd name="connsiteY7" fmla="*/ 4008065 h 4008065"/>
              <a:gd name="connsiteX8" fmla="*/ 192250 w 4176464"/>
              <a:gd name="connsiteY8" fmla="*/ 3998540 h 4008065"/>
              <a:gd name="connsiteX9" fmla="*/ 0 w 4176464"/>
              <a:gd name="connsiteY9" fmla="*/ 3806290 h 4008065"/>
              <a:gd name="connsiteX10" fmla="*/ 0 w 4176464"/>
              <a:gd name="connsiteY10" fmla="*/ 192250 h 4008065"/>
              <a:gd name="connsiteX0" fmla="*/ 0 w 4176464"/>
              <a:gd name="connsiteY0" fmla="*/ 192250 h 4008065"/>
              <a:gd name="connsiteX1" fmla="*/ 192250 w 4176464"/>
              <a:gd name="connsiteY1" fmla="*/ 0 h 4008065"/>
              <a:gd name="connsiteX2" fmla="*/ 3984214 w 4176464"/>
              <a:gd name="connsiteY2" fmla="*/ 0 h 4008065"/>
              <a:gd name="connsiteX3" fmla="*/ 4176464 w 4176464"/>
              <a:gd name="connsiteY3" fmla="*/ 192250 h 4008065"/>
              <a:gd name="connsiteX4" fmla="*/ 4157414 w 4176464"/>
              <a:gd name="connsiteY4" fmla="*/ 3082390 h 4008065"/>
              <a:gd name="connsiteX5" fmla="*/ 3315022 w 4176464"/>
              <a:gd name="connsiteY5" fmla="*/ 3164954 h 4008065"/>
              <a:gd name="connsiteX6" fmla="*/ 3134047 w 4176464"/>
              <a:gd name="connsiteY6" fmla="*/ 3307829 h 4008065"/>
              <a:gd name="connsiteX7" fmla="*/ 3136489 w 4176464"/>
              <a:gd name="connsiteY7" fmla="*/ 4008065 h 4008065"/>
              <a:gd name="connsiteX8" fmla="*/ 192250 w 4176464"/>
              <a:gd name="connsiteY8" fmla="*/ 3998540 h 4008065"/>
              <a:gd name="connsiteX9" fmla="*/ 0 w 4176464"/>
              <a:gd name="connsiteY9" fmla="*/ 3806290 h 4008065"/>
              <a:gd name="connsiteX10" fmla="*/ 0 w 4176464"/>
              <a:gd name="connsiteY10" fmla="*/ 192250 h 4008065"/>
              <a:gd name="connsiteX0" fmla="*/ 0 w 4176464"/>
              <a:gd name="connsiteY0" fmla="*/ 192250 h 4008065"/>
              <a:gd name="connsiteX1" fmla="*/ 192250 w 4176464"/>
              <a:gd name="connsiteY1" fmla="*/ 0 h 4008065"/>
              <a:gd name="connsiteX2" fmla="*/ 3984214 w 4176464"/>
              <a:gd name="connsiteY2" fmla="*/ 0 h 4008065"/>
              <a:gd name="connsiteX3" fmla="*/ 4176464 w 4176464"/>
              <a:gd name="connsiteY3" fmla="*/ 192250 h 4008065"/>
              <a:gd name="connsiteX4" fmla="*/ 4157414 w 4176464"/>
              <a:gd name="connsiteY4" fmla="*/ 3082390 h 4008065"/>
              <a:gd name="connsiteX5" fmla="*/ 3315022 w 4176464"/>
              <a:gd name="connsiteY5" fmla="*/ 3164954 h 4008065"/>
              <a:gd name="connsiteX6" fmla="*/ 3134047 w 4176464"/>
              <a:gd name="connsiteY6" fmla="*/ 3307829 h 4008065"/>
              <a:gd name="connsiteX7" fmla="*/ 3136489 w 4176464"/>
              <a:gd name="connsiteY7" fmla="*/ 4008065 h 4008065"/>
              <a:gd name="connsiteX8" fmla="*/ 192250 w 4176464"/>
              <a:gd name="connsiteY8" fmla="*/ 3998540 h 4008065"/>
              <a:gd name="connsiteX9" fmla="*/ 0 w 4176464"/>
              <a:gd name="connsiteY9" fmla="*/ 3806290 h 4008065"/>
              <a:gd name="connsiteX10" fmla="*/ 0 w 4176464"/>
              <a:gd name="connsiteY10" fmla="*/ 192250 h 4008065"/>
              <a:gd name="connsiteX0" fmla="*/ 0 w 4176464"/>
              <a:gd name="connsiteY0" fmla="*/ 192250 h 4008065"/>
              <a:gd name="connsiteX1" fmla="*/ 192250 w 4176464"/>
              <a:gd name="connsiteY1" fmla="*/ 0 h 4008065"/>
              <a:gd name="connsiteX2" fmla="*/ 3984214 w 4176464"/>
              <a:gd name="connsiteY2" fmla="*/ 0 h 4008065"/>
              <a:gd name="connsiteX3" fmla="*/ 4176464 w 4176464"/>
              <a:gd name="connsiteY3" fmla="*/ 192250 h 4008065"/>
              <a:gd name="connsiteX4" fmla="*/ 4157414 w 4176464"/>
              <a:gd name="connsiteY4" fmla="*/ 3082390 h 4008065"/>
              <a:gd name="connsiteX5" fmla="*/ 3315022 w 4176464"/>
              <a:gd name="connsiteY5" fmla="*/ 3164954 h 4008065"/>
              <a:gd name="connsiteX6" fmla="*/ 2572072 w 4176464"/>
              <a:gd name="connsiteY6" fmla="*/ 3164954 h 4008065"/>
              <a:gd name="connsiteX7" fmla="*/ 3136489 w 4176464"/>
              <a:gd name="connsiteY7" fmla="*/ 4008065 h 4008065"/>
              <a:gd name="connsiteX8" fmla="*/ 192250 w 4176464"/>
              <a:gd name="connsiteY8" fmla="*/ 3998540 h 4008065"/>
              <a:gd name="connsiteX9" fmla="*/ 0 w 4176464"/>
              <a:gd name="connsiteY9" fmla="*/ 3806290 h 4008065"/>
              <a:gd name="connsiteX10" fmla="*/ 0 w 4176464"/>
              <a:gd name="connsiteY10" fmla="*/ 192250 h 4008065"/>
              <a:gd name="connsiteX0" fmla="*/ 0 w 4176464"/>
              <a:gd name="connsiteY0" fmla="*/ 192250 h 3998540"/>
              <a:gd name="connsiteX1" fmla="*/ 192250 w 4176464"/>
              <a:gd name="connsiteY1" fmla="*/ 0 h 3998540"/>
              <a:gd name="connsiteX2" fmla="*/ 3984214 w 4176464"/>
              <a:gd name="connsiteY2" fmla="*/ 0 h 3998540"/>
              <a:gd name="connsiteX3" fmla="*/ 4176464 w 4176464"/>
              <a:gd name="connsiteY3" fmla="*/ 192250 h 3998540"/>
              <a:gd name="connsiteX4" fmla="*/ 4157414 w 4176464"/>
              <a:gd name="connsiteY4" fmla="*/ 3082390 h 3998540"/>
              <a:gd name="connsiteX5" fmla="*/ 3315022 w 4176464"/>
              <a:gd name="connsiteY5" fmla="*/ 3164954 h 3998540"/>
              <a:gd name="connsiteX6" fmla="*/ 2572072 w 4176464"/>
              <a:gd name="connsiteY6" fmla="*/ 3164954 h 3998540"/>
              <a:gd name="connsiteX7" fmla="*/ 2564989 w 4176464"/>
              <a:gd name="connsiteY7" fmla="*/ 3979490 h 3998540"/>
              <a:gd name="connsiteX8" fmla="*/ 192250 w 4176464"/>
              <a:gd name="connsiteY8" fmla="*/ 3998540 h 3998540"/>
              <a:gd name="connsiteX9" fmla="*/ 0 w 4176464"/>
              <a:gd name="connsiteY9" fmla="*/ 3806290 h 3998540"/>
              <a:gd name="connsiteX10" fmla="*/ 0 w 4176464"/>
              <a:gd name="connsiteY10" fmla="*/ 192250 h 3998540"/>
              <a:gd name="connsiteX0" fmla="*/ 0 w 4176464"/>
              <a:gd name="connsiteY0" fmla="*/ 192250 h 3998540"/>
              <a:gd name="connsiteX1" fmla="*/ 192250 w 4176464"/>
              <a:gd name="connsiteY1" fmla="*/ 0 h 3998540"/>
              <a:gd name="connsiteX2" fmla="*/ 3984214 w 4176464"/>
              <a:gd name="connsiteY2" fmla="*/ 0 h 3998540"/>
              <a:gd name="connsiteX3" fmla="*/ 4176464 w 4176464"/>
              <a:gd name="connsiteY3" fmla="*/ 192250 h 3998540"/>
              <a:gd name="connsiteX4" fmla="*/ 4157414 w 4176464"/>
              <a:gd name="connsiteY4" fmla="*/ 3082390 h 3998540"/>
              <a:gd name="connsiteX5" fmla="*/ 3305497 w 4176464"/>
              <a:gd name="connsiteY5" fmla="*/ 3079229 h 3998540"/>
              <a:gd name="connsiteX6" fmla="*/ 2572072 w 4176464"/>
              <a:gd name="connsiteY6" fmla="*/ 3164954 h 3998540"/>
              <a:gd name="connsiteX7" fmla="*/ 2564989 w 4176464"/>
              <a:gd name="connsiteY7" fmla="*/ 3979490 h 3998540"/>
              <a:gd name="connsiteX8" fmla="*/ 192250 w 4176464"/>
              <a:gd name="connsiteY8" fmla="*/ 3998540 h 3998540"/>
              <a:gd name="connsiteX9" fmla="*/ 0 w 4176464"/>
              <a:gd name="connsiteY9" fmla="*/ 3806290 h 3998540"/>
              <a:gd name="connsiteX10" fmla="*/ 0 w 4176464"/>
              <a:gd name="connsiteY10" fmla="*/ 192250 h 3998540"/>
              <a:gd name="connsiteX0" fmla="*/ 0 w 4176464"/>
              <a:gd name="connsiteY0" fmla="*/ 192250 h 3998540"/>
              <a:gd name="connsiteX1" fmla="*/ 192250 w 4176464"/>
              <a:gd name="connsiteY1" fmla="*/ 0 h 3998540"/>
              <a:gd name="connsiteX2" fmla="*/ 3984214 w 4176464"/>
              <a:gd name="connsiteY2" fmla="*/ 0 h 3998540"/>
              <a:gd name="connsiteX3" fmla="*/ 4176464 w 4176464"/>
              <a:gd name="connsiteY3" fmla="*/ 192250 h 3998540"/>
              <a:gd name="connsiteX4" fmla="*/ 4157414 w 4176464"/>
              <a:gd name="connsiteY4" fmla="*/ 3082390 h 3998540"/>
              <a:gd name="connsiteX5" fmla="*/ 3305497 w 4176464"/>
              <a:gd name="connsiteY5" fmla="*/ 3079229 h 3998540"/>
              <a:gd name="connsiteX6" fmla="*/ 2572072 w 4176464"/>
              <a:gd name="connsiteY6" fmla="*/ 3164954 h 3998540"/>
              <a:gd name="connsiteX7" fmla="*/ 2564989 w 4176464"/>
              <a:gd name="connsiteY7" fmla="*/ 3979490 h 3998540"/>
              <a:gd name="connsiteX8" fmla="*/ 192250 w 4176464"/>
              <a:gd name="connsiteY8" fmla="*/ 3998540 h 3998540"/>
              <a:gd name="connsiteX9" fmla="*/ 0 w 4176464"/>
              <a:gd name="connsiteY9" fmla="*/ 3806290 h 3998540"/>
              <a:gd name="connsiteX10" fmla="*/ 0 w 4176464"/>
              <a:gd name="connsiteY10" fmla="*/ 192250 h 3998540"/>
              <a:gd name="connsiteX0" fmla="*/ 0 w 4176464"/>
              <a:gd name="connsiteY0" fmla="*/ 192250 h 3998540"/>
              <a:gd name="connsiteX1" fmla="*/ 192250 w 4176464"/>
              <a:gd name="connsiteY1" fmla="*/ 0 h 3998540"/>
              <a:gd name="connsiteX2" fmla="*/ 3984214 w 4176464"/>
              <a:gd name="connsiteY2" fmla="*/ 0 h 3998540"/>
              <a:gd name="connsiteX3" fmla="*/ 4176464 w 4176464"/>
              <a:gd name="connsiteY3" fmla="*/ 192250 h 3998540"/>
              <a:gd name="connsiteX4" fmla="*/ 4157414 w 4176464"/>
              <a:gd name="connsiteY4" fmla="*/ 3082390 h 3998540"/>
              <a:gd name="connsiteX5" fmla="*/ 3305497 w 4176464"/>
              <a:gd name="connsiteY5" fmla="*/ 3079229 h 3998540"/>
              <a:gd name="connsiteX6" fmla="*/ 2572072 w 4176464"/>
              <a:gd name="connsiteY6" fmla="*/ 3164954 h 3998540"/>
              <a:gd name="connsiteX7" fmla="*/ 2564989 w 4176464"/>
              <a:gd name="connsiteY7" fmla="*/ 3979490 h 3998540"/>
              <a:gd name="connsiteX8" fmla="*/ 192250 w 4176464"/>
              <a:gd name="connsiteY8" fmla="*/ 3998540 h 3998540"/>
              <a:gd name="connsiteX9" fmla="*/ 0 w 4176464"/>
              <a:gd name="connsiteY9" fmla="*/ 3806290 h 3998540"/>
              <a:gd name="connsiteX10" fmla="*/ 0 w 4176464"/>
              <a:gd name="connsiteY10" fmla="*/ 192250 h 3998540"/>
              <a:gd name="connsiteX0" fmla="*/ 0 w 4176464"/>
              <a:gd name="connsiteY0" fmla="*/ 192250 h 3998540"/>
              <a:gd name="connsiteX1" fmla="*/ 192250 w 4176464"/>
              <a:gd name="connsiteY1" fmla="*/ 0 h 3998540"/>
              <a:gd name="connsiteX2" fmla="*/ 3984214 w 4176464"/>
              <a:gd name="connsiteY2" fmla="*/ 0 h 3998540"/>
              <a:gd name="connsiteX3" fmla="*/ 4176464 w 4176464"/>
              <a:gd name="connsiteY3" fmla="*/ 192250 h 3998540"/>
              <a:gd name="connsiteX4" fmla="*/ 4157414 w 4176464"/>
              <a:gd name="connsiteY4" fmla="*/ 3082390 h 3998540"/>
              <a:gd name="connsiteX5" fmla="*/ 3305497 w 4176464"/>
              <a:gd name="connsiteY5" fmla="*/ 3079229 h 3998540"/>
              <a:gd name="connsiteX6" fmla="*/ 2572072 w 4176464"/>
              <a:gd name="connsiteY6" fmla="*/ 3164954 h 3998540"/>
              <a:gd name="connsiteX7" fmla="*/ 2564989 w 4176464"/>
              <a:gd name="connsiteY7" fmla="*/ 3979490 h 3998540"/>
              <a:gd name="connsiteX8" fmla="*/ 192250 w 4176464"/>
              <a:gd name="connsiteY8" fmla="*/ 3998540 h 3998540"/>
              <a:gd name="connsiteX9" fmla="*/ 0 w 4176464"/>
              <a:gd name="connsiteY9" fmla="*/ 3806290 h 3998540"/>
              <a:gd name="connsiteX10" fmla="*/ 0 w 4176464"/>
              <a:gd name="connsiteY10" fmla="*/ 192250 h 3998540"/>
              <a:gd name="connsiteX0" fmla="*/ 0 w 4176464"/>
              <a:gd name="connsiteY0" fmla="*/ 192250 h 3998540"/>
              <a:gd name="connsiteX1" fmla="*/ 192250 w 4176464"/>
              <a:gd name="connsiteY1" fmla="*/ 0 h 3998540"/>
              <a:gd name="connsiteX2" fmla="*/ 3984214 w 4176464"/>
              <a:gd name="connsiteY2" fmla="*/ 0 h 3998540"/>
              <a:gd name="connsiteX3" fmla="*/ 4176464 w 4176464"/>
              <a:gd name="connsiteY3" fmla="*/ 192250 h 3998540"/>
              <a:gd name="connsiteX4" fmla="*/ 4157414 w 4176464"/>
              <a:gd name="connsiteY4" fmla="*/ 3082390 h 3998540"/>
              <a:gd name="connsiteX5" fmla="*/ 3305497 w 4176464"/>
              <a:gd name="connsiteY5" fmla="*/ 3079229 h 3998540"/>
              <a:gd name="connsiteX6" fmla="*/ 2572072 w 4176464"/>
              <a:gd name="connsiteY6" fmla="*/ 3164954 h 3998540"/>
              <a:gd name="connsiteX7" fmla="*/ 2564989 w 4176464"/>
              <a:gd name="connsiteY7" fmla="*/ 3979490 h 3998540"/>
              <a:gd name="connsiteX8" fmla="*/ 192250 w 4176464"/>
              <a:gd name="connsiteY8" fmla="*/ 3998540 h 3998540"/>
              <a:gd name="connsiteX9" fmla="*/ 0 w 4176464"/>
              <a:gd name="connsiteY9" fmla="*/ 3806290 h 3998540"/>
              <a:gd name="connsiteX10" fmla="*/ 0 w 4176464"/>
              <a:gd name="connsiteY10" fmla="*/ 192250 h 3998540"/>
              <a:gd name="connsiteX0" fmla="*/ 0 w 4176464"/>
              <a:gd name="connsiteY0" fmla="*/ 192250 h 3998540"/>
              <a:gd name="connsiteX1" fmla="*/ 192250 w 4176464"/>
              <a:gd name="connsiteY1" fmla="*/ 0 h 3998540"/>
              <a:gd name="connsiteX2" fmla="*/ 3984214 w 4176464"/>
              <a:gd name="connsiteY2" fmla="*/ 0 h 3998540"/>
              <a:gd name="connsiteX3" fmla="*/ 4176464 w 4176464"/>
              <a:gd name="connsiteY3" fmla="*/ 192250 h 3998540"/>
              <a:gd name="connsiteX4" fmla="*/ 4157414 w 4176464"/>
              <a:gd name="connsiteY4" fmla="*/ 3082390 h 3998540"/>
              <a:gd name="connsiteX5" fmla="*/ 3305497 w 4176464"/>
              <a:gd name="connsiteY5" fmla="*/ 3079229 h 3998540"/>
              <a:gd name="connsiteX6" fmla="*/ 2572072 w 4176464"/>
              <a:gd name="connsiteY6" fmla="*/ 3164954 h 3998540"/>
              <a:gd name="connsiteX7" fmla="*/ 2564989 w 4176464"/>
              <a:gd name="connsiteY7" fmla="*/ 3979490 h 3998540"/>
              <a:gd name="connsiteX8" fmla="*/ 192250 w 4176464"/>
              <a:gd name="connsiteY8" fmla="*/ 3998540 h 3998540"/>
              <a:gd name="connsiteX9" fmla="*/ 0 w 4176464"/>
              <a:gd name="connsiteY9" fmla="*/ 3806290 h 3998540"/>
              <a:gd name="connsiteX10" fmla="*/ 0 w 4176464"/>
              <a:gd name="connsiteY10" fmla="*/ 192250 h 3998540"/>
              <a:gd name="connsiteX0" fmla="*/ 0 w 4176464"/>
              <a:gd name="connsiteY0" fmla="*/ 192250 h 3998540"/>
              <a:gd name="connsiteX1" fmla="*/ 192250 w 4176464"/>
              <a:gd name="connsiteY1" fmla="*/ 0 h 3998540"/>
              <a:gd name="connsiteX2" fmla="*/ 3984214 w 4176464"/>
              <a:gd name="connsiteY2" fmla="*/ 0 h 3998540"/>
              <a:gd name="connsiteX3" fmla="*/ 4176464 w 4176464"/>
              <a:gd name="connsiteY3" fmla="*/ 192250 h 3998540"/>
              <a:gd name="connsiteX4" fmla="*/ 4157414 w 4176464"/>
              <a:gd name="connsiteY4" fmla="*/ 3082390 h 3998540"/>
              <a:gd name="connsiteX5" fmla="*/ 3305497 w 4176464"/>
              <a:gd name="connsiteY5" fmla="*/ 3079229 h 3998540"/>
              <a:gd name="connsiteX6" fmla="*/ 2572072 w 4176464"/>
              <a:gd name="connsiteY6" fmla="*/ 3164954 h 3998540"/>
              <a:gd name="connsiteX7" fmla="*/ 2564989 w 4176464"/>
              <a:gd name="connsiteY7" fmla="*/ 3979490 h 3998540"/>
              <a:gd name="connsiteX8" fmla="*/ 192250 w 4176464"/>
              <a:gd name="connsiteY8" fmla="*/ 3998540 h 3998540"/>
              <a:gd name="connsiteX9" fmla="*/ 0 w 4176464"/>
              <a:gd name="connsiteY9" fmla="*/ 3806290 h 3998540"/>
              <a:gd name="connsiteX10" fmla="*/ 0 w 4176464"/>
              <a:gd name="connsiteY10" fmla="*/ 192250 h 3998540"/>
              <a:gd name="connsiteX0" fmla="*/ 0 w 4176464"/>
              <a:gd name="connsiteY0" fmla="*/ 192250 h 3998540"/>
              <a:gd name="connsiteX1" fmla="*/ 192250 w 4176464"/>
              <a:gd name="connsiteY1" fmla="*/ 0 h 3998540"/>
              <a:gd name="connsiteX2" fmla="*/ 3984214 w 4176464"/>
              <a:gd name="connsiteY2" fmla="*/ 0 h 3998540"/>
              <a:gd name="connsiteX3" fmla="*/ 4176464 w 4176464"/>
              <a:gd name="connsiteY3" fmla="*/ 192250 h 3998540"/>
              <a:gd name="connsiteX4" fmla="*/ 4157414 w 4176464"/>
              <a:gd name="connsiteY4" fmla="*/ 3082390 h 3998540"/>
              <a:gd name="connsiteX5" fmla="*/ 3305497 w 4176464"/>
              <a:gd name="connsiteY5" fmla="*/ 3079229 h 3998540"/>
              <a:gd name="connsiteX6" fmla="*/ 2572072 w 4176464"/>
              <a:gd name="connsiteY6" fmla="*/ 3164954 h 3998540"/>
              <a:gd name="connsiteX7" fmla="*/ 2564989 w 4176464"/>
              <a:gd name="connsiteY7" fmla="*/ 3979490 h 3998540"/>
              <a:gd name="connsiteX8" fmla="*/ 192250 w 4176464"/>
              <a:gd name="connsiteY8" fmla="*/ 3998540 h 3998540"/>
              <a:gd name="connsiteX9" fmla="*/ 0 w 4176464"/>
              <a:gd name="connsiteY9" fmla="*/ 3806290 h 3998540"/>
              <a:gd name="connsiteX10" fmla="*/ 0 w 4176464"/>
              <a:gd name="connsiteY10" fmla="*/ 192250 h 3998540"/>
              <a:gd name="connsiteX0" fmla="*/ 0 w 4176464"/>
              <a:gd name="connsiteY0" fmla="*/ 192250 h 3998540"/>
              <a:gd name="connsiteX1" fmla="*/ 192250 w 4176464"/>
              <a:gd name="connsiteY1" fmla="*/ 0 h 3998540"/>
              <a:gd name="connsiteX2" fmla="*/ 3984214 w 4176464"/>
              <a:gd name="connsiteY2" fmla="*/ 0 h 3998540"/>
              <a:gd name="connsiteX3" fmla="*/ 4176464 w 4176464"/>
              <a:gd name="connsiteY3" fmla="*/ 192250 h 3998540"/>
              <a:gd name="connsiteX4" fmla="*/ 4157414 w 4176464"/>
              <a:gd name="connsiteY4" fmla="*/ 3082390 h 3998540"/>
              <a:gd name="connsiteX5" fmla="*/ 3305497 w 4176464"/>
              <a:gd name="connsiteY5" fmla="*/ 3079229 h 3998540"/>
              <a:gd name="connsiteX6" fmla="*/ 2562547 w 4176464"/>
              <a:gd name="connsiteY6" fmla="*/ 3269729 h 3998540"/>
              <a:gd name="connsiteX7" fmla="*/ 2564989 w 4176464"/>
              <a:gd name="connsiteY7" fmla="*/ 3979490 h 3998540"/>
              <a:gd name="connsiteX8" fmla="*/ 192250 w 4176464"/>
              <a:gd name="connsiteY8" fmla="*/ 3998540 h 3998540"/>
              <a:gd name="connsiteX9" fmla="*/ 0 w 4176464"/>
              <a:gd name="connsiteY9" fmla="*/ 3806290 h 3998540"/>
              <a:gd name="connsiteX10" fmla="*/ 0 w 4176464"/>
              <a:gd name="connsiteY10" fmla="*/ 192250 h 3998540"/>
              <a:gd name="connsiteX0" fmla="*/ 0 w 4176464"/>
              <a:gd name="connsiteY0" fmla="*/ 192250 h 3998540"/>
              <a:gd name="connsiteX1" fmla="*/ 192250 w 4176464"/>
              <a:gd name="connsiteY1" fmla="*/ 0 h 3998540"/>
              <a:gd name="connsiteX2" fmla="*/ 3984214 w 4176464"/>
              <a:gd name="connsiteY2" fmla="*/ 0 h 3998540"/>
              <a:gd name="connsiteX3" fmla="*/ 4176464 w 4176464"/>
              <a:gd name="connsiteY3" fmla="*/ 192250 h 3998540"/>
              <a:gd name="connsiteX4" fmla="*/ 4157414 w 4176464"/>
              <a:gd name="connsiteY4" fmla="*/ 3082390 h 3998540"/>
              <a:gd name="connsiteX5" fmla="*/ 3305497 w 4176464"/>
              <a:gd name="connsiteY5" fmla="*/ 3079229 h 3998540"/>
              <a:gd name="connsiteX6" fmla="*/ 2562547 w 4176464"/>
              <a:gd name="connsiteY6" fmla="*/ 3269729 h 3998540"/>
              <a:gd name="connsiteX7" fmla="*/ 2564989 w 4176464"/>
              <a:gd name="connsiteY7" fmla="*/ 3979490 h 3998540"/>
              <a:gd name="connsiteX8" fmla="*/ 192250 w 4176464"/>
              <a:gd name="connsiteY8" fmla="*/ 3998540 h 3998540"/>
              <a:gd name="connsiteX9" fmla="*/ 0 w 4176464"/>
              <a:gd name="connsiteY9" fmla="*/ 3806290 h 3998540"/>
              <a:gd name="connsiteX10" fmla="*/ 0 w 4176464"/>
              <a:gd name="connsiteY10" fmla="*/ 192250 h 3998540"/>
              <a:gd name="connsiteX0" fmla="*/ 0 w 4176464"/>
              <a:gd name="connsiteY0" fmla="*/ 192250 h 3998540"/>
              <a:gd name="connsiteX1" fmla="*/ 192250 w 4176464"/>
              <a:gd name="connsiteY1" fmla="*/ 0 h 3998540"/>
              <a:gd name="connsiteX2" fmla="*/ 3984214 w 4176464"/>
              <a:gd name="connsiteY2" fmla="*/ 0 h 3998540"/>
              <a:gd name="connsiteX3" fmla="*/ 4176464 w 4176464"/>
              <a:gd name="connsiteY3" fmla="*/ 192250 h 3998540"/>
              <a:gd name="connsiteX4" fmla="*/ 4157414 w 4176464"/>
              <a:gd name="connsiteY4" fmla="*/ 3082390 h 3998540"/>
              <a:gd name="connsiteX5" fmla="*/ 3305497 w 4176464"/>
              <a:gd name="connsiteY5" fmla="*/ 3079229 h 3998540"/>
              <a:gd name="connsiteX6" fmla="*/ 2562547 w 4176464"/>
              <a:gd name="connsiteY6" fmla="*/ 3269729 h 3998540"/>
              <a:gd name="connsiteX7" fmla="*/ 2564989 w 4176464"/>
              <a:gd name="connsiteY7" fmla="*/ 3979490 h 3998540"/>
              <a:gd name="connsiteX8" fmla="*/ 192250 w 4176464"/>
              <a:gd name="connsiteY8" fmla="*/ 3998540 h 3998540"/>
              <a:gd name="connsiteX9" fmla="*/ 0 w 4176464"/>
              <a:gd name="connsiteY9" fmla="*/ 3806290 h 3998540"/>
              <a:gd name="connsiteX10" fmla="*/ 0 w 4176464"/>
              <a:gd name="connsiteY10" fmla="*/ 192250 h 399854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</a:cxnLst>
            <a:rect l="l" t="t" r="r" b="b"/>
            <a:pathLst>
              <a:path w="4176464" h="3998540">
                <a:moveTo>
                  <a:pt x="0" y="192250"/>
                </a:moveTo>
                <a:cubicBezTo>
                  <a:pt x="0" y="86073"/>
                  <a:pt x="86073" y="0"/>
                  <a:pt x="192250" y="0"/>
                </a:cubicBezTo>
                <a:lnTo>
                  <a:pt x="3984214" y="0"/>
                </a:lnTo>
                <a:cubicBezTo>
                  <a:pt x="4090391" y="0"/>
                  <a:pt x="4176464" y="86073"/>
                  <a:pt x="4176464" y="192250"/>
                </a:cubicBezTo>
                <a:cubicBezTo>
                  <a:pt x="4176464" y="1396930"/>
                  <a:pt x="4157414" y="1877710"/>
                  <a:pt x="4157414" y="3082390"/>
                </a:cubicBezTo>
                <a:cubicBezTo>
                  <a:pt x="3405828" y="3082541"/>
                  <a:pt x="4104708" y="3070231"/>
                  <a:pt x="3305497" y="3079229"/>
                </a:cubicBezTo>
                <a:cubicBezTo>
                  <a:pt x="2782511" y="3078702"/>
                  <a:pt x="2555790" y="3081586"/>
                  <a:pt x="2562547" y="3269729"/>
                </a:cubicBezTo>
                <a:cubicBezTo>
                  <a:pt x="2563843" y="3500208"/>
                  <a:pt x="2550463" y="3342084"/>
                  <a:pt x="2564989" y="3979490"/>
                </a:cubicBezTo>
                <a:lnTo>
                  <a:pt x="192250" y="3998540"/>
                </a:lnTo>
                <a:cubicBezTo>
                  <a:pt x="86073" y="3998540"/>
                  <a:pt x="0" y="3912467"/>
                  <a:pt x="0" y="3806290"/>
                </a:cubicBezTo>
                <a:lnTo>
                  <a:pt x="0" y="192250"/>
                </a:lnTo>
                <a:close/>
              </a:path>
            </a:pathLst>
          </a:custGeom>
          <a:solidFill>
            <a:srgbClr val="FFC000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>
            <a:outerShdw blurRad="203200" dist="38100" dir="2700000" algn="tl" rotWithShape="0">
              <a:prstClr val="black">
                <a:alpha val="40000"/>
              </a:prstClr>
            </a:outerShdw>
          </a:effectLst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1" lang="ja-JP" altLang="en-US" sz="1800" b="1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charset="0"/>
              <a:ea typeface="ＭＳ Ｐゴシック" pitchFamily="50" charset="-128"/>
            </a:endParaRPr>
          </a:p>
        </p:txBody>
      </p:sp>
      <p:sp>
        <p:nvSpPr>
          <p:cNvPr id="3" name="コンテンツ プレースホルダー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ja-JP" altLang="en-US" dirty="0"/>
              <a:t>様々な状況でライティング</a:t>
            </a:r>
            <a:r>
              <a:rPr lang="ja-JP" altLang="en-US" dirty="0" smtClean="0"/>
              <a:t>した結果を集め、</a:t>
            </a:r>
            <a:r>
              <a:rPr lang="en-US" altLang="ja-JP" dirty="0" smtClean="0"/>
              <a:t/>
            </a:r>
            <a:br>
              <a:rPr lang="en-US" altLang="ja-JP" dirty="0" smtClean="0"/>
            </a:br>
            <a:r>
              <a:rPr lang="ja-JP" altLang="en-US" dirty="0" smtClean="0">
                <a:solidFill>
                  <a:srgbClr val="FF0000"/>
                </a:solidFill>
              </a:rPr>
              <a:t>特異値分解</a:t>
            </a:r>
            <a:r>
              <a:rPr lang="ja-JP" altLang="en-US" dirty="0" smtClean="0"/>
              <a:t>を用いて基底を算出</a:t>
            </a:r>
            <a:endParaRPr kumimoji="1" lang="ja-JP" altLang="en-US" dirty="0"/>
          </a:p>
        </p:txBody>
      </p:sp>
      <p:sp>
        <p:nvSpPr>
          <p:cNvPr id="41" name="角丸四角形 40"/>
          <p:cNvSpPr/>
          <p:nvPr/>
        </p:nvSpPr>
        <p:spPr bwMode="auto">
          <a:xfrm>
            <a:off x="323528" y="2492896"/>
            <a:ext cx="4176464" cy="3911371"/>
          </a:xfrm>
          <a:custGeom>
            <a:avLst/>
            <a:gdLst>
              <a:gd name="connsiteX0" fmla="*/ 0 w 4176464"/>
              <a:gd name="connsiteY0" fmla="*/ 192250 h 3998540"/>
              <a:gd name="connsiteX1" fmla="*/ 192250 w 4176464"/>
              <a:gd name="connsiteY1" fmla="*/ 0 h 3998540"/>
              <a:gd name="connsiteX2" fmla="*/ 3984214 w 4176464"/>
              <a:gd name="connsiteY2" fmla="*/ 0 h 3998540"/>
              <a:gd name="connsiteX3" fmla="*/ 4176464 w 4176464"/>
              <a:gd name="connsiteY3" fmla="*/ 192250 h 3998540"/>
              <a:gd name="connsiteX4" fmla="*/ 4176464 w 4176464"/>
              <a:gd name="connsiteY4" fmla="*/ 3806290 h 3998540"/>
              <a:gd name="connsiteX5" fmla="*/ 3984214 w 4176464"/>
              <a:gd name="connsiteY5" fmla="*/ 3998540 h 3998540"/>
              <a:gd name="connsiteX6" fmla="*/ 192250 w 4176464"/>
              <a:gd name="connsiteY6" fmla="*/ 3998540 h 3998540"/>
              <a:gd name="connsiteX7" fmla="*/ 0 w 4176464"/>
              <a:gd name="connsiteY7" fmla="*/ 3806290 h 3998540"/>
              <a:gd name="connsiteX8" fmla="*/ 0 w 4176464"/>
              <a:gd name="connsiteY8" fmla="*/ 192250 h 3998540"/>
              <a:gd name="connsiteX0" fmla="*/ 0 w 4176464"/>
              <a:gd name="connsiteY0" fmla="*/ 192250 h 3998540"/>
              <a:gd name="connsiteX1" fmla="*/ 192250 w 4176464"/>
              <a:gd name="connsiteY1" fmla="*/ 0 h 3998540"/>
              <a:gd name="connsiteX2" fmla="*/ 3984214 w 4176464"/>
              <a:gd name="connsiteY2" fmla="*/ 0 h 3998540"/>
              <a:gd name="connsiteX3" fmla="*/ 4176464 w 4176464"/>
              <a:gd name="connsiteY3" fmla="*/ 192250 h 3998540"/>
              <a:gd name="connsiteX4" fmla="*/ 4157414 w 4176464"/>
              <a:gd name="connsiteY4" fmla="*/ 3082390 h 3998540"/>
              <a:gd name="connsiteX5" fmla="*/ 3984214 w 4176464"/>
              <a:gd name="connsiteY5" fmla="*/ 3998540 h 3998540"/>
              <a:gd name="connsiteX6" fmla="*/ 192250 w 4176464"/>
              <a:gd name="connsiteY6" fmla="*/ 3998540 h 3998540"/>
              <a:gd name="connsiteX7" fmla="*/ 0 w 4176464"/>
              <a:gd name="connsiteY7" fmla="*/ 3806290 h 3998540"/>
              <a:gd name="connsiteX8" fmla="*/ 0 w 4176464"/>
              <a:gd name="connsiteY8" fmla="*/ 192250 h 3998540"/>
              <a:gd name="connsiteX0" fmla="*/ 0 w 4176464"/>
              <a:gd name="connsiteY0" fmla="*/ 192250 h 3998540"/>
              <a:gd name="connsiteX1" fmla="*/ 192250 w 4176464"/>
              <a:gd name="connsiteY1" fmla="*/ 0 h 3998540"/>
              <a:gd name="connsiteX2" fmla="*/ 3984214 w 4176464"/>
              <a:gd name="connsiteY2" fmla="*/ 0 h 3998540"/>
              <a:gd name="connsiteX3" fmla="*/ 4176464 w 4176464"/>
              <a:gd name="connsiteY3" fmla="*/ 192250 h 3998540"/>
              <a:gd name="connsiteX4" fmla="*/ 4157414 w 4176464"/>
              <a:gd name="connsiteY4" fmla="*/ 3082390 h 3998540"/>
              <a:gd name="connsiteX5" fmla="*/ 3984214 w 4176464"/>
              <a:gd name="connsiteY5" fmla="*/ 3998540 h 3998540"/>
              <a:gd name="connsiteX6" fmla="*/ 192250 w 4176464"/>
              <a:gd name="connsiteY6" fmla="*/ 3998540 h 3998540"/>
              <a:gd name="connsiteX7" fmla="*/ 0 w 4176464"/>
              <a:gd name="connsiteY7" fmla="*/ 3806290 h 3998540"/>
              <a:gd name="connsiteX8" fmla="*/ 0 w 4176464"/>
              <a:gd name="connsiteY8" fmla="*/ 192250 h 3998540"/>
              <a:gd name="connsiteX0" fmla="*/ 0 w 4176464"/>
              <a:gd name="connsiteY0" fmla="*/ 192250 h 4008065"/>
              <a:gd name="connsiteX1" fmla="*/ 192250 w 4176464"/>
              <a:gd name="connsiteY1" fmla="*/ 0 h 4008065"/>
              <a:gd name="connsiteX2" fmla="*/ 3984214 w 4176464"/>
              <a:gd name="connsiteY2" fmla="*/ 0 h 4008065"/>
              <a:gd name="connsiteX3" fmla="*/ 4176464 w 4176464"/>
              <a:gd name="connsiteY3" fmla="*/ 192250 h 4008065"/>
              <a:gd name="connsiteX4" fmla="*/ 4157414 w 4176464"/>
              <a:gd name="connsiteY4" fmla="*/ 3082390 h 4008065"/>
              <a:gd name="connsiteX5" fmla="*/ 3136489 w 4176464"/>
              <a:gd name="connsiteY5" fmla="*/ 4008065 h 4008065"/>
              <a:gd name="connsiteX6" fmla="*/ 192250 w 4176464"/>
              <a:gd name="connsiteY6" fmla="*/ 3998540 h 4008065"/>
              <a:gd name="connsiteX7" fmla="*/ 0 w 4176464"/>
              <a:gd name="connsiteY7" fmla="*/ 3806290 h 4008065"/>
              <a:gd name="connsiteX8" fmla="*/ 0 w 4176464"/>
              <a:gd name="connsiteY8" fmla="*/ 192250 h 4008065"/>
              <a:gd name="connsiteX0" fmla="*/ 0 w 4176464"/>
              <a:gd name="connsiteY0" fmla="*/ 192250 h 4008065"/>
              <a:gd name="connsiteX1" fmla="*/ 192250 w 4176464"/>
              <a:gd name="connsiteY1" fmla="*/ 0 h 4008065"/>
              <a:gd name="connsiteX2" fmla="*/ 3984214 w 4176464"/>
              <a:gd name="connsiteY2" fmla="*/ 0 h 4008065"/>
              <a:gd name="connsiteX3" fmla="*/ 4176464 w 4176464"/>
              <a:gd name="connsiteY3" fmla="*/ 192250 h 4008065"/>
              <a:gd name="connsiteX4" fmla="*/ 4157414 w 4176464"/>
              <a:gd name="connsiteY4" fmla="*/ 3082390 h 4008065"/>
              <a:gd name="connsiteX5" fmla="*/ 3136489 w 4176464"/>
              <a:gd name="connsiteY5" fmla="*/ 4008065 h 4008065"/>
              <a:gd name="connsiteX6" fmla="*/ 192250 w 4176464"/>
              <a:gd name="connsiteY6" fmla="*/ 3998540 h 4008065"/>
              <a:gd name="connsiteX7" fmla="*/ 0 w 4176464"/>
              <a:gd name="connsiteY7" fmla="*/ 3806290 h 4008065"/>
              <a:gd name="connsiteX8" fmla="*/ 0 w 4176464"/>
              <a:gd name="connsiteY8" fmla="*/ 192250 h 4008065"/>
              <a:gd name="connsiteX0" fmla="*/ 0 w 4176464"/>
              <a:gd name="connsiteY0" fmla="*/ 192250 h 4008065"/>
              <a:gd name="connsiteX1" fmla="*/ 192250 w 4176464"/>
              <a:gd name="connsiteY1" fmla="*/ 0 h 4008065"/>
              <a:gd name="connsiteX2" fmla="*/ 3984214 w 4176464"/>
              <a:gd name="connsiteY2" fmla="*/ 0 h 4008065"/>
              <a:gd name="connsiteX3" fmla="*/ 4176464 w 4176464"/>
              <a:gd name="connsiteY3" fmla="*/ 192250 h 4008065"/>
              <a:gd name="connsiteX4" fmla="*/ 4157414 w 4176464"/>
              <a:gd name="connsiteY4" fmla="*/ 3082390 h 4008065"/>
              <a:gd name="connsiteX5" fmla="*/ 3229297 w 4176464"/>
              <a:gd name="connsiteY5" fmla="*/ 3222104 h 4008065"/>
              <a:gd name="connsiteX6" fmla="*/ 3136489 w 4176464"/>
              <a:gd name="connsiteY6" fmla="*/ 4008065 h 4008065"/>
              <a:gd name="connsiteX7" fmla="*/ 192250 w 4176464"/>
              <a:gd name="connsiteY7" fmla="*/ 3998540 h 4008065"/>
              <a:gd name="connsiteX8" fmla="*/ 0 w 4176464"/>
              <a:gd name="connsiteY8" fmla="*/ 3806290 h 4008065"/>
              <a:gd name="connsiteX9" fmla="*/ 0 w 4176464"/>
              <a:gd name="connsiteY9" fmla="*/ 192250 h 4008065"/>
              <a:gd name="connsiteX0" fmla="*/ 0 w 4176464"/>
              <a:gd name="connsiteY0" fmla="*/ 192250 h 4008065"/>
              <a:gd name="connsiteX1" fmla="*/ 192250 w 4176464"/>
              <a:gd name="connsiteY1" fmla="*/ 0 h 4008065"/>
              <a:gd name="connsiteX2" fmla="*/ 3984214 w 4176464"/>
              <a:gd name="connsiteY2" fmla="*/ 0 h 4008065"/>
              <a:gd name="connsiteX3" fmla="*/ 4176464 w 4176464"/>
              <a:gd name="connsiteY3" fmla="*/ 192250 h 4008065"/>
              <a:gd name="connsiteX4" fmla="*/ 4157414 w 4176464"/>
              <a:gd name="connsiteY4" fmla="*/ 3082390 h 4008065"/>
              <a:gd name="connsiteX5" fmla="*/ 3229297 w 4176464"/>
              <a:gd name="connsiteY5" fmla="*/ 3222104 h 4008065"/>
              <a:gd name="connsiteX6" fmla="*/ 3136489 w 4176464"/>
              <a:gd name="connsiteY6" fmla="*/ 4008065 h 4008065"/>
              <a:gd name="connsiteX7" fmla="*/ 192250 w 4176464"/>
              <a:gd name="connsiteY7" fmla="*/ 3998540 h 4008065"/>
              <a:gd name="connsiteX8" fmla="*/ 0 w 4176464"/>
              <a:gd name="connsiteY8" fmla="*/ 3806290 h 4008065"/>
              <a:gd name="connsiteX9" fmla="*/ 0 w 4176464"/>
              <a:gd name="connsiteY9" fmla="*/ 192250 h 4008065"/>
              <a:gd name="connsiteX0" fmla="*/ 0 w 4176464"/>
              <a:gd name="connsiteY0" fmla="*/ 192250 h 4008065"/>
              <a:gd name="connsiteX1" fmla="*/ 192250 w 4176464"/>
              <a:gd name="connsiteY1" fmla="*/ 0 h 4008065"/>
              <a:gd name="connsiteX2" fmla="*/ 3984214 w 4176464"/>
              <a:gd name="connsiteY2" fmla="*/ 0 h 4008065"/>
              <a:gd name="connsiteX3" fmla="*/ 4176464 w 4176464"/>
              <a:gd name="connsiteY3" fmla="*/ 192250 h 4008065"/>
              <a:gd name="connsiteX4" fmla="*/ 4157414 w 4176464"/>
              <a:gd name="connsiteY4" fmla="*/ 3082390 h 4008065"/>
              <a:gd name="connsiteX5" fmla="*/ 3229297 w 4176464"/>
              <a:gd name="connsiteY5" fmla="*/ 3222104 h 4008065"/>
              <a:gd name="connsiteX6" fmla="*/ 3136489 w 4176464"/>
              <a:gd name="connsiteY6" fmla="*/ 4008065 h 4008065"/>
              <a:gd name="connsiteX7" fmla="*/ 192250 w 4176464"/>
              <a:gd name="connsiteY7" fmla="*/ 3998540 h 4008065"/>
              <a:gd name="connsiteX8" fmla="*/ 0 w 4176464"/>
              <a:gd name="connsiteY8" fmla="*/ 3806290 h 4008065"/>
              <a:gd name="connsiteX9" fmla="*/ 0 w 4176464"/>
              <a:gd name="connsiteY9" fmla="*/ 192250 h 4008065"/>
              <a:gd name="connsiteX0" fmla="*/ 0 w 4176464"/>
              <a:gd name="connsiteY0" fmla="*/ 192250 h 4008065"/>
              <a:gd name="connsiteX1" fmla="*/ 192250 w 4176464"/>
              <a:gd name="connsiteY1" fmla="*/ 0 h 4008065"/>
              <a:gd name="connsiteX2" fmla="*/ 3984214 w 4176464"/>
              <a:gd name="connsiteY2" fmla="*/ 0 h 4008065"/>
              <a:gd name="connsiteX3" fmla="*/ 4176464 w 4176464"/>
              <a:gd name="connsiteY3" fmla="*/ 192250 h 4008065"/>
              <a:gd name="connsiteX4" fmla="*/ 4157414 w 4176464"/>
              <a:gd name="connsiteY4" fmla="*/ 3082390 h 4008065"/>
              <a:gd name="connsiteX5" fmla="*/ 3134047 w 4176464"/>
              <a:gd name="connsiteY5" fmla="*/ 3203054 h 4008065"/>
              <a:gd name="connsiteX6" fmla="*/ 3136489 w 4176464"/>
              <a:gd name="connsiteY6" fmla="*/ 4008065 h 4008065"/>
              <a:gd name="connsiteX7" fmla="*/ 192250 w 4176464"/>
              <a:gd name="connsiteY7" fmla="*/ 3998540 h 4008065"/>
              <a:gd name="connsiteX8" fmla="*/ 0 w 4176464"/>
              <a:gd name="connsiteY8" fmla="*/ 3806290 h 4008065"/>
              <a:gd name="connsiteX9" fmla="*/ 0 w 4176464"/>
              <a:gd name="connsiteY9" fmla="*/ 192250 h 4008065"/>
              <a:gd name="connsiteX0" fmla="*/ 0 w 4176464"/>
              <a:gd name="connsiteY0" fmla="*/ 192250 h 4008065"/>
              <a:gd name="connsiteX1" fmla="*/ 192250 w 4176464"/>
              <a:gd name="connsiteY1" fmla="*/ 0 h 4008065"/>
              <a:gd name="connsiteX2" fmla="*/ 3984214 w 4176464"/>
              <a:gd name="connsiteY2" fmla="*/ 0 h 4008065"/>
              <a:gd name="connsiteX3" fmla="*/ 4176464 w 4176464"/>
              <a:gd name="connsiteY3" fmla="*/ 192250 h 4008065"/>
              <a:gd name="connsiteX4" fmla="*/ 4157414 w 4176464"/>
              <a:gd name="connsiteY4" fmla="*/ 3082390 h 4008065"/>
              <a:gd name="connsiteX5" fmla="*/ 3134047 w 4176464"/>
              <a:gd name="connsiteY5" fmla="*/ 3203054 h 4008065"/>
              <a:gd name="connsiteX6" fmla="*/ 3136489 w 4176464"/>
              <a:gd name="connsiteY6" fmla="*/ 4008065 h 4008065"/>
              <a:gd name="connsiteX7" fmla="*/ 192250 w 4176464"/>
              <a:gd name="connsiteY7" fmla="*/ 3998540 h 4008065"/>
              <a:gd name="connsiteX8" fmla="*/ 0 w 4176464"/>
              <a:gd name="connsiteY8" fmla="*/ 3806290 h 4008065"/>
              <a:gd name="connsiteX9" fmla="*/ 0 w 4176464"/>
              <a:gd name="connsiteY9" fmla="*/ 192250 h 4008065"/>
              <a:gd name="connsiteX0" fmla="*/ 0 w 4176464"/>
              <a:gd name="connsiteY0" fmla="*/ 192250 h 4008065"/>
              <a:gd name="connsiteX1" fmla="*/ 192250 w 4176464"/>
              <a:gd name="connsiteY1" fmla="*/ 0 h 4008065"/>
              <a:gd name="connsiteX2" fmla="*/ 3984214 w 4176464"/>
              <a:gd name="connsiteY2" fmla="*/ 0 h 4008065"/>
              <a:gd name="connsiteX3" fmla="*/ 4176464 w 4176464"/>
              <a:gd name="connsiteY3" fmla="*/ 192250 h 4008065"/>
              <a:gd name="connsiteX4" fmla="*/ 4157414 w 4176464"/>
              <a:gd name="connsiteY4" fmla="*/ 3082390 h 4008065"/>
              <a:gd name="connsiteX5" fmla="*/ 3134047 w 4176464"/>
              <a:gd name="connsiteY5" fmla="*/ 3307829 h 4008065"/>
              <a:gd name="connsiteX6" fmla="*/ 3136489 w 4176464"/>
              <a:gd name="connsiteY6" fmla="*/ 4008065 h 4008065"/>
              <a:gd name="connsiteX7" fmla="*/ 192250 w 4176464"/>
              <a:gd name="connsiteY7" fmla="*/ 3998540 h 4008065"/>
              <a:gd name="connsiteX8" fmla="*/ 0 w 4176464"/>
              <a:gd name="connsiteY8" fmla="*/ 3806290 h 4008065"/>
              <a:gd name="connsiteX9" fmla="*/ 0 w 4176464"/>
              <a:gd name="connsiteY9" fmla="*/ 192250 h 4008065"/>
              <a:gd name="connsiteX0" fmla="*/ 0 w 4176464"/>
              <a:gd name="connsiteY0" fmla="*/ 192250 h 4008065"/>
              <a:gd name="connsiteX1" fmla="*/ 192250 w 4176464"/>
              <a:gd name="connsiteY1" fmla="*/ 0 h 4008065"/>
              <a:gd name="connsiteX2" fmla="*/ 3984214 w 4176464"/>
              <a:gd name="connsiteY2" fmla="*/ 0 h 4008065"/>
              <a:gd name="connsiteX3" fmla="*/ 4176464 w 4176464"/>
              <a:gd name="connsiteY3" fmla="*/ 192250 h 4008065"/>
              <a:gd name="connsiteX4" fmla="*/ 4157414 w 4176464"/>
              <a:gd name="connsiteY4" fmla="*/ 3082390 h 4008065"/>
              <a:gd name="connsiteX5" fmla="*/ 3315022 w 4176464"/>
              <a:gd name="connsiteY5" fmla="*/ 3164954 h 4008065"/>
              <a:gd name="connsiteX6" fmla="*/ 3134047 w 4176464"/>
              <a:gd name="connsiteY6" fmla="*/ 3307829 h 4008065"/>
              <a:gd name="connsiteX7" fmla="*/ 3136489 w 4176464"/>
              <a:gd name="connsiteY7" fmla="*/ 4008065 h 4008065"/>
              <a:gd name="connsiteX8" fmla="*/ 192250 w 4176464"/>
              <a:gd name="connsiteY8" fmla="*/ 3998540 h 4008065"/>
              <a:gd name="connsiteX9" fmla="*/ 0 w 4176464"/>
              <a:gd name="connsiteY9" fmla="*/ 3806290 h 4008065"/>
              <a:gd name="connsiteX10" fmla="*/ 0 w 4176464"/>
              <a:gd name="connsiteY10" fmla="*/ 192250 h 4008065"/>
              <a:gd name="connsiteX0" fmla="*/ 0 w 4176464"/>
              <a:gd name="connsiteY0" fmla="*/ 192250 h 4008065"/>
              <a:gd name="connsiteX1" fmla="*/ 192250 w 4176464"/>
              <a:gd name="connsiteY1" fmla="*/ 0 h 4008065"/>
              <a:gd name="connsiteX2" fmla="*/ 3984214 w 4176464"/>
              <a:gd name="connsiteY2" fmla="*/ 0 h 4008065"/>
              <a:gd name="connsiteX3" fmla="*/ 4176464 w 4176464"/>
              <a:gd name="connsiteY3" fmla="*/ 192250 h 4008065"/>
              <a:gd name="connsiteX4" fmla="*/ 4157414 w 4176464"/>
              <a:gd name="connsiteY4" fmla="*/ 3082390 h 4008065"/>
              <a:gd name="connsiteX5" fmla="*/ 3315022 w 4176464"/>
              <a:gd name="connsiteY5" fmla="*/ 3164954 h 4008065"/>
              <a:gd name="connsiteX6" fmla="*/ 3134047 w 4176464"/>
              <a:gd name="connsiteY6" fmla="*/ 3307829 h 4008065"/>
              <a:gd name="connsiteX7" fmla="*/ 3136489 w 4176464"/>
              <a:gd name="connsiteY7" fmla="*/ 4008065 h 4008065"/>
              <a:gd name="connsiteX8" fmla="*/ 192250 w 4176464"/>
              <a:gd name="connsiteY8" fmla="*/ 3998540 h 4008065"/>
              <a:gd name="connsiteX9" fmla="*/ 0 w 4176464"/>
              <a:gd name="connsiteY9" fmla="*/ 3806290 h 4008065"/>
              <a:gd name="connsiteX10" fmla="*/ 0 w 4176464"/>
              <a:gd name="connsiteY10" fmla="*/ 192250 h 4008065"/>
              <a:gd name="connsiteX0" fmla="*/ 0 w 4176464"/>
              <a:gd name="connsiteY0" fmla="*/ 192250 h 4008065"/>
              <a:gd name="connsiteX1" fmla="*/ 192250 w 4176464"/>
              <a:gd name="connsiteY1" fmla="*/ 0 h 4008065"/>
              <a:gd name="connsiteX2" fmla="*/ 3984214 w 4176464"/>
              <a:gd name="connsiteY2" fmla="*/ 0 h 4008065"/>
              <a:gd name="connsiteX3" fmla="*/ 4176464 w 4176464"/>
              <a:gd name="connsiteY3" fmla="*/ 192250 h 4008065"/>
              <a:gd name="connsiteX4" fmla="*/ 4157414 w 4176464"/>
              <a:gd name="connsiteY4" fmla="*/ 3082390 h 4008065"/>
              <a:gd name="connsiteX5" fmla="*/ 3315022 w 4176464"/>
              <a:gd name="connsiteY5" fmla="*/ 3164954 h 4008065"/>
              <a:gd name="connsiteX6" fmla="*/ 3134047 w 4176464"/>
              <a:gd name="connsiteY6" fmla="*/ 3307829 h 4008065"/>
              <a:gd name="connsiteX7" fmla="*/ 3136489 w 4176464"/>
              <a:gd name="connsiteY7" fmla="*/ 4008065 h 4008065"/>
              <a:gd name="connsiteX8" fmla="*/ 192250 w 4176464"/>
              <a:gd name="connsiteY8" fmla="*/ 3998540 h 4008065"/>
              <a:gd name="connsiteX9" fmla="*/ 0 w 4176464"/>
              <a:gd name="connsiteY9" fmla="*/ 3806290 h 4008065"/>
              <a:gd name="connsiteX10" fmla="*/ 0 w 4176464"/>
              <a:gd name="connsiteY10" fmla="*/ 192250 h 4008065"/>
              <a:gd name="connsiteX0" fmla="*/ 0 w 4176464"/>
              <a:gd name="connsiteY0" fmla="*/ 192250 h 4008065"/>
              <a:gd name="connsiteX1" fmla="*/ 192250 w 4176464"/>
              <a:gd name="connsiteY1" fmla="*/ 0 h 4008065"/>
              <a:gd name="connsiteX2" fmla="*/ 3984214 w 4176464"/>
              <a:gd name="connsiteY2" fmla="*/ 0 h 4008065"/>
              <a:gd name="connsiteX3" fmla="*/ 4176464 w 4176464"/>
              <a:gd name="connsiteY3" fmla="*/ 192250 h 4008065"/>
              <a:gd name="connsiteX4" fmla="*/ 4157414 w 4176464"/>
              <a:gd name="connsiteY4" fmla="*/ 3082390 h 4008065"/>
              <a:gd name="connsiteX5" fmla="*/ 3315022 w 4176464"/>
              <a:gd name="connsiteY5" fmla="*/ 3164954 h 4008065"/>
              <a:gd name="connsiteX6" fmla="*/ 2572072 w 4176464"/>
              <a:gd name="connsiteY6" fmla="*/ 3164954 h 4008065"/>
              <a:gd name="connsiteX7" fmla="*/ 3136489 w 4176464"/>
              <a:gd name="connsiteY7" fmla="*/ 4008065 h 4008065"/>
              <a:gd name="connsiteX8" fmla="*/ 192250 w 4176464"/>
              <a:gd name="connsiteY8" fmla="*/ 3998540 h 4008065"/>
              <a:gd name="connsiteX9" fmla="*/ 0 w 4176464"/>
              <a:gd name="connsiteY9" fmla="*/ 3806290 h 4008065"/>
              <a:gd name="connsiteX10" fmla="*/ 0 w 4176464"/>
              <a:gd name="connsiteY10" fmla="*/ 192250 h 4008065"/>
              <a:gd name="connsiteX0" fmla="*/ 0 w 4176464"/>
              <a:gd name="connsiteY0" fmla="*/ 192250 h 3998540"/>
              <a:gd name="connsiteX1" fmla="*/ 192250 w 4176464"/>
              <a:gd name="connsiteY1" fmla="*/ 0 h 3998540"/>
              <a:gd name="connsiteX2" fmla="*/ 3984214 w 4176464"/>
              <a:gd name="connsiteY2" fmla="*/ 0 h 3998540"/>
              <a:gd name="connsiteX3" fmla="*/ 4176464 w 4176464"/>
              <a:gd name="connsiteY3" fmla="*/ 192250 h 3998540"/>
              <a:gd name="connsiteX4" fmla="*/ 4157414 w 4176464"/>
              <a:gd name="connsiteY4" fmla="*/ 3082390 h 3998540"/>
              <a:gd name="connsiteX5" fmla="*/ 3315022 w 4176464"/>
              <a:gd name="connsiteY5" fmla="*/ 3164954 h 3998540"/>
              <a:gd name="connsiteX6" fmla="*/ 2572072 w 4176464"/>
              <a:gd name="connsiteY6" fmla="*/ 3164954 h 3998540"/>
              <a:gd name="connsiteX7" fmla="*/ 2564989 w 4176464"/>
              <a:gd name="connsiteY7" fmla="*/ 3979490 h 3998540"/>
              <a:gd name="connsiteX8" fmla="*/ 192250 w 4176464"/>
              <a:gd name="connsiteY8" fmla="*/ 3998540 h 3998540"/>
              <a:gd name="connsiteX9" fmla="*/ 0 w 4176464"/>
              <a:gd name="connsiteY9" fmla="*/ 3806290 h 3998540"/>
              <a:gd name="connsiteX10" fmla="*/ 0 w 4176464"/>
              <a:gd name="connsiteY10" fmla="*/ 192250 h 3998540"/>
              <a:gd name="connsiteX0" fmla="*/ 0 w 4176464"/>
              <a:gd name="connsiteY0" fmla="*/ 192250 h 3998540"/>
              <a:gd name="connsiteX1" fmla="*/ 192250 w 4176464"/>
              <a:gd name="connsiteY1" fmla="*/ 0 h 3998540"/>
              <a:gd name="connsiteX2" fmla="*/ 3984214 w 4176464"/>
              <a:gd name="connsiteY2" fmla="*/ 0 h 3998540"/>
              <a:gd name="connsiteX3" fmla="*/ 4176464 w 4176464"/>
              <a:gd name="connsiteY3" fmla="*/ 192250 h 3998540"/>
              <a:gd name="connsiteX4" fmla="*/ 4157414 w 4176464"/>
              <a:gd name="connsiteY4" fmla="*/ 3082390 h 3998540"/>
              <a:gd name="connsiteX5" fmla="*/ 3305497 w 4176464"/>
              <a:gd name="connsiteY5" fmla="*/ 3079229 h 3998540"/>
              <a:gd name="connsiteX6" fmla="*/ 2572072 w 4176464"/>
              <a:gd name="connsiteY6" fmla="*/ 3164954 h 3998540"/>
              <a:gd name="connsiteX7" fmla="*/ 2564989 w 4176464"/>
              <a:gd name="connsiteY7" fmla="*/ 3979490 h 3998540"/>
              <a:gd name="connsiteX8" fmla="*/ 192250 w 4176464"/>
              <a:gd name="connsiteY8" fmla="*/ 3998540 h 3998540"/>
              <a:gd name="connsiteX9" fmla="*/ 0 w 4176464"/>
              <a:gd name="connsiteY9" fmla="*/ 3806290 h 3998540"/>
              <a:gd name="connsiteX10" fmla="*/ 0 w 4176464"/>
              <a:gd name="connsiteY10" fmla="*/ 192250 h 3998540"/>
              <a:gd name="connsiteX0" fmla="*/ 0 w 4176464"/>
              <a:gd name="connsiteY0" fmla="*/ 192250 h 3998540"/>
              <a:gd name="connsiteX1" fmla="*/ 192250 w 4176464"/>
              <a:gd name="connsiteY1" fmla="*/ 0 h 3998540"/>
              <a:gd name="connsiteX2" fmla="*/ 3984214 w 4176464"/>
              <a:gd name="connsiteY2" fmla="*/ 0 h 3998540"/>
              <a:gd name="connsiteX3" fmla="*/ 4176464 w 4176464"/>
              <a:gd name="connsiteY3" fmla="*/ 192250 h 3998540"/>
              <a:gd name="connsiteX4" fmla="*/ 4157414 w 4176464"/>
              <a:gd name="connsiteY4" fmla="*/ 3082390 h 3998540"/>
              <a:gd name="connsiteX5" fmla="*/ 3305497 w 4176464"/>
              <a:gd name="connsiteY5" fmla="*/ 3079229 h 3998540"/>
              <a:gd name="connsiteX6" fmla="*/ 2572072 w 4176464"/>
              <a:gd name="connsiteY6" fmla="*/ 3164954 h 3998540"/>
              <a:gd name="connsiteX7" fmla="*/ 2564989 w 4176464"/>
              <a:gd name="connsiteY7" fmla="*/ 3979490 h 3998540"/>
              <a:gd name="connsiteX8" fmla="*/ 192250 w 4176464"/>
              <a:gd name="connsiteY8" fmla="*/ 3998540 h 3998540"/>
              <a:gd name="connsiteX9" fmla="*/ 0 w 4176464"/>
              <a:gd name="connsiteY9" fmla="*/ 3806290 h 3998540"/>
              <a:gd name="connsiteX10" fmla="*/ 0 w 4176464"/>
              <a:gd name="connsiteY10" fmla="*/ 192250 h 3998540"/>
              <a:gd name="connsiteX0" fmla="*/ 0 w 4176464"/>
              <a:gd name="connsiteY0" fmla="*/ 192250 h 3998540"/>
              <a:gd name="connsiteX1" fmla="*/ 192250 w 4176464"/>
              <a:gd name="connsiteY1" fmla="*/ 0 h 3998540"/>
              <a:gd name="connsiteX2" fmla="*/ 3984214 w 4176464"/>
              <a:gd name="connsiteY2" fmla="*/ 0 h 3998540"/>
              <a:gd name="connsiteX3" fmla="*/ 4176464 w 4176464"/>
              <a:gd name="connsiteY3" fmla="*/ 192250 h 3998540"/>
              <a:gd name="connsiteX4" fmla="*/ 4157414 w 4176464"/>
              <a:gd name="connsiteY4" fmla="*/ 3082390 h 3998540"/>
              <a:gd name="connsiteX5" fmla="*/ 3305497 w 4176464"/>
              <a:gd name="connsiteY5" fmla="*/ 3079229 h 3998540"/>
              <a:gd name="connsiteX6" fmla="*/ 2572072 w 4176464"/>
              <a:gd name="connsiteY6" fmla="*/ 3164954 h 3998540"/>
              <a:gd name="connsiteX7" fmla="*/ 2564989 w 4176464"/>
              <a:gd name="connsiteY7" fmla="*/ 3979490 h 3998540"/>
              <a:gd name="connsiteX8" fmla="*/ 192250 w 4176464"/>
              <a:gd name="connsiteY8" fmla="*/ 3998540 h 3998540"/>
              <a:gd name="connsiteX9" fmla="*/ 0 w 4176464"/>
              <a:gd name="connsiteY9" fmla="*/ 3806290 h 3998540"/>
              <a:gd name="connsiteX10" fmla="*/ 0 w 4176464"/>
              <a:gd name="connsiteY10" fmla="*/ 192250 h 3998540"/>
              <a:gd name="connsiteX0" fmla="*/ 0 w 4176464"/>
              <a:gd name="connsiteY0" fmla="*/ 192250 h 3998540"/>
              <a:gd name="connsiteX1" fmla="*/ 192250 w 4176464"/>
              <a:gd name="connsiteY1" fmla="*/ 0 h 3998540"/>
              <a:gd name="connsiteX2" fmla="*/ 3984214 w 4176464"/>
              <a:gd name="connsiteY2" fmla="*/ 0 h 3998540"/>
              <a:gd name="connsiteX3" fmla="*/ 4176464 w 4176464"/>
              <a:gd name="connsiteY3" fmla="*/ 192250 h 3998540"/>
              <a:gd name="connsiteX4" fmla="*/ 4157414 w 4176464"/>
              <a:gd name="connsiteY4" fmla="*/ 3082390 h 3998540"/>
              <a:gd name="connsiteX5" fmla="*/ 3305497 w 4176464"/>
              <a:gd name="connsiteY5" fmla="*/ 3079229 h 3998540"/>
              <a:gd name="connsiteX6" fmla="*/ 2572072 w 4176464"/>
              <a:gd name="connsiteY6" fmla="*/ 3164954 h 3998540"/>
              <a:gd name="connsiteX7" fmla="*/ 2564989 w 4176464"/>
              <a:gd name="connsiteY7" fmla="*/ 3979490 h 3998540"/>
              <a:gd name="connsiteX8" fmla="*/ 192250 w 4176464"/>
              <a:gd name="connsiteY8" fmla="*/ 3998540 h 3998540"/>
              <a:gd name="connsiteX9" fmla="*/ 0 w 4176464"/>
              <a:gd name="connsiteY9" fmla="*/ 3806290 h 3998540"/>
              <a:gd name="connsiteX10" fmla="*/ 0 w 4176464"/>
              <a:gd name="connsiteY10" fmla="*/ 192250 h 3998540"/>
              <a:gd name="connsiteX0" fmla="*/ 0 w 4176464"/>
              <a:gd name="connsiteY0" fmla="*/ 192250 h 3998540"/>
              <a:gd name="connsiteX1" fmla="*/ 192250 w 4176464"/>
              <a:gd name="connsiteY1" fmla="*/ 0 h 3998540"/>
              <a:gd name="connsiteX2" fmla="*/ 3984214 w 4176464"/>
              <a:gd name="connsiteY2" fmla="*/ 0 h 3998540"/>
              <a:gd name="connsiteX3" fmla="*/ 4176464 w 4176464"/>
              <a:gd name="connsiteY3" fmla="*/ 192250 h 3998540"/>
              <a:gd name="connsiteX4" fmla="*/ 4157414 w 4176464"/>
              <a:gd name="connsiteY4" fmla="*/ 3082390 h 3998540"/>
              <a:gd name="connsiteX5" fmla="*/ 3305497 w 4176464"/>
              <a:gd name="connsiteY5" fmla="*/ 3079229 h 3998540"/>
              <a:gd name="connsiteX6" fmla="*/ 2572072 w 4176464"/>
              <a:gd name="connsiteY6" fmla="*/ 3164954 h 3998540"/>
              <a:gd name="connsiteX7" fmla="*/ 2564989 w 4176464"/>
              <a:gd name="connsiteY7" fmla="*/ 3979490 h 3998540"/>
              <a:gd name="connsiteX8" fmla="*/ 192250 w 4176464"/>
              <a:gd name="connsiteY8" fmla="*/ 3998540 h 3998540"/>
              <a:gd name="connsiteX9" fmla="*/ 0 w 4176464"/>
              <a:gd name="connsiteY9" fmla="*/ 3806290 h 3998540"/>
              <a:gd name="connsiteX10" fmla="*/ 0 w 4176464"/>
              <a:gd name="connsiteY10" fmla="*/ 192250 h 3998540"/>
              <a:gd name="connsiteX0" fmla="*/ 0 w 4176464"/>
              <a:gd name="connsiteY0" fmla="*/ 192250 h 3998540"/>
              <a:gd name="connsiteX1" fmla="*/ 192250 w 4176464"/>
              <a:gd name="connsiteY1" fmla="*/ 0 h 3998540"/>
              <a:gd name="connsiteX2" fmla="*/ 3984214 w 4176464"/>
              <a:gd name="connsiteY2" fmla="*/ 0 h 3998540"/>
              <a:gd name="connsiteX3" fmla="*/ 4176464 w 4176464"/>
              <a:gd name="connsiteY3" fmla="*/ 192250 h 3998540"/>
              <a:gd name="connsiteX4" fmla="*/ 4157414 w 4176464"/>
              <a:gd name="connsiteY4" fmla="*/ 3082390 h 3998540"/>
              <a:gd name="connsiteX5" fmla="*/ 3305497 w 4176464"/>
              <a:gd name="connsiteY5" fmla="*/ 3079229 h 3998540"/>
              <a:gd name="connsiteX6" fmla="*/ 2572072 w 4176464"/>
              <a:gd name="connsiteY6" fmla="*/ 3164954 h 3998540"/>
              <a:gd name="connsiteX7" fmla="*/ 2564989 w 4176464"/>
              <a:gd name="connsiteY7" fmla="*/ 3979490 h 3998540"/>
              <a:gd name="connsiteX8" fmla="*/ 192250 w 4176464"/>
              <a:gd name="connsiteY8" fmla="*/ 3998540 h 3998540"/>
              <a:gd name="connsiteX9" fmla="*/ 0 w 4176464"/>
              <a:gd name="connsiteY9" fmla="*/ 3806290 h 3998540"/>
              <a:gd name="connsiteX10" fmla="*/ 0 w 4176464"/>
              <a:gd name="connsiteY10" fmla="*/ 192250 h 3998540"/>
              <a:gd name="connsiteX0" fmla="*/ 0 w 4176464"/>
              <a:gd name="connsiteY0" fmla="*/ 192250 h 3998540"/>
              <a:gd name="connsiteX1" fmla="*/ 192250 w 4176464"/>
              <a:gd name="connsiteY1" fmla="*/ 0 h 3998540"/>
              <a:gd name="connsiteX2" fmla="*/ 3984214 w 4176464"/>
              <a:gd name="connsiteY2" fmla="*/ 0 h 3998540"/>
              <a:gd name="connsiteX3" fmla="*/ 4176464 w 4176464"/>
              <a:gd name="connsiteY3" fmla="*/ 192250 h 3998540"/>
              <a:gd name="connsiteX4" fmla="*/ 4157414 w 4176464"/>
              <a:gd name="connsiteY4" fmla="*/ 3082390 h 3998540"/>
              <a:gd name="connsiteX5" fmla="*/ 3305497 w 4176464"/>
              <a:gd name="connsiteY5" fmla="*/ 3079229 h 3998540"/>
              <a:gd name="connsiteX6" fmla="*/ 2572072 w 4176464"/>
              <a:gd name="connsiteY6" fmla="*/ 3164954 h 3998540"/>
              <a:gd name="connsiteX7" fmla="*/ 2564989 w 4176464"/>
              <a:gd name="connsiteY7" fmla="*/ 3979490 h 3998540"/>
              <a:gd name="connsiteX8" fmla="*/ 192250 w 4176464"/>
              <a:gd name="connsiteY8" fmla="*/ 3998540 h 3998540"/>
              <a:gd name="connsiteX9" fmla="*/ 0 w 4176464"/>
              <a:gd name="connsiteY9" fmla="*/ 3806290 h 3998540"/>
              <a:gd name="connsiteX10" fmla="*/ 0 w 4176464"/>
              <a:gd name="connsiteY10" fmla="*/ 192250 h 3998540"/>
              <a:gd name="connsiteX0" fmla="*/ 0 w 4176464"/>
              <a:gd name="connsiteY0" fmla="*/ 192250 h 3998540"/>
              <a:gd name="connsiteX1" fmla="*/ 192250 w 4176464"/>
              <a:gd name="connsiteY1" fmla="*/ 0 h 3998540"/>
              <a:gd name="connsiteX2" fmla="*/ 3984214 w 4176464"/>
              <a:gd name="connsiteY2" fmla="*/ 0 h 3998540"/>
              <a:gd name="connsiteX3" fmla="*/ 4176464 w 4176464"/>
              <a:gd name="connsiteY3" fmla="*/ 192250 h 3998540"/>
              <a:gd name="connsiteX4" fmla="*/ 4157414 w 4176464"/>
              <a:gd name="connsiteY4" fmla="*/ 3082390 h 3998540"/>
              <a:gd name="connsiteX5" fmla="*/ 3305497 w 4176464"/>
              <a:gd name="connsiteY5" fmla="*/ 3079229 h 3998540"/>
              <a:gd name="connsiteX6" fmla="*/ 2572072 w 4176464"/>
              <a:gd name="connsiteY6" fmla="*/ 3164954 h 3998540"/>
              <a:gd name="connsiteX7" fmla="*/ 2564989 w 4176464"/>
              <a:gd name="connsiteY7" fmla="*/ 3979490 h 3998540"/>
              <a:gd name="connsiteX8" fmla="*/ 192250 w 4176464"/>
              <a:gd name="connsiteY8" fmla="*/ 3998540 h 3998540"/>
              <a:gd name="connsiteX9" fmla="*/ 0 w 4176464"/>
              <a:gd name="connsiteY9" fmla="*/ 3806290 h 3998540"/>
              <a:gd name="connsiteX10" fmla="*/ 0 w 4176464"/>
              <a:gd name="connsiteY10" fmla="*/ 192250 h 3998540"/>
              <a:gd name="connsiteX0" fmla="*/ 0 w 4176464"/>
              <a:gd name="connsiteY0" fmla="*/ 192250 h 3998540"/>
              <a:gd name="connsiteX1" fmla="*/ 192250 w 4176464"/>
              <a:gd name="connsiteY1" fmla="*/ 0 h 3998540"/>
              <a:gd name="connsiteX2" fmla="*/ 3984214 w 4176464"/>
              <a:gd name="connsiteY2" fmla="*/ 0 h 3998540"/>
              <a:gd name="connsiteX3" fmla="*/ 4176464 w 4176464"/>
              <a:gd name="connsiteY3" fmla="*/ 192250 h 3998540"/>
              <a:gd name="connsiteX4" fmla="*/ 4157414 w 4176464"/>
              <a:gd name="connsiteY4" fmla="*/ 3082390 h 3998540"/>
              <a:gd name="connsiteX5" fmla="*/ 3305497 w 4176464"/>
              <a:gd name="connsiteY5" fmla="*/ 3079229 h 3998540"/>
              <a:gd name="connsiteX6" fmla="*/ 2562547 w 4176464"/>
              <a:gd name="connsiteY6" fmla="*/ 3269729 h 3998540"/>
              <a:gd name="connsiteX7" fmla="*/ 2564989 w 4176464"/>
              <a:gd name="connsiteY7" fmla="*/ 3979490 h 3998540"/>
              <a:gd name="connsiteX8" fmla="*/ 192250 w 4176464"/>
              <a:gd name="connsiteY8" fmla="*/ 3998540 h 3998540"/>
              <a:gd name="connsiteX9" fmla="*/ 0 w 4176464"/>
              <a:gd name="connsiteY9" fmla="*/ 3806290 h 3998540"/>
              <a:gd name="connsiteX10" fmla="*/ 0 w 4176464"/>
              <a:gd name="connsiteY10" fmla="*/ 192250 h 3998540"/>
              <a:gd name="connsiteX0" fmla="*/ 0 w 4176464"/>
              <a:gd name="connsiteY0" fmla="*/ 192250 h 3998540"/>
              <a:gd name="connsiteX1" fmla="*/ 192250 w 4176464"/>
              <a:gd name="connsiteY1" fmla="*/ 0 h 3998540"/>
              <a:gd name="connsiteX2" fmla="*/ 3984214 w 4176464"/>
              <a:gd name="connsiteY2" fmla="*/ 0 h 3998540"/>
              <a:gd name="connsiteX3" fmla="*/ 4176464 w 4176464"/>
              <a:gd name="connsiteY3" fmla="*/ 192250 h 3998540"/>
              <a:gd name="connsiteX4" fmla="*/ 4157414 w 4176464"/>
              <a:gd name="connsiteY4" fmla="*/ 3082390 h 3998540"/>
              <a:gd name="connsiteX5" fmla="*/ 3305497 w 4176464"/>
              <a:gd name="connsiteY5" fmla="*/ 3079229 h 3998540"/>
              <a:gd name="connsiteX6" fmla="*/ 2562547 w 4176464"/>
              <a:gd name="connsiteY6" fmla="*/ 3269729 h 3998540"/>
              <a:gd name="connsiteX7" fmla="*/ 2564989 w 4176464"/>
              <a:gd name="connsiteY7" fmla="*/ 3979490 h 3998540"/>
              <a:gd name="connsiteX8" fmla="*/ 192250 w 4176464"/>
              <a:gd name="connsiteY8" fmla="*/ 3998540 h 3998540"/>
              <a:gd name="connsiteX9" fmla="*/ 0 w 4176464"/>
              <a:gd name="connsiteY9" fmla="*/ 3806290 h 3998540"/>
              <a:gd name="connsiteX10" fmla="*/ 0 w 4176464"/>
              <a:gd name="connsiteY10" fmla="*/ 192250 h 3998540"/>
              <a:gd name="connsiteX0" fmla="*/ 0 w 4176464"/>
              <a:gd name="connsiteY0" fmla="*/ 192250 h 3998540"/>
              <a:gd name="connsiteX1" fmla="*/ 192250 w 4176464"/>
              <a:gd name="connsiteY1" fmla="*/ 0 h 3998540"/>
              <a:gd name="connsiteX2" fmla="*/ 3984214 w 4176464"/>
              <a:gd name="connsiteY2" fmla="*/ 0 h 3998540"/>
              <a:gd name="connsiteX3" fmla="*/ 4176464 w 4176464"/>
              <a:gd name="connsiteY3" fmla="*/ 192250 h 3998540"/>
              <a:gd name="connsiteX4" fmla="*/ 4157414 w 4176464"/>
              <a:gd name="connsiteY4" fmla="*/ 3082390 h 3998540"/>
              <a:gd name="connsiteX5" fmla="*/ 3305497 w 4176464"/>
              <a:gd name="connsiteY5" fmla="*/ 3079229 h 3998540"/>
              <a:gd name="connsiteX6" fmla="*/ 2562547 w 4176464"/>
              <a:gd name="connsiteY6" fmla="*/ 3269729 h 3998540"/>
              <a:gd name="connsiteX7" fmla="*/ 2564989 w 4176464"/>
              <a:gd name="connsiteY7" fmla="*/ 3979490 h 3998540"/>
              <a:gd name="connsiteX8" fmla="*/ 192250 w 4176464"/>
              <a:gd name="connsiteY8" fmla="*/ 3998540 h 3998540"/>
              <a:gd name="connsiteX9" fmla="*/ 0 w 4176464"/>
              <a:gd name="connsiteY9" fmla="*/ 3806290 h 3998540"/>
              <a:gd name="connsiteX10" fmla="*/ 0 w 4176464"/>
              <a:gd name="connsiteY10" fmla="*/ 192250 h 3998540"/>
              <a:gd name="connsiteX0" fmla="*/ 0 w 4176464"/>
              <a:gd name="connsiteY0" fmla="*/ 192250 h 3998540"/>
              <a:gd name="connsiteX1" fmla="*/ 192250 w 4176464"/>
              <a:gd name="connsiteY1" fmla="*/ 0 h 3998540"/>
              <a:gd name="connsiteX2" fmla="*/ 3984214 w 4176464"/>
              <a:gd name="connsiteY2" fmla="*/ 0 h 3998540"/>
              <a:gd name="connsiteX3" fmla="*/ 4176464 w 4176464"/>
              <a:gd name="connsiteY3" fmla="*/ 192250 h 3998540"/>
              <a:gd name="connsiteX4" fmla="*/ 4157414 w 4176464"/>
              <a:gd name="connsiteY4" fmla="*/ 3082390 h 3998540"/>
              <a:gd name="connsiteX5" fmla="*/ 3305497 w 4176464"/>
              <a:gd name="connsiteY5" fmla="*/ 3079229 h 3998540"/>
              <a:gd name="connsiteX6" fmla="*/ 2562547 w 4176464"/>
              <a:gd name="connsiteY6" fmla="*/ 3269729 h 3998540"/>
              <a:gd name="connsiteX7" fmla="*/ 2564989 w 4176464"/>
              <a:gd name="connsiteY7" fmla="*/ 3979490 h 3998540"/>
              <a:gd name="connsiteX8" fmla="*/ 192250 w 4176464"/>
              <a:gd name="connsiteY8" fmla="*/ 3998540 h 3998540"/>
              <a:gd name="connsiteX9" fmla="*/ 0 w 4176464"/>
              <a:gd name="connsiteY9" fmla="*/ 3806290 h 3998540"/>
              <a:gd name="connsiteX10" fmla="*/ 0 w 4176464"/>
              <a:gd name="connsiteY10" fmla="*/ 192250 h 3998540"/>
              <a:gd name="connsiteX0" fmla="*/ 0 w 4176464"/>
              <a:gd name="connsiteY0" fmla="*/ 192250 h 3998540"/>
              <a:gd name="connsiteX1" fmla="*/ 192250 w 4176464"/>
              <a:gd name="connsiteY1" fmla="*/ 0 h 3998540"/>
              <a:gd name="connsiteX2" fmla="*/ 3984214 w 4176464"/>
              <a:gd name="connsiteY2" fmla="*/ 0 h 3998540"/>
              <a:gd name="connsiteX3" fmla="*/ 4176464 w 4176464"/>
              <a:gd name="connsiteY3" fmla="*/ 192250 h 3998540"/>
              <a:gd name="connsiteX4" fmla="*/ 4157414 w 4176464"/>
              <a:gd name="connsiteY4" fmla="*/ 3082390 h 3998540"/>
              <a:gd name="connsiteX5" fmla="*/ 3305497 w 4176464"/>
              <a:gd name="connsiteY5" fmla="*/ 3079229 h 3998540"/>
              <a:gd name="connsiteX6" fmla="*/ 2562547 w 4176464"/>
              <a:gd name="connsiteY6" fmla="*/ 3269729 h 3998540"/>
              <a:gd name="connsiteX7" fmla="*/ 2564989 w 4176464"/>
              <a:gd name="connsiteY7" fmla="*/ 3979490 h 3998540"/>
              <a:gd name="connsiteX8" fmla="*/ 192250 w 4176464"/>
              <a:gd name="connsiteY8" fmla="*/ 3998540 h 3998540"/>
              <a:gd name="connsiteX9" fmla="*/ 0 w 4176464"/>
              <a:gd name="connsiteY9" fmla="*/ 3806290 h 3998540"/>
              <a:gd name="connsiteX10" fmla="*/ 0 w 4176464"/>
              <a:gd name="connsiteY10" fmla="*/ 192250 h 3998540"/>
              <a:gd name="connsiteX0" fmla="*/ 0 w 4176464"/>
              <a:gd name="connsiteY0" fmla="*/ 192250 h 3998540"/>
              <a:gd name="connsiteX1" fmla="*/ 192250 w 4176464"/>
              <a:gd name="connsiteY1" fmla="*/ 0 h 3998540"/>
              <a:gd name="connsiteX2" fmla="*/ 3984214 w 4176464"/>
              <a:gd name="connsiteY2" fmla="*/ 0 h 3998540"/>
              <a:gd name="connsiteX3" fmla="*/ 4176464 w 4176464"/>
              <a:gd name="connsiteY3" fmla="*/ 192250 h 3998540"/>
              <a:gd name="connsiteX4" fmla="*/ 4157414 w 4176464"/>
              <a:gd name="connsiteY4" fmla="*/ 3082390 h 3998540"/>
              <a:gd name="connsiteX5" fmla="*/ 3305497 w 4176464"/>
              <a:gd name="connsiteY5" fmla="*/ 3079229 h 3998540"/>
              <a:gd name="connsiteX6" fmla="*/ 2562547 w 4176464"/>
              <a:gd name="connsiteY6" fmla="*/ 3269729 h 3998540"/>
              <a:gd name="connsiteX7" fmla="*/ 2564989 w 4176464"/>
              <a:gd name="connsiteY7" fmla="*/ 3979490 h 3998540"/>
              <a:gd name="connsiteX8" fmla="*/ 192250 w 4176464"/>
              <a:gd name="connsiteY8" fmla="*/ 3998540 h 3998540"/>
              <a:gd name="connsiteX9" fmla="*/ 0 w 4176464"/>
              <a:gd name="connsiteY9" fmla="*/ 3806290 h 3998540"/>
              <a:gd name="connsiteX10" fmla="*/ 0 w 4176464"/>
              <a:gd name="connsiteY10" fmla="*/ 192250 h 3998540"/>
              <a:gd name="connsiteX0" fmla="*/ 0 w 4176464"/>
              <a:gd name="connsiteY0" fmla="*/ 192250 h 3998540"/>
              <a:gd name="connsiteX1" fmla="*/ 192250 w 4176464"/>
              <a:gd name="connsiteY1" fmla="*/ 0 h 3998540"/>
              <a:gd name="connsiteX2" fmla="*/ 3984214 w 4176464"/>
              <a:gd name="connsiteY2" fmla="*/ 0 h 3998540"/>
              <a:gd name="connsiteX3" fmla="*/ 4176464 w 4176464"/>
              <a:gd name="connsiteY3" fmla="*/ 192250 h 3998540"/>
              <a:gd name="connsiteX4" fmla="*/ 4157414 w 4176464"/>
              <a:gd name="connsiteY4" fmla="*/ 3082390 h 3998540"/>
              <a:gd name="connsiteX5" fmla="*/ 3305497 w 4176464"/>
              <a:gd name="connsiteY5" fmla="*/ 3079229 h 3998540"/>
              <a:gd name="connsiteX6" fmla="*/ 2562547 w 4176464"/>
              <a:gd name="connsiteY6" fmla="*/ 3269729 h 3998540"/>
              <a:gd name="connsiteX7" fmla="*/ 2564989 w 4176464"/>
              <a:gd name="connsiteY7" fmla="*/ 3979490 h 3998540"/>
              <a:gd name="connsiteX8" fmla="*/ 192250 w 4176464"/>
              <a:gd name="connsiteY8" fmla="*/ 3998540 h 3998540"/>
              <a:gd name="connsiteX9" fmla="*/ 0 w 4176464"/>
              <a:gd name="connsiteY9" fmla="*/ 3806290 h 3998540"/>
              <a:gd name="connsiteX10" fmla="*/ 0 w 4176464"/>
              <a:gd name="connsiteY10" fmla="*/ 192250 h 3998540"/>
              <a:gd name="connsiteX0" fmla="*/ 0 w 4176464"/>
              <a:gd name="connsiteY0" fmla="*/ 192250 h 3998540"/>
              <a:gd name="connsiteX1" fmla="*/ 192250 w 4176464"/>
              <a:gd name="connsiteY1" fmla="*/ 0 h 3998540"/>
              <a:gd name="connsiteX2" fmla="*/ 3984214 w 4176464"/>
              <a:gd name="connsiteY2" fmla="*/ 0 h 3998540"/>
              <a:gd name="connsiteX3" fmla="*/ 4176464 w 4176464"/>
              <a:gd name="connsiteY3" fmla="*/ 192250 h 3998540"/>
              <a:gd name="connsiteX4" fmla="*/ 4157414 w 4176464"/>
              <a:gd name="connsiteY4" fmla="*/ 3082390 h 3998540"/>
              <a:gd name="connsiteX5" fmla="*/ 3305497 w 4176464"/>
              <a:gd name="connsiteY5" fmla="*/ 3079229 h 3998540"/>
              <a:gd name="connsiteX6" fmla="*/ 2562547 w 4176464"/>
              <a:gd name="connsiteY6" fmla="*/ 3269729 h 3998540"/>
              <a:gd name="connsiteX7" fmla="*/ 2564989 w 4176464"/>
              <a:gd name="connsiteY7" fmla="*/ 3979490 h 3998540"/>
              <a:gd name="connsiteX8" fmla="*/ 192250 w 4176464"/>
              <a:gd name="connsiteY8" fmla="*/ 3998540 h 3998540"/>
              <a:gd name="connsiteX9" fmla="*/ 0 w 4176464"/>
              <a:gd name="connsiteY9" fmla="*/ 3806290 h 3998540"/>
              <a:gd name="connsiteX10" fmla="*/ 0 w 4176464"/>
              <a:gd name="connsiteY10" fmla="*/ 192250 h 3998540"/>
              <a:gd name="connsiteX0" fmla="*/ 0 w 4176464"/>
              <a:gd name="connsiteY0" fmla="*/ 192250 h 3998540"/>
              <a:gd name="connsiteX1" fmla="*/ 192250 w 4176464"/>
              <a:gd name="connsiteY1" fmla="*/ 0 h 3998540"/>
              <a:gd name="connsiteX2" fmla="*/ 3984214 w 4176464"/>
              <a:gd name="connsiteY2" fmla="*/ 0 h 3998540"/>
              <a:gd name="connsiteX3" fmla="*/ 4176464 w 4176464"/>
              <a:gd name="connsiteY3" fmla="*/ 192250 h 3998540"/>
              <a:gd name="connsiteX4" fmla="*/ 4157414 w 4176464"/>
              <a:gd name="connsiteY4" fmla="*/ 3082390 h 3998540"/>
              <a:gd name="connsiteX5" fmla="*/ 3305497 w 4176464"/>
              <a:gd name="connsiteY5" fmla="*/ 3079229 h 3998540"/>
              <a:gd name="connsiteX6" fmla="*/ 2562547 w 4176464"/>
              <a:gd name="connsiteY6" fmla="*/ 3269729 h 3998540"/>
              <a:gd name="connsiteX7" fmla="*/ 2564989 w 4176464"/>
              <a:gd name="connsiteY7" fmla="*/ 3979490 h 3998540"/>
              <a:gd name="connsiteX8" fmla="*/ 192250 w 4176464"/>
              <a:gd name="connsiteY8" fmla="*/ 3998540 h 3998540"/>
              <a:gd name="connsiteX9" fmla="*/ 0 w 4176464"/>
              <a:gd name="connsiteY9" fmla="*/ 3806290 h 3998540"/>
              <a:gd name="connsiteX10" fmla="*/ 0 w 4176464"/>
              <a:gd name="connsiteY10" fmla="*/ 192250 h 3998540"/>
              <a:gd name="connsiteX0" fmla="*/ 0 w 4176464"/>
              <a:gd name="connsiteY0" fmla="*/ 192250 h 3998540"/>
              <a:gd name="connsiteX1" fmla="*/ 192250 w 4176464"/>
              <a:gd name="connsiteY1" fmla="*/ 0 h 3998540"/>
              <a:gd name="connsiteX2" fmla="*/ 3984214 w 4176464"/>
              <a:gd name="connsiteY2" fmla="*/ 0 h 3998540"/>
              <a:gd name="connsiteX3" fmla="*/ 4176464 w 4176464"/>
              <a:gd name="connsiteY3" fmla="*/ 192250 h 3998540"/>
              <a:gd name="connsiteX4" fmla="*/ 4157414 w 4176464"/>
              <a:gd name="connsiteY4" fmla="*/ 3082390 h 3998540"/>
              <a:gd name="connsiteX5" fmla="*/ 3305497 w 4176464"/>
              <a:gd name="connsiteY5" fmla="*/ 3079229 h 3998540"/>
              <a:gd name="connsiteX6" fmla="*/ 2557785 w 4176464"/>
              <a:gd name="connsiteY6" fmla="*/ 3272164 h 3998540"/>
              <a:gd name="connsiteX7" fmla="*/ 2564989 w 4176464"/>
              <a:gd name="connsiteY7" fmla="*/ 3979490 h 3998540"/>
              <a:gd name="connsiteX8" fmla="*/ 192250 w 4176464"/>
              <a:gd name="connsiteY8" fmla="*/ 3998540 h 3998540"/>
              <a:gd name="connsiteX9" fmla="*/ 0 w 4176464"/>
              <a:gd name="connsiteY9" fmla="*/ 3806290 h 3998540"/>
              <a:gd name="connsiteX10" fmla="*/ 0 w 4176464"/>
              <a:gd name="connsiteY10" fmla="*/ 192250 h 399854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</a:cxnLst>
            <a:rect l="l" t="t" r="r" b="b"/>
            <a:pathLst>
              <a:path w="4176464" h="3998540">
                <a:moveTo>
                  <a:pt x="0" y="192250"/>
                </a:moveTo>
                <a:cubicBezTo>
                  <a:pt x="0" y="86073"/>
                  <a:pt x="86073" y="0"/>
                  <a:pt x="192250" y="0"/>
                </a:cubicBezTo>
                <a:lnTo>
                  <a:pt x="3984214" y="0"/>
                </a:lnTo>
                <a:cubicBezTo>
                  <a:pt x="4090391" y="0"/>
                  <a:pt x="4176464" y="86073"/>
                  <a:pt x="4176464" y="192250"/>
                </a:cubicBezTo>
                <a:cubicBezTo>
                  <a:pt x="4176464" y="1396930"/>
                  <a:pt x="4157414" y="1877710"/>
                  <a:pt x="4157414" y="3082390"/>
                </a:cubicBezTo>
                <a:cubicBezTo>
                  <a:pt x="3405828" y="3082541"/>
                  <a:pt x="4104708" y="3070231"/>
                  <a:pt x="3305497" y="3079229"/>
                </a:cubicBezTo>
                <a:cubicBezTo>
                  <a:pt x="2782511" y="3078702"/>
                  <a:pt x="2551028" y="3084021"/>
                  <a:pt x="2557785" y="3272164"/>
                </a:cubicBezTo>
                <a:cubicBezTo>
                  <a:pt x="2559081" y="3668178"/>
                  <a:pt x="2559988" y="3483275"/>
                  <a:pt x="2564989" y="3979490"/>
                </a:cubicBezTo>
                <a:lnTo>
                  <a:pt x="192250" y="3998540"/>
                </a:lnTo>
                <a:cubicBezTo>
                  <a:pt x="86073" y="3998540"/>
                  <a:pt x="0" y="3912467"/>
                  <a:pt x="0" y="3806290"/>
                </a:cubicBezTo>
                <a:lnTo>
                  <a:pt x="0" y="192250"/>
                </a:lnTo>
                <a:close/>
              </a:path>
            </a:pathLst>
          </a:custGeom>
          <a:solidFill>
            <a:srgbClr val="93C98F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>
            <a:outerShdw blurRad="203200" dist="38100" dir="2700000" algn="tl" rotWithShape="0">
              <a:prstClr val="black">
                <a:alpha val="40000"/>
              </a:prstClr>
            </a:outerShdw>
          </a:effectLst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1" lang="ja-JP" altLang="en-US" sz="1800" b="1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charset="0"/>
              <a:ea typeface="ＭＳ Ｐゴシック" pitchFamily="50" charset="-128"/>
            </a:endParaRPr>
          </a:p>
        </p:txBody>
      </p:sp>
      <p:pic>
        <p:nvPicPr>
          <p:cNvPr id="182278" name="Picture 6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97947" y="2658947"/>
            <a:ext cx="2736304" cy="167218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82281" name="Picture 9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69485" y="3273830"/>
            <a:ext cx="2736304" cy="167218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82279" name="Picture 7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77683" y="3758820"/>
            <a:ext cx="2736304" cy="167218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 dirty="0" smtClean="0"/>
              <a:t>サンプリングベースの基底</a:t>
            </a:r>
            <a:endParaRPr kumimoji="1" lang="ja-JP" altLang="en-US" dirty="0"/>
          </a:p>
        </p:txBody>
      </p:sp>
      <p:pic>
        <p:nvPicPr>
          <p:cNvPr id="32" name="Picture 2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4891023" y="2658947"/>
            <a:ext cx="2781773" cy="1699973"/>
          </a:xfrm>
          <a:prstGeom prst="rect">
            <a:avLst/>
          </a:prstGeom>
          <a:noFill/>
          <a:ln w="12700">
            <a:noFill/>
          </a:ln>
          <a:effectLst>
            <a:outerShdw blurRad="114300" dist="38100" dir="2700000" algn="tl" rotWithShape="0">
              <a:prstClr val="black">
                <a:alpha val="40000"/>
              </a:prst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3" name="Picture 2"/>
          <p:cNvPicPr>
            <a:picLocks noChangeAspect="1" noChangeArrowheads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5413362" y="3243085"/>
            <a:ext cx="2781772" cy="1699970"/>
          </a:xfrm>
          <a:prstGeom prst="rect">
            <a:avLst/>
          </a:prstGeom>
          <a:noFill/>
          <a:ln w="12700"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4" name="Picture 2"/>
          <p:cNvPicPr>
            <a:picLocks noChangeAspect="1" noChangeArrowheads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5912851" y="3688352"/>
            <a:ext cx="2781772" cy="1699970"/>
          </a:xfrm>
          <a:prstGeom prst="rect">
            <a:avLst/>
          </a:prstGeom>
          <a:noFill/>
          <a:ln w="12700"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pSp>
        <p:nvGrpSpPr>
          <p:cNvPr id="37" name="グループ化 36"/>
          <p:cNvGrpSpPr/>
          <p:nvPr/>
        </p:nvGrpSpPr>
        <p:grpSpPr>
          <a:xfrm>
            <a:off x="502883" y="5532790"/>
            <a:ext cx="3902987" cy="871477"/>
            <a:chOff x="502883" y="5532790"/>
            <a:chExt cx="3902987" cy="871477"/>
          </a:xfrm>
        </p:grpSpPr>
        <p:sp>
          <p:nvSpPr>
            <p:cNvPr id="21" name="テキスト ボックス 20"/>
            <p:cNvSpPr txBox="1"/>
            <p:nvPr/>
          </p:nvSpPr>
          <p:spPr>
            <a:xfrm>
              <a:off x="711901" y="5532790"/>
              <a:ext cx="1731564" cy="461665"/>
            </a:xfrm>
            <a:prstGeom prst="rect">
              <a:avLst/>
            </a:prstGeom>
            <a:noFill/>
            <a:ln>
              <a:noFill/>
            </a:ln>
          </p:spPr>
          <p:txBody>
            <a:bodyPr wrap="none" rtlCol="0">
              <a:spAutoFit/>
            </a:bodyPr>
            <a:lstStyle/>
            <a:p>
              <a:r>
                <a:rPr kumimoji="1" lang="ja-JP" altLang="en-US" sz="2400" b="0" dirty="0" smtClean="0">
                  <a:ln>
                    <a:solidFill>
                      <a:srgbClr val="008000"/>
                    </a:solidFill>
                  </a:ln>
                </a:rPr>
                <a:t>特異値分解</a:t>
              </a:r>
              <a:endParaRPr kumimoji="1" lang="ja-JP" altLang="en-US" sz="2400" b="0" dirty="0">
                <a:ln>
                  <a:solidFill>
                    <a:srgbClr val="008000"/>
                  </a:solidFill>
                </a:ln>
              </a:endParaRPr>
            </a:p>
          </p:txBody>
        </p:sp>
        <mc:AlternateContent xmlns:mc="http://schemas.openxmlformats.org/markup-compatibility/2006" xmlns:a14="http://schemas.microsoft.com/office/drawing/2010/main">
          <mc:Choice Requires="a14">
            <p:sp>
              <p:nvSpPr>
                <p:cNvPr id="22" name="正方形/長方形 21"/>
                <p:cNvSpPr/>
                <p:nvPr/>
              </p:nvSpPr>
              <p:spPr>
                <a:xfrm>
                  <a:off x="3419254" y="5634826"/>
                  <a:ext cx="986616" cy="769441"/>
                </a:xfrm>
                <a:prstGeom prst="rect">
                  <a:avLst/>
                </a:prstGeom>
              </p:spPr>
              <p:txBody>
                <a:bodyPr wrap="none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sSub>
                          <m:sSubPr>
                            <m:ctrlPr>
                              <a:rPr lang="en-US" altLang="ja-JP" sz="4400" i="1" smtClean="0">
                                <a:solidFill>
                                  <a:schemeClr val="tx1"/>
                                </a:solidFill>
                                <a:latin typeface="Cambria Math"/>
                              </a:rPr>
                            </m:ctrlPr>
                          </m:sSubPr>
                          <m:e>
                            <m:r>
                              <a:rPr lang="en-US" altLang="ja-JP" sz="4400" i="1">
                                <a:solidFill>
                                  <a:schemeClr val="tx1"/>
                                </a:solidFill>
                                <a:latin typeface="Cambria Math"/>
                              </a:rPr>
                              <m:t>𝐵</m:t>
                            </m:r>
                          </m:e>
                          <m:sub>
                            <m:r>
                              <a:rPr lang="en-US" altLang="ja-JP" sz="4400" i="1">
                                <a:solidFill>
                                  <a:schemeClr val="tx1"/>
                                </a:solidFill>
                                <a:latin typeface="Cambria Math"/>
                              </a:rPr>
                              <m:t>𝑑</m:t>
                            </m:r>
                          </m:sub>
                        </m:sSub>
                      </m:oMath>
                    </m:oMathPara>
                  </a14:m>
                  <a:endParaRPr lang="ja-JP" altLang="en-US" sz="4400" dirty="0">
                    <a:solidFill>
                      <a:schemeClr val="tx1"/>
                    </a:solidFill>
                  </a:endParaRPr>
                </a:p>
              </p:txBody>
            </p:sp>
          </mc:Choice>
          <mc:Fallback xmlns="">
            <p:sp>
              <p:nvSpPr>
                <p:cNvPr id="22" name="正方形/長方形 21"/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3419254" y="5634826"/>
                  <a:ext cx="986616" cy="769441"/>
                </a:xfrm>
                <a:prstGeom prst="rect">
                  <a:avLst/>
                </a:prstGeom>
                <a:blipFill rotWithShape="1">
                  <a:blip r:embed="rId9"/>
                  <a:stretch>
                    <a:fillRect/>
                  </a:stretch>
                </a:blipFill>
              </p:spPr>
              <p:txBody>
                <a:bodyPr/>
                <a:lstStyle/>
                <a:p>
                  <a:r>
                    <a:rPr lang="ja-JP" altLang="en-US">
                      <a:noFill/>
                    </a:rPr>
                    <a:t> </a:t>
                  </a:r>
                </a:p>
              </p:txBody>
            </p:sp>
          </mc:Fallback>
        </mc:AlternateContent>
        <p:sp>
          <p:nvSpPr>
            <p:cNvPr id="45" name="曲折矢印 44"/>
            <p:cNvSpPr/>
            <p:nvPr/>
          </p:nvSpPr>
          <p:spPr bwMode="auto">
            <a:xfrm flipV="1">
              <a:off x="502883" y="5532790"/>
              <a:ext cx="2810071" cy="776529"/>
            </a:xfrm>
            <a:prstGeom prst="bentArrow">
              <a:avLst>
                <a:gd name="adj1" fmla="val 22910"/>
                <a:gd name="adj2" fmla="val 25000"/>
                <a:gd name="adj3" fmla="val 43183"/>
                <a:gd name="adj4" fmla="val 43750"/>
              </a:avLst>
            </a:prstGeom>
            <a:ln>
              <a:headEnd type="none" w="med" len="med"/>
              <a:tailEnd type="none" w="med" len="med"/>
            </a:ln>
          </p:spPr>
          <p:style>
            <a:lnRef idx="3">
              <a:schemeClr val="lt1"/>
            </a:lnRef>
            <a:fillRef idx="1">
              <a:schemeClr val="accent2"/>
            </a:fillRef>
            <a:effectRef idx="1">
              <a:schemeClr val="accent2"/>
            </a:effectRef>
            <a:fontRef idx="minor">
              <a:schemeClr val="lt1"/>
            </a:fontRef>
          </p:style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1" lang="ja-JP" altLang="en-US" sz="1800" b="1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  <a:ea typeface="ＭＳ Ｐゴシック" pitchFamily="50" charset="-128"/>
              </a:endParaRPr>
            </a:p>
          </p:txBody>
        </p:sp>
      </p:grpSp>
      <p:grpSp>
        <p:nvGrpSpPr>
          <p:cNvPr id="38" name="グループ化 37"/>
          <p:cNvGrpSpPr/>
          <p:nvPr/>
        </p:nvGrpSpPr>
        <p:grpSpPr>
          <a:xfrm>
            <a:off x="4891023" y="5532789"/>
            <a:ext cx="4180361" cy="871478"/>
            <a:chOff x="4891023" y="5532789"/>
            <a:chExt cx="4180361" cy="871478"/>
          </a:xfrm>
        </p:grpSpPr>
        <p:sp>
          <p:nvSpPr>
            <p:cNvPr id="30" name="テキスト ボックス 29"/>
            <p:cNvSpPr txBox="1"/>
            <p:nvPr/>
          </p:nvSpPr>
          <p:spPr>
            <a:xfrm>
              <a:off x="5144692" y="5532789"/>
              <a:ext cx="1731564" cy="46166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kumimoji="1" lang="ja-JP" altLang="en-US" sz="2400" b="0" dirty="0" smtClean="0">
                  <a:ln>
                    <a:solidFill>
                      <a:srgbClr val="CC6600"/>
                    </a:solidFill>
                  </a:ln>
                </a:rPr>
                <a:t>特異値分解</a:t>
              </a:r>
              <a:endParaRPr kumimoji="1" lang="ja-JP" altLang="en-US" sz="2400" b="0" dirty="0">
                <a:ln>
                  <a:solidFill>
                    <a:srgbClr val="CC6600"/>
                  </a:solidFill>
                </a:ln>
              </a:endParaRPr>
            </a:p>
          </p:txBody>
        </p:sp>
        <mc:AlternateContent xmlns:mc="http://schemas.openxmlformats.org/markup-compatibility/2006" xmlns:a14="http://schemas.microsoft.com/office/drawing/2010/main">
          <mc:Choice Requires="a14">
            <p:sp>
              <p:nvSpPr>
                <p:cNvPr id="31" name="正方形/長方形 30"/>
                <p:cNvSpPr/>
                <p:nvPr/>
              </p:nvSpPr>
              <p:spPr>
                <a:xfrm>
                  <a:off x="7672796" y="5634826"/>
                  <a:ext cx="1398588" cy="769441"/>
                </a:xfrm>
                <a:prstGeom prst="rect">
                  <a:avLst/>
                </a:prstGeom>
              </p:spPr>
              <p:txBody>
                <a:bodyPr wrap="none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sSub>
                          <m:sSubPr>
                            <m:ctrlPr>
                              <a:rPr lang="en-US" altLang="ja-JP" sz="4400" i="1" smtClean="0">
                                <a:solidFill>
                                  <a:schemeClr val="tx1"/>
                                </a:solidFill>
                                <a:latin typeface="Cambria Math"/>
                              </a:rPr>
                            </m:ctrlPr>
                          </m:sSubPr>
                          <m:e>
                            <m:r>
                              <a:rPr lang="en-US" altLang="ja-JP" sz="4400" i="1">
                                <a:solidFill>
                                  <a:schemeClr val="tx1"/>
                                </a:solidFill>
                                <a:latin typeface="Cambria Math"/>
                              </a:rPr>
                              <m:t>𝐵</m:t>
                            </m:r>
                          </m:e>
                          <m:sub>
                            <m:r>
                              <a:rPr lang="en-US" altLang="ja-JP" sz="4400" b="0" i="1" smtClean="0">
                                <a:solidFill>
                                  <a:schemeClr val="tx1"/>
                                </a:solidFill>
                                <a:latin typeface="Cambria Math"/>
                              </a:rPr>
                              <m:t>𝑖𝑛</m:t>
                            </m:r>
                            <m:r>
                              <a:rPr lang="en-US" altLang="ja-JP" sz="4400" i="1">
                                <a:solidFill>
                                  <a:schemeClr val="tx1"/>
                                </a:solidFill>
                                <a:latin typeface="Cambria Math"/>
                              </a:rPr>
                              <m:t>𝑑</m:t>
                            </m:r>
                          </m:sub>
                        </m:sSub>
                      </m:oMath>
                    </m:oMathPara>
                  </a14:m>
                  <a:endParaRPr lang="ja-JP" altLang="en-US" sz="4400" dirty="0">
                    <a:solidFill>
                      <a:schemeClr val="tx1"/>
                    </a:solidFill>
                  </a:endParaRPr>
                </a:p>
              </p:txBody>
            </p:sp>
          </mc:Choice>
          <mc:Fallback xmlns="">
            <p:sp>
              <p:nvSpPr>
                <p:cNvPr id="31" name="正方形/長方形 30"/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7672796" y="5634826"/>
                  <a:ext cx="1398588" cy="769441"/>
                </a:xfrm>
                <a:prstGeom prst="rect">
                  <a:avLst/>
                </a:prstGeom>
                <a:blipFill rotWithShape="1">
                  <a:blip r:embed="rId10"/>
                  <a:stretch>
                    <a:fillRect/>
                  </a:stretch>
                </a:blipFill>
              </p:spPr>
              <p:txBody>
                <a:bodyPr/>
                <a:lstStyle/>
                <a:p>
                  <a:r>
                    <a:rPr lang="ja-JP" altLang="en-US">
                      <a:noFill/>
                    </a:rPr>
                    <a:t> </a:t>
                  </a:r>
                </a:p>
              </p:txBody>
            </p:sp>
          </mc:Fallback>
        </mc:AlternateContent>
        <p:sp>
          <p:nvSpPr>
            <p:cNvPr id="50" name="曲折矢印 49"/>
            <p:cNvSpPr/>
            <p:nvPr/>
          </p:nvSpPr>
          <p:spPr bwMode="auto">
            <a:xfrm flipV="1">
              <a:off x="4891023" y="5532790"/>
              <a:ext cx="2810071" cy="776529"/>
            </a:xfrm>
            <a:prstGeom prst="bentArrow">
              <a:avLst>
                <a:gd name="adj1" fmla="val 22910"/>
                <a:gd name="adj2" fmla="val 25000"/>
                <a:gd name="adj3" fmla="val 43183"/>
                <a:gd name="adj4" fmla="val 43750"/>
              </a:avLst>
            </a:prstGeom>
            <a:ln>
              <a:headEnd type="none" w="med" len="med"/>
              <a:tailEnd type="none" w="med" len="med"/>
            </a:ln>
          </p:spPr>
          <p:style>
            <a:lnRef idx="3">
              <a:schemeClr val="lt1"/>
            </a:lnRef>
            <a:fillRef idx="1">
              <a:schemeClr val="accent2"/>
            </a:fillRef>
            <a:effectRef idx="1">
              <a:schemeClr val="accent2"/>
            </a:effectRef>
            <a:fontRef idx="minor">
              <a:schemeClr val="lt1"/>
            </a:fontRef>
          </p:style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1" lang="ja-JP" altLang="en-US" sz="1800" b="1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  <a:ea typeface="ＭＳ Ｐゴシック" pitchFamily="50" charset="-128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41450811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 dirty="0"/>
              <a:t>サンプルの選び方について</a:t>
            </a:r>
            <a:endParaRPr kumimoji="1" lang="ja-JP" altLang="en-US" dirty="0"/>
          </a:p>
        </p:txBody>
      </p:sp>
      <p:sp>
        <p:nvSpPr>
          <p:cNvPr id="3" name="コンテンツ プレースホルダー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ja-JP" altLang="en-US" dirty="0"/>
              <a:t>特異値分解で得られるのは</a:t>
            </a:r>
            <a:r>
              <a:rPr lang="en-US" altLang="ja-JP" dirty="0"/>
              <a:t/>
            </a:r>
            <a:br>
              <a:rPr lang="en-US" altLang="ja-JP" dirty="0"/>
            </a:br>
            <a:r>
              <a:rPr lang="ja-JP" altLang="en-US" dirty="0">
                <a:solidFill>
                  <a:srgbClr val="FF0000"/>
                </a:solidFill>
              </a:rPr>
              <a:t>「全ての入力サンプルを良く近似する基底</a:t>
            </a:r>
            <a:r>
              <a:rPr lang="ja-JP" altLang="en-US" dirty="0" smtClean="0">
                <a:solidFill>
                  <a:srgbClr val="FF0000"/>
                </a:solidFill>
              </a:rPr>
              <a:t>」</a:t>
            </a:r>
            <a:endParaRPr lang="en-US" altLang="ja-JP" dirty="0" smtClean="0">
              <a:solidFill>
                <a:srgbClr val="FF0000"/>
              </a:solidFill>
            </a:endParaRPr>
          </a:p>
          <a:p>
            <a:endParaRPr lang="en-US" altLang="ja-JP" dirty="0"/>
          </a:p>
          <a:p>
            <a:endParaRPr kumimoji="1" lang="en-US" altLang="ja-JP" dirty="0"/>
          </a:p>
          <a:p>
            <a:endParaRPr lang="en-US" altLang="ja-JP" dirty="0" smtClean="0"/>
          </a:p>
          <a:p>
            <a:endParaRPr kumimoji="1" lang="en-US" altLang="ja-JP" dirty="0"/>
          </a:p>
          <a:p>
            <a:endParaRPr kumimoji="1" lang="en-US" altLang="ja-JP" dirty="0"/>
          </a:p>
          <a:p>
            <a:r>
              <a:rPr lang="ja-JP" altLang="en-US" dirty="0" smtClean="0"/>
              <a:t>サンプルで用いる光源のタイプ・方向・位置を</a:t>
            </a:r>
            <a:r>
              <a:rPr lang="en-US" altLang="ja-JP" dirty="0" smtClean="0"/>
              <a:t/>
            </a:r>
            <a:br>
              <a:rPr lang="en-US" altLang="ja-JP" dirty="0" smtClean="0"/>
            </a:br>
            <a:r>
              <a:rPr lang="ja-JP" altLang="en-US" dirty="0" smtClean="0"/>
              <a:t>予め分かっている範囲で厳選するのが好ましい</a:t>
            </a:r>
            <a:endParaRPr kumimoji="1" lang="ja-JP" altLang="en-US" dirty="0"/>
          </a:p>
        </p:txBody>
      </p:sp>
      <p:pic>
        <p:nvPicPr>
          <p:cNvPr id="4" name="Picture 2" descr="C:\Users\re-yasuda\Desktop\CEDEC2012\stairs_forward.pn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9552" y="2573905"/>
            <a:ext cx="3952439" cy="2223247"/>
          </a:xfrm>
          <a:prstGeom prst="rect">
            <a:avLst/>
          </a:prstGeom>
          <a:noFill/>
          <a:effectLst>
            <a:outerShdw blurRad="114300" dist="38100" dir="2700000" algn="tl" rotWithShape="0">
              <a:prstClr val="black">
                <a:alpha val="40000"/>
              </a:prst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" name="Picture 3" descr="C:\Users\re-yasuda\Desktop\CEDEC2012\stairs_deffered.pn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rightnessContrast bright="31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24017" y="2573905"/>
            <a:ext cx="3952439" cy="2223247"/>
          </a:xfrm>
          <a:prstGeom prst="rect">
            <a:avLst/>
          </a:prstGeom>
          <a:noFill/>
          <a:effectLst>
            <a:outerShdw blurRad="114300" dist="38100" dir="2700000" algn="tl" rotWithShape="0">
              <a:prstClr val="black">
                <a:alpha val="40000"/>
              </a:prst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93797361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 dirty="0" smtClean="0"/>
              <a:t>サンプリング行列</a:t>
            </a:r>
            <a:endParaRPr kumimoji="1" lang="ja-JP" altLang="en-US" dirty="0"/>
          </a:p>
        </p:txBody>
      </p:sp>
      <p:sp>
        <p:nvSpPr>
          <p:cNvPr id="3" name="コンテンツ プレースホルダー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ja-JP" altLang="en-US" dirty="0" smtClean="0"/>
              <a:t>特異値分解を施すために、各サンプルの頂点の</a:t>
            </a:r>
            <a:r>
              <a:rPr lang="en-US" altLang="ja-JP" dirty="0" smtClean="0"/>
              <a:t/>
            </a:r>
            <a:br>
              <a:rPr lang="en-US" altLang="ja-JP" dirty="0" smtClean="0"/>
            </a:br>
            <a:r>
              <a:rPr lang="ja-JP" altLang="en-US" dirty="0" smtClean="0"/>
              <a:t>入射光を列に並べた行列を作成</a:t>
            </a:r>
            <a:endParaRPr lang="en-US" altLang="ja-JP" dirty="0" smtClean="0"/>
          </a:p>
          <a:p>
            <a:pPr lvl="1"/>
            <a:endParaRPr kumimoji="1" lang="en-US" altLang="ja-JP" dirty="0" smtClean="0"/>
          </a:p>
        </p:txBody>
      </p:sp>
      <p:pic>
        <p:nvPicPr>
          <p:cNvPr id="59" name="Picture 6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90549" y="2445478"/>
            <a:ext cx="2736304" cy="1672185"/>
          </a:xfrm>
          <a:prstGeom prst="rect">
            <a:avLst/>
          </a:prstGeom>
          <a:noFill/>
          <a:ln w="38100">
            <a:noFill/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7" name="大かっこ 6"/>
          <p:cNvSpPr/>
          <p:nvPr/>
        </p:nvSpPr>
        <p:spPr bwMode="auto">
          <a:xfrm>
            <a:off x="1043608" y="4797152"/>
            <a:ext cx="3047874" cy="1644857"/>
          </a:xfrm>
          <a:prstGeom prst="bracketPair">
            <a:avLst>
              <a:gd name="adj" fmla="val 9057"/>
            </a:avLst>
          </a:prstGeom>
          <a:solidFill>
            <a:srgbClr val="C0F2C5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1" lang="ja-JP" altLang="en-US" sz="1800" b="1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charset="0"/>
              <a:ea typeface="ＭＳ Ｐゴシック" pitchFamily="50" charset="-128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9" name="正方形/長方形 18"/>
              <p:cNvSpPr/>
              <p:nvPr/>
            </p:nvSpPr>
            <p:spPr>
              <a:xfrm>
                <a:off x="3074577" y="4799272"/>
                <a:ext cx="704551" cy="567198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altLang="ja-JP" sz="3600" b="0" i="1">
                              <a:latin typeface="Cambria Math"/>
                            </a:rPr>
                          </m:ctrlPr>
                        </m:sSubPr>
                        <m:e>
                          <m:r>
                            <a:rPr lang="en-US" altLang="ja-JP" sz="3600" b="0" i="1">
                              <a:latin typeface="Cambria Math"/>
                            </a:rPr>
                            <m:t>𝐿</m:t>
                          </m:r>
                        </m:e>
                        <m:sub>
                          <m:r>
                            <a:rPr lang="en-US" altLang="ja-JP" sz="3600" b="0" i="1">
                              <a:latin typeface="Cambria Math"/>
                            </a:rPr>
                            <m:t>𝑑</m:t>
                          </m:r>
                        </m:sub>
                      </m:sSub>
                    </m:oMath>
                  </m:oMathPara>
                </a14:m>
                <a:endParaRPr lang="ja-JP" altLang="en-US" sz="3600" dirty="0"/>
              </a:p>
            </p:txBody>
          </p:sp>
        </mc:Choice>
        <mc:Fallback xmlns="">
          <p:sp>
            <p:nvSpPr>
              <p:cNvPr id="19" name="正方形/長方形 18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074577" y="4799272"/>
                <a:ext cx="704551" cy="567198"/>
              </a:xfrm>
              <a:prstGeom prst="rect">
                <a:avLst/>
              </a:prstGeom>
              <a:blipFill rotWithShape="1">
                <a:blip r:embed="rId4"/>
                <a:stretch>
                  <a:fillRect b="-4301"/>
                </a:stretch>
              </a:blipFill>
            </p:spPr>
            <p:txBody>
              <a:bodyPr/>
              <a:lstStyle/>
              <a:p>
                <a:r>
                  <a:rPr lang="ja-JP" alt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350812383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 dirty="0" smtClean="0"/>
              <a:t>サンプリング行列</a:t>
            </a:r>
            <a:endParaRPr kumimoji="1" lang="ja-JP" altLang="en-US" dirty="0"/>
          </a:p>
        </p:txBody>
      </p:sp>
      <p:sp>
        <p:nvSpPr>
          <p:cNvPr id="3" name="コンテンツ プレースホルダー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ja-JP" altLang="en-US" dirty="0" smtClean="0"/>
              <a:t>特異値分解を施すために、各サンプルの頂点の</a:t>
            </a:r>
            <a:r>
              <a:rPr lang="en-US" altLang="ja-JP" dirty="0" smtClean="0"/>
              <a:t/>
            </a:r>
            <a:br>
              <a:rPr lang="en-US" altLang="ja-JP" dirty="0" smtClean="0"/>
            </a:br>
            <a:r>
              <a:rPr lang="ja-JP" altLang="en-US" dirty="0" smtClean="0"/>
              <a:t>入射光を列に並べた行列を作成</a:t>
            </a:r>
            <a:endParaRPr lang="en-US" altLang="ja-JP" dirty="0" smtClean="0"/>
          </a:p>
          <a:p>
            <a:pPr lvl="1"/>
            <a:endParaRPr kumimoji="1" lang="en-US" altLang="ja-JP" dirty="0" smtClean="0"/>
          </a:p>
        </p:txBody>
      </p:sp>
      <p:pic>
        <p:nvPicPr>
          <p:cNvPr id="59" name="Picture 6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90549" y="2445478"/>
            <a:ext cx="2736304" cy="1672185"/>
          </a:xfrm>
          <a:prstGeom prst="rect">
            <a:avLst/>
          </a:prstGeom>
          <a:noFill/>
          <a:ln w="38100">
            <a:solidFill>
              <a:srgbClr val="FF0000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114" name="下矢印 113"/>
          <p:cNvSpPr/>
          <p:nvPr/>
        </p:nvSpPr>
        <p:spPr bwMode="auto">
          <a:xfrm>
            <a:off x="1001099" y="4117663"/>
            <a:ext cx="581774" cy="607481"/>
          </a:xfrm>
          <a:prstGeom prst="downArrow">
            <a:avLst>
              <a:gd name="adj1" fmla="val 50000"/>
              <a:gd name="adj2" fmla="val 35265"/>
            </a:avLst>
          </a:prstGeom>
          <a:solidFill>
            <a:srgbClr val="FF0000"/>
          </a:solidFill>
          <a:ln>
            <a:noFill/>
            <a:headEnd type="none" w="med" len="med"/>
            <a:tailEnd type="none" w="med" len="med"/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1" lang="ja-JP" altLang="en-US" sz="1800" b="1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charset="0"/>
              <a:ea typeface="ＭＳ Ｐゴシック" pitchFamily="50" charset="-128"/>
            </a:endParaRPr>
          </a:p>
        </p:txBody>
      </p:sp>
      <p:sp>
        <p:nvSpPr>
          <p:cNvPr id="24" name="大かっこ 23"/>
          <p:cNvSpPr/>
          <p:nvPr/>
        </p:nvSpPr>
        <p:spPr bwMode="auto">
          <a:xfrm>
            <a:off x="1043608" y="4797152"/>
            <a:ext cx="3047874" cy="1644857"/>
          </a:xfrm>
          <a:prstGeom prst="bracketPair">
            <a:avLst>
              <a:gd name="adj" fmla="val 9057"/>
            </a:avLst>
          </a:prstGeom>
          <a:solidFill>
            <a:srgbClr val="C0F2C5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1" lang="ja-JP" altLang="en-US" sz="1800" b="1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charset="0"/>
              <a:ea typeface="ＭＳ Ｐゴシック" pitchFamily="50" charset="-128"/>
            </a:endParaRPr>
          </a:p>
        </p:txBody>
      </p:sp>
      <p:grpSp>
        <p:nvGrpSpPr>
          <p:cNvPr id="25" name="グループ化 24"/>
          <p:cNvGrpSpPr/>
          <p:nvPr/>
        </p:nvGrpSpPr>
        <p:grpSpPr>
          <a:xfrm>
            <a:off x="1228794" y="4939770"/>
            <a:ext cx="126384" cy="1388646"/>
            <a:chOff x="6300192" y="2877218"/>
            <a:chExt cx="144016" cy="1582383"/>
          </a:xfrm>
        </p:grpSpPr>
        <p:sp>
          <p:nvSpPr>
            <p:cNvPr id="26" name="正方形/長方形 25"/>
            <p:cNvSpPr/>
            <p:nvPr/>
          </p:nvSpPr>
          <p:spPr bwMode="auto">
            <a:xfrm>
              <a:off x="6300192" y="3196996"/>
              <a:ext cx="144016" cy="159996"/>
            </a:xfrm>
            <a:prstGeom prst="rect">
              <a:avLst/>
            </a:prstGeom>
            <a:solidFill>
              <a:schemeClr val="tx1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1" lang="ja-JP" altLang="en-US" sz="1800" b="1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  <a:ea typeface="ＭＳ Ｐゴシック" pitchFamily="50" charset="-128"/>
              </a:endParaRPr>
            </a:p>
          </p:txBody>
        </p:sp>
        <p:sp>
          <p:nvSpPr>
            <p:cNvPr id="27" name="正方形/長方形 26"/>
            <p:cNvSpPr/>
            <p:nvPr/>
          </p:nvSpPr>
          <p:spPr bwMode="auto">
            <a:xfrm>
              <a:off x="6300192" y="3356992"/>
              <a:ext cx="144016" cy="159996"/>
            </a:xfrm>
            <a:prstGeom prst="rect">
              <a:avLst/>
            </a:prstGeom>
            <a:solidFill>
              <a:schemeClr val="bg1">
                <a:lumMod val="75000"/>
              </a:schemeClr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1" lang="ja-JP" altLang="en-US" sz="1800" b="1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  <a:ea typeface="ＭＳ Ｐゴシック" pitchFamily="50" charset="-128"/>
              </a:endParaRPr>
            </a:p>
          </p:txBody>
        </p:sp>
        <p:sp>
          <p:nvSpPr>
            <p:cNvPr id="28" name="正方形/長方形 27"/>
            <p:cNvSpPr/>
            <p:nvPr/>
          </p:nvSpPr>
          <p:spPr bwMode="auto">
            <a:xfrm>
              <a:off x="6300192" y="3509392"/>
              <a:ext cx="144016" cy="159996"/>
            </a:xfrm>
            <a:prstGeom prst="rect">
              <a:avLst/>
            </a:prstGeom>
            <a:solidFill>
              <a:schemeClr val="bg1">
                <a:lumMod val="75000"/>
              </a:schemeClr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1" lang="ja-JP" altLang="en-US" sz="1800" b="1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  <a:ea typeface="ＭＳ Ｐゴシック" pitchFamily="50" charset="-128"/>
              </a:endParaRPr>
            </a:p>
          </p:txBody>
        </p:sp>
        <p:sp>
          <p:nvSpPr>
            <p:cNvPr id="29" name="正方形/長方形 28"/>
            <p:cNvSpPr/>
            <p:nvPr/>
          </p:nvSpPr>
          <p:spPr bwMode="auto">
            <a:xfrm>
              <a:off x="6300192" y="3669388"/>
              <a:ext cx="144016" cy="159996"/>
            </a:xfrm>
            <a:prstGeom prst="rect">
              <a:avLst/>
            </a:prstGeom>
            <a:solidFill>
              <a:schemeClr val="bg1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1" lang="ja-JP" altLang="en-US" sz="1800" b="1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  <a:ea typeface="ＭＳ Ｐゴシック" pitchFamily="50" charset="-128"/>
              </a:endParaRPr>
            </a:p>
          </p:txBody>
        </p:sp>
        <p:sp>
          <p:nvSpPr>
            <p:cNvPr id="30" name="正方形/長方形 29"/>
            <p:cNvSpPr/>
            <p:nvPr/>
          </p:nvSpPr>
          <p:spPr bwMode="auto">
            <a:xfrm>
              <a:off x="6300192" y="3827213"/>
              <a:ext cx="144016" cy="159996"/>
            </a:xfrm>
            <a:prstGeom prst="rect">
              <a:avLst/>
            </a:prstGeom>
            <a:solidFill>
              <a:schemeClr val="bg1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1" lang="ja-JP" altLang="en-US" sz="1800" b="1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  <a:ea typeface="ＭＳ Ｐゴシック" pitchFamily="50" charset="-128"/>
              </a:endParaRPr>
            </a:p>
          </p:txBody>
        </p:sp>
        <p:sp>
          <p:nvSpPr>
            <p:cNvPr id="31" name="正方形/長方形 30"/>
            <p:cNvSpPr/>
            <p:nvPr/>
          </p:nvSpPr>
          <p:spPr bwMode="auto">
            <a:xfrm>
              <a:off x="6300192" y="3987209"/>
              <a:ext cx="144016" cy="159996"/>
            </a:xfrm>
            <a:prstGeom prst="rect">
              <a:avLst/>
            </a:prstGeom>
            <a:solidFill>
              <a:schemeClr val="bg1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1" lang="ja-JP" altLang="en-US" sz="1800" b="1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  <a:ea typeface="ＭＳ Ｐゴシック" pitchFamily="50" charset="-128"/>
              </a:endParaRPr>
            </a:p>
          </p:txBody>
        </p:sp>
        <p:sp>
          <p:nvSpPr>
            <p:cNvPr id="32" name="正方形/長方形 31"/>
            <p:cNvSpPr/>
            <p:nvPr/>
          </p:nvSpPr>
          <p:spPr bwMode="auto">
            <a:xfrm>
              <a:off x="6300192" y="4139609"/>
              <a:ext cx="144016" cy="159996"/>
            </a:xfrm>
            <a:prstGeom prst="rect">
              <a:avLst/>
            </a:prstGeom>
            <a:solidFill>
              <a:schemeClr val="bg1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1" lang="ja-JP" altLang="en-US" sz="1800" b="1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  <a:ea typeface="ＭＳ Ｐゴシック" pitchFamily="50" charset="-128"/>
              </a:endParaRPr>
            </a:p>
          </p:txBody>
        </p:sp>
        <p:sp>
          <p:nvSpPr>
            <p:cNvPr id="33" name="正方形/長方形 32"/>
            <p:cNvSpPr/>
            <p:nvPr/>
          </p:nvSpPr>
          <p:spPr bwMode="auto">
            <a:xfrm>
              <a:off x="6300192" y="4299605"/>
              <a:ext cx="144016" cy="159996"/>
            </a:xfrm>
            <a:prstGeom prst="rect">
              <a:avLst/>
            </a:prstGeom>
            <a:solidFill>
              <a:schemeClr val="bg1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1" lang="ja-JP" altLang="en-US" sz="1800" b="1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  <a:ea typeface="ＭＳ Ｐゴシック" pitchFamily="50" charset="-128"/>
              </a:endParaRPr>
            </a:p>
          </p:txBody>
        </p:sp>
        <p:sp>
          <p:nvSpPr>
            <p:cNvPr id="34" name="正方形/長方形 33"/>
            <p:cNvSpPr/>
            <p:nvPr/>
          </p:nvSpPr>
          <p:spPr bwMode="auto">
            <a:xfrm>
              <a:off x="6300192" y="2877218"/>
              <a:ext cx="144016" cy="159996"/>
            </a:xfrm>
            <a:prstGeom prst="rect">
              <a:avLst/>
            </a:prstGeom>
            <a:solidFill>
              <a:schemeClr val="tx1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1" lang="ja-JP" altLang="en-US" sz="1800" b="1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  <a:ea typeface="ＭＳ Ｐゴシック" pitchFamily="50" charset="-128"/>
              </a:endParaRPr>
            </a:p>
          </p:txBody>
        </p:sp>
        <p:sp>
          <p:nvSpPr>
            <p:cNvPr id="35" name="正方形/長方形 34"/>
            <p:cNvSpPr/>
            <p:nvPr/>
          </p:nvSpPr>
          <p:spPr bwMode="auto">
            <a:xfrm>
              <a:off x="6300192" y="3037214"/>
              <a:ext cx="144016" cy="159996"/>
            </a:xfrm>
            <a:prstGeom prst="rect">
              <a:avLst/>
            </a:prstGeom>
            <a:solidFill>
              <a:schemeClr val="bg1">
                <a:lumMod val="75000"/>
              </a:schemeClr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1" lang="ja-JP" altLang="en-US" sz="1800" b="1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  <a:ea typeface="ＭＳ Ｐゴシック" pitchFamily="50" charset="-128"/>
              </a:endParaRPr>
            </a:p>
          </p:txBody>
        </p:sp>
      </p:grpSp>
      <mc:AlternateContent xmlns:mc="http://schemas.openxmlformats.org/markup-compatibility/2006" xmlns:a14="http://schemas.microsoft.com/office/drawing/2010/main">
        <mc:Choice Requires="a14">
          <p:sp>
            <p:nvSpPr>
              <p:cNvPr id="60" name="正方形/長方形 59"/>
              <p:cNvSpPr/>
              <p:nvPr/>
            </p:nvSpPr>
            <p:spPr>
              <a:xfrm>
                <a:off x="3074577" y="4799272"/>
                <a:ext cx="704551" cy="567198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altLang="ja-JP" sz="3600" b="0" i="1">
                              <a:latin typeface="Cambria Math"/>
                            </a:rPr>
                          </m:ctrlPr>
                        </m:sSubPr>
                        <m:e>
                          <m:r>
                            <a:rPr lang="en-US" altLang="ja-JP" sz="3600" b="0" i="1">
                              <a:latin typeface="Cambria Math"/>
                            </a:rPr>
                            <m:t>𝐿</m:t>
                          </m:r>
                        </m:e>
                        <m:sub>
                          <m:r>
                            <a:rPr lang="en-US" altLang="ja-JP" sz="3600" b="0" i="1">
                              <a:latin typeface="Cambria Math"/>
                            </a:rPr>
                            <m:t>𝑑</m:t>
                          </m:r>
                        </m:sub>
                      </m:sSub>
                    </m:oMath>
                  </m:oMathPara>
                </a14:m>
                <a:endParaRPr lang="ja-JP" altLang="en-US" sz="3600" dirty="0"/>
              </a:p>
            </p:txBody>
          </p:sp>
        </mc:Choice>
        <mc:Fallback xmlns="">
          <p:sp>
            <p:nvSpPr>
              <p:cNvPr id="60" name="正方形/長方形 59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074577" y="4799272"/>
                <a:ext cx="704551" cy="567198"/>
              </a:xfrm>
              <a:prstGeom prst="rect">
                <a:avLst/>
              </a:prstGeom>
              <a:blipFill rotWithShape="1">
                <a:blip r:embed="rId3"/>
                <a:stretch>
                  <a:fillRect b="-4301"/>
                </a:stretch>
              </a:blipFill>
            </p:spPr>
            <p:txBody>
              <a:bodyPr/>
              <a:lstStyle/>
              <a:p>
                <a:r>
                  <a:rPr lang="ja-JP" alt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132331951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 dirty="0" smtClean="0"/>
              <a:t>サンプリング行列</a:t>
            </a:r>
            <a:endParaRPr kumimoji="1" lang="ja-JP" altLang="en-US" dirty="0"/>
          </a:p>
        </p:txBody>
      </p:sp>
      <p:sp>
        <p:nvSpPr>
          <p:cNvPr id="3" name="コンテンツ プレースホルダー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ja-JP" altLang="en-US" dirty="0" smtClean="0"/>
              <a:t>特異値分解を施すために、各サンプルの頂点の</a:t>
            </a:r>
            <a:r>
              <a:rPr lang="en-US" altLang="ja-JP" dirty="0" smtClean="0"/>
              <a:t/>
            </a:r>
            <a:br>
              <a:rPr lang="en-US" altLang="ja-JP" dirty="0" smtClean="0"/>
            </a:br>
            <a:r>
              <a:rPr lang="ja-JP" altLang="en-US" dirty="0" smtClean="0"/>
              <a:t>入射光を列に並べた行列を作成</a:t>
            </a:r>
            <a:endParaRPr lang="en-US" altLang="ja-JP" dirty="0" smtClean="0"/>
          </a:p>
          <a:p>
            <a:pPr lvl="1"/>
            <a:endParaRPr kumimoji="1" lang="en-US" altLang="ja-JP" dirty="0" smtClean="0"/>
          </a:p>
        </p:txBody>
      </p:sp>
      <p:pic>
        <p:nvPicPr>
          <p:cNvPr id="59" name="Picture 6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90549" y="2445478"/>
            <a:ext cx="2736304" cy="167218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60" name="Picture 9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13776" y="2610484"/>
            <a:ext cx="2736304" cy="1672185"/>
          </a:xfrm>
          <a:prstGeom prst="rect">
            <a:avLst/>
          </a:prstGeom>
          <a:noFill/>
          <a:ln w="38100">
            <a:solidFill>
              <a:srgbClr val="FF0000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63" name="下矢印 62"/>
          <p:cNvSpPr/>
          <p:nvPr/>
        </p:nvSpPr>
        <p:spPr bwMode="auto">
          <a:xfrm>
            <a:off x="1355178" y="4282669"/>
            <a:ext cx="581774" cy="516603"/>
          </a:xfrm>
          <a:prstGeom prst="downArrow">
            <a:avLst>
              <a:gd name="adj1" fmla="val 50000"/>
              <a:gd name="adj2" fmla="val 40781"/>
            </a:avLst>
          </a:prstGeom>
          <a:solidFill>
            <a:srgbClr val="FF0000"/>
          </a:solidFill>
          <a:ln>
            <a:noFill/>
            <a:headEnd type="none" w="med" len="med"/>
            <a:tailEnd type="none" w="med" len="med"/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1" lang="ja-JP" altLang="en-US" sz="1800" b="1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charset="0"/>
              <a:ea typeface="ＭＳ Ｐゴシック" pitchFamily="50" charset="-128"/>
            </a:endParaRPr>
          </a:p>
        </p:txBody>
      </p:sp>
      <p:sp>
        <p:nvSpPr>
          <p:cNvPr id="35" name="大かっこ 34"/>
          <p:cNvSpPr/>
          <p:nvPr/>
        </p:nvSpPr>
        <p:spPr bwMode="auto">
          <a:xfrm>
            <a:off x="1043608" y="4797152"/>
            <a:ext cx="3047874" cy="1644857"/>
          </a:xfrm>
          <a:prstGeom prst="bracketPair">
            <a:avLst>
              <a:gd name="adj" fmla="val 9057"/>
            </a:avLst>
          </a:prstGeom>
          <a:solidFill>
            <a:srgbClr val="C0F2C5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1" lang="ja-JP" altLang="en-US" sz="1800" b="1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charset="0"/>
              <a:ea typeface="ＭＳ Ｐゴシック" pitchFamily="50" charset="-128"/>
            </a:endParaRPr>
          </a:p>
        </p:txBody>
      </p:sp>
      <p:grpSp>
        <p:nvGrpSpPr>
          <p:cNvPr id="36" name="グループ化 35"/>
          <p:cNvGrpSpPr/>
          <p:nvPr/>
        </p:nvGrpSpPr>
        <p:grpSpPr>
          <a:xfrm>
            <a:off x="1228794" y="4939770"/>
            <a:ext cx="126384" cy="1388646"/>
            <a:chOff x="6300192" y="2877218"/>
            <a:chExt cx="144016" cy="1582383"/>
          </a:xfrm>
        </p:grpSpPr>
        <p:sp>
          <p:nvSpPr>
            <p:cNvPr id="37" name="正方形/長方形 36"/>
            <p:cNvSpPr/>
            <p:nvPr/>
          </p:nvSpPr>
          <p:spPr bwMode="auto">
            <a:xfrm>
              <a:off x="6300192" y="3196996"/>
              <a:ext cx="144016" cy="159996"/>
            </a:xfrm>
            <a:prstGeom prst="rect">
              <a:avLst/>
            </a:prstGeom>
            <a:solidFill>
              <a:schemeClr val="tx1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1" lang="ja-JP" altLang="en-US" sz="1800" b="1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  <a:ea typeface="ＭＳ Ｐゴシック" pitchFamily="50" charset="-128"/>
              </a:endParaRPr>
            </a:p>
          </p:txBody>
        </p:sp>
        <p:sp>
          <p:nvSpPr>
            <p:cNvPr id="38" name="正方形/長方形 37"/>
            <p:cNvSpPr/>
            <p:nvPr/>
          </p:nvSpPr>
          <p:spPr bwMode="auto">
            <a:xfrm>
              <a:off x="6300192" y="3356992"/>
              <a:ext cx="144016" cy="159996"/>
            </a:xfrm>
            <a:prstGeom prst="rect">
              <a:avLst/>
            </a:prstGeom>
            <a:solidFill>
              <a:schemeClr val="bg1">
                <a:lumMod val="75000"/>
              </a:schemeClr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1" lang="ja-JP" altLang="en-US" sz="1800" b="1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  <a:ea typeface="ＭＳ Ｐゴシック" pitchFamily="50" charset="-128"/>
              </a:endParaRPr>
            </a:p>
          </p:txBody>
        </p:sp>
        <p:sp>
          <p:nvSpPr>
            <p:cNvPr id="39" name="正方形/長方形 38"/>
            <p:cNvSpPr/>
            <p:nvPr/>
          </p:nvSpPr>
          <p:spPr bwMode="auto">
            <a:xfrm>
              <a:off x="6300192" y="3509392"/>
              <a:ext cx="144016" cy="159996"/>
            </a:xfrm>
            <a:prstGeom prst="rect">
              <a:avLst/>
            </a:prstGeom>
            <a:solidFill>
              <a:schemeClr val="bg1">
                <a:lumMod val="75000"/>
              </a:schemeClr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1" lang="ja-JP" altLang="en-US" sz="1800" b="1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  <a:ea typeface="ＭＳ Ｐゴシック" pitchFamily="50" charset="-128"/>
              </a:endParaRPr>
            </a:p>
          </p:txBody>
        </p:sp>
        <p:sp>
          <p:nvSpPr>
            <p:cNvPr id="40" name="正方形/長方形 39"/>
            <p:cNvSpPr/>
            <p:nvPr/>
          </p:nvSpPr>
          <p:spPr bwMode="auto">
            <a:xfrm>
              <a:off x="6300192" y="3669388"/>
              <a:ext cx="144016" cy="159996"/>
            </a:xfrm>
            <a:prstGeom prst="rect">
              <a:avLst/>
            </a:prstGeom>
            <a:solidFill>
              <a:schemeClr val="bg1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1" lang="ja-JP" altLang="en-US" sz="1800" b="1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  <a:ea typeface="ＭＳ Ｐゴシック" pitchFamily="50" charset="-128"/>
              </a:endParaRPr>
            </a:p>
          </p:txBody>
        </p:sp>
        <p:sp>
          <p:nvSpPr>
            <p:cNvPr id="41" name="正方形/長方形 40"/>
            <p:cNvSpPr/>
            <p:nvPr/>
          </p:nvSpPr>
          <p:spPr bwMode="auto">
            <a:xfrm>
              <a:off x="6300192" y="3827213"/>
              <a:ext cx="144016" cy="159996"/>
            </a:xfrm>
            <a:prstGeom prst="rect">
              <a:avLst/>
            </a:prstGeom>
            <a:solidFill>
              <a:schemeClr val="bg1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1" lang="ja-JP" altLang="en-US" sz="1800" b="1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  <a:ea typeface="ＭＳ Ｐゴシック" pitchFamily="50" charset="-128"/>
              </a:endParaRPr>
            </a:p>
          </p:txBody>
        </p:sp>
        <p:sp>
          <p:nvSpPr>
            <p:cNvPr id="42" name="正方形/長方形 41"/>
            <p:cNvSpPr/>
            <p:nvPr/>
          </p:nvSpPr>
          <p:spPr bwMode="auto">
            <a:xfrm>
              <a:off x="6300192" y="3987209"/>
              <a:ext cx="144016" cy="159996"/>
            </a:xfrm>
            <a:prstGeom prst="rect">
              <a:avLst/>
            </a:prstGeom>
            <a:solidFill>
              <a:schemeClr val="bg1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1" lang="ja-JP" altLang="en-US" sz="1800" b="1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  <a:ea typeface="ＭＳ Ｐゴシック" pitchFamily="50" charset="-128"/>
              </a:endParaRPr>
            </a:p>
          </p:txBody>
        </p:sp>
        <p:sp>
          <p:nvSpPr>
            <p:cNvPr id="43" name="正方形/長方形 42"/>
            <p:cNvSpPr/>
            <p:nvPr/>
          </p:nvSpPr>
          <p:spPr bwMode="auto">
            <a:xfrm>
              <a:off x="6300192" y="4139609"/>
              <a:ext cx="144016" cy="159996"/>
            </a:xfrm>
            <a:prstGeom prst="rect">
              <a:avLst/>
            </a:prstGeom>
            <a:solidFill>
              <a:schemeClr val="bg1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1" lang="ja-JP" altLang="en-US" sz="1800" b="1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  <a:ea typeface="ＭＳ Ｐゴシック" pitchFamily="50" charset="-128"/>
              </a:endParaRPr>
            </a:p>
          </p:txBody>
        </p:sp>
        <p:sp>
          <p:nvSpPr>
            <p:cNvPr id="44" name="正方形/長方形 43"/>
            <p:cNvSpPr/>
            <p:nvPr/>
          </p:nvSpPr>
          <p:spPr bwMode="auto">
            <a:xfrm>
              <a:off x="6300192" y="4299605"/>
              <a:ext cx="144016" cy="159996"/>
            </a:xfrm>
            <a:prstGeom prst="rect">
              <a:avLst/>
            </a:prstGeom>
            <a:solidFill>
              <a:schemeClr val="bg1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1" lang="ja-JP" altLang="en-US" sz="1800" b="1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  <a:ea typeface="ＭＳ Ｐゴシック" pitchFamily="50" charset="-128"/>
              </a:endParaRPr>
            </a:p>
          </p:txBody>
        </p:sp>
        <p:sp>
          <p:nvSpPr>
            <p:cNvPr id="45" name="正方形/長方形 44"/>
            <p:cNvSpPr/>
            <p:nvPr/>
          </p:nvSpPr>
          <p:spPr bwMode="auto">
            <a:xfrm>
              <a:off x="6300192" y="2877218"/>
              <a:ext cx="144016" cy="159996"/>
            </a:xfrm>
            <a:prstGeom prst="rect">
              <a:avLst/>
            </a:prstGeom>
            <a:solidFill>
              <a:schemeClr val="tx1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1" lang="ja-JP" altLang="en-US" sz="1800" b="1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  <a:ea typeface="ＭＳ Ｐゴシック" pitchFamily="50" charset="-128"/>
              </a:endParaRPr>
            </a:p>
          </p:txBody>
        </p:sp>
        <p:sp>
          <p:nvSpPr>
            <p:cNvPr id="46" name="正方形/長方形 45"/>
            <p:cNvSpPr/>
            <p:nvPr/>
          </p:nvSpPr>
          <p:spPr bwMode="auto">
            <a:xfrm>
              <a:off x="6300192" y="3037214"/>
              <a:ext cx="144016" cy="159996"/>
            </a:xfrm>
            <a:prstGeom prst="rect">
              <a:avLst/>
            </a:prstGeom>
            <a:solidFill>
              <a:schemeClr val="bg1">
                <a:lumMod val="75000"/>
              </a:schemeClr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1" lang="ja-JP" altLang="en-US" sz="1800" b="1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  <a:ea typeface="ＭＳ Ｐゴシック" pitchFamily="50" charset="-128"/>
              </a:endParaRPr>
            </a:p>
          </p:txBody>
        </p:sp>
      </p:grpSp>
      <p:grpSp>
        <p:nvGrpSpPr>
          <p:cNvPr id="47" name="グループ化 46"/>
          <p:cNvGrpSpPr/>
          <p:nvPr/>
        </p:nvGrpSpPr>
        <p:grpSpPr>
          <a:xfrm>
            <a:off x="1576875" y="4940628"/>
            <a:ext cx="126384" cy="1388646"/>
            <a:chOff x="6300192" y="2877218"/>
            <a:chExt cx="144016" cy="1582383"/>
          </a:xfrm>
        </p:grpSpPr>
        <p:sp>
          <p:nvSpPr>
            <p:cNvPr id="48" name="正方形/長方形 47"/>
            <p:cNvSpPr/>
            <p:nvPr/>
          </p:nvSpPr>
          <p:spPr bwMode="auto">
            <a:xfrm>
              <a:off x="6300192" y="3196996"/>
              <a:ext cx="144016" cy="159996"/>
            </a:xfrm>
            <a:prstGeom prst="rect">
              <a:avLst/>
            </a:prstGeom>
            <a:solidFill>
              <a:schemeClr val="tx1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1" lang="ja-JP" altLang="en-US" sz="1800" b="1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  <a:ea typeface="ＭＳ Ｐゴシック" pitchFamily="50" charset="-128"/>
              </a:endParaRPr>
            </a:p>
          </p:txBody>
        </p:sp>
        <p:sp>
          <p:nvSpPr>
            <p:cNvPr id="49" name="正方形/長方形 48"/>
            <p:cNvSpPr/>
            <p:nvPr/>
          </p:nvSpPr>
          <p:spPr bwMode="auto">
            <a:xfrm>
              <a:off x="6300192" y="3356992"/>
              <a:ext cx="144016" cy="159996"/>
            </a:xfrm>
            <a:prstGeom prst="rect">
              <a:avLst/>
            </a:prstGeom>
            <a:solidFill>
              <a:schemeClr val="bg1">
                <a:lumMod val="75000"/>
              </a:schemeClr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1" lang="ja-JP" altLang="en-US" sz="1800" b="1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  <a:ea typeface="ＭＳ Ｐゴシック" pitchFamily="50" charset="-128"/>
              </a:endParaRPr>
            </a:p>
          </p:txBody>
        </p:sp>
        <p:sp>
          <p:nvSpPr>
            <p:cNvPr id="50" name="正方形/長方形 49"/>
            <p:cNvSpPr/>
            <p:nvPr/>
          </p:nvSpPr>
          <p:spPr bwMode="auto">
            <a:xfrm>
              <a:off x="6300192" y="3509392"/>
              <a:ext cx="144016" cy="159996"/>
            </a:xfrm>
            <a:prstGeom prst="rect">
              <a:avLst/>
            </a:prstGeom>
            <a:solidFill>
              <a:schemeClr val="bg1">
                <a:lumMod val="75000"/>
              </a:schemeClr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1" lang="ja-JP" altLang="en-US" sz="1800" b="1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  <a:ea typeface="ＭＳ Ｐゴシック" pitchFamily="50" charset="-128"/>
              </a:endParaRPr>
            </a:p>
          </p:txBody>
        </p:sp>
        <p:sp>
          <p:nvSpPr>
            <p:cNvPr id="51" name="正方形/長方形 50"/>
            <p:cNvSpPr/>
            <p:nvPr/>
          </p:nvSpPr>
          <p:spPr bwMode="auto">
            <a:xfrm>
              <a:off x="6300192" y="3669388"/>
              <a:ext cx="144016" cy="159996"/>
            </a:xfrm>
            <a:prstGeom prst="rect">
              <a:avLst/>
            </a:prstGeom>
            <a:solidFill>
              <a:schemeClr val="bg2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1" lang="ja-JP" altLang="en-US" sz="1800" b="1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  <a:ea typeface="ＭＳ Ｐゴシック" pitchFamily="50" charset="-128"/>
              </a:endParaRPr>
            </a:p>
          </p:txBody>
        </p:sp>
        <p:sp>
          <p:nvSpPr>
            <p:cNvPr id="52" name="正方形/長方形 51"/>
            <p:cNvSpPr/>
            <p:nvPr/>
          </p:nvSpPr>
          <p:spPr bwMode="auto">
            <a:xfrm>
              <a:off x="6300192" y="3827213"/>
              <a:ext cx="144016" cy="159996"/>
            </a:xfrm>
            <a:prstGeom prst="rect">
              <a:avLst/>
            </a:prstGeom>
            <a:solidFill>
              <a:schemeClr val="bg1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1" lang="ja-JP" altLang="en-US" sz="1800" b="1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  <a:ea typeface="ＭＳ Ｐゴシック" pitchFamily="50" charset="-128"/>
              </a:endParaRPr>
            </a:p>
          </p:txBody>
        </p:sp>
        <p:sp>
          <p:nvSpPr>
            <p:cNvPr id="53" name="正方形/長方形 52"/>
            <p:cNvSpPr/>
            <p:nvPr/>
          </p:nvSpPr>
          <p:spPr bwMode="auto">
            <a:xfrm>
              <a:off x="6300192" y="3987209"/>
              <a:ext cx="144016" cy="159996"/>
            </a:xfrm>
            <a:prstGeom prst="rect">
              <a:avLst/>
            </a:prstGeom>
            <a:solidFill>
              <a:schemeClr val="bg2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1" lang="ja-JP" altLang="en-US" sz="1800" b="1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  <a:ea typeface="ＭＳ Ｐゴシック" pitchFamily="50" charset="-128"/>
              </a:endParaRPr>
            </a:p>
          </p:txBody>
        </p:sp>
        <p:sp>
          <p:nvSpPr>
            <p:cNvPr id="54" name="正方形/長方形 53"/>
            <p:cNvSpPr/>
            <p:nvPr/>
          </p:nvSpPr>
          <p:spPr bwMode="auto">
            <a:xfrm>
              <a:off x="6300192" y="4139609"/>
              <a:ext cx="144016" cy="159996"/>
            </a:xfrm>
            <a:prstGeom prst="rect">
              <a:avLst/>
            </a:prstGeom>
            <a:solidFill>
              <a:schemeClr val="bg1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1" lang="ja-JP" altLang="en-US" sz="1800" b="1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  <a:ea typeface="ＭＳ Ｐゴシック" pitchFamily="50" charset="-128"/>
              </a:endParaRPr>
            </a:p>
          </p:txBody>
        </p:sp>
        <p:sp>
          <p:nvSpPr>
            <p:cNvPr id="55" name="正方形/長方形 54"/>
            <p:cNvSpPr/>
            <p:nvPr/>
          </p:nvSpPr>
          <p:spPr bwMode="auto">
            <a:xfrm>
              <a:off x="6300192" y="4299605"/>
              <a:ext cx="144016" cy="159996"/>
            </a:xfrm>
            <a:prstGeom prst="rect">
              <a:avLst/>
            </a:prstGeom>
            <a:solidFill>
              <a:schemeClr val="bg1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1" lang="ja-JP" altLang="en-US" sz="1800" b="1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  <a:ea typeface="ＭＳ Ｐゴシック" pitchFamily="50" charset="-128"/>
              </a:endParaRPr>
            </a:p>
          </p:txBody>
        </p:sp>
        <p:sp>
          <p:nvSpPr>
            <p:cNvPr id="56" name="正方形/長方形 55"/>
            <p:cNvSpPr/>
            <p:nvPr/>
          </p:nvSpPr>
          <p:spPr bwMode="auto">
            <a:xfrm>
              <a:off x="6300192" y="2877218"/>
              <a:ext cx="144016" cy="159996"/>
            </a:xfrm>
            <a:prstGeom prst="rect">
              <a:avLst/>
            </a:prstGeom>
            <a:solidFill>
              <a:schemeClr val="bg1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1" lang="ja-JP" altLang="en-US" sz="1800" b="1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  <a:ea typeface="ＭＳ Ｐゴシック" pitchFamily="50" charset="-128"/>
              </a:endParaRPr>
            </a:p>
          </p:txBody>
        </p:sp>
        <p:sp>
          <p:nvSpPr>
            <p:cNvPr id="57" name="正方形/長方形 56"/>
            <p:cNvSpPr/>
            <p:nvPr/>
          </p:nvSpPr>
          <p:spPr bwMode="auto">
            <a:xfrm>
              <a:off x="6300192" y="3037214"/>
              <a:ext cx="144016" cy="159996"/>
            </a:xfrm>
            <a:prstGeom prst="rect">
              <a:avLst/>
            </a:prstGeom>
            <a:solidFill>
              <a:schemeClr val="tx1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1" lang="ja-JP" altLang="en-US" sz="1800" b="1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  <a:ea typeface="ＭＳ Ｐゴシック" pitchFamily="50" charset="-128"/>
              </a:endParaRPr>
            </a:p>
          </p:txBody>
        </p:sp>
      </p:grpSp>
      <mc:AlternateContent xmlns:mc="http://schemas.openxmlformats.org/markup-compatibility/2006" xmlns:a14="http://schemas.microsoft.com/office/drawing/2010/main">
        <mc:Choice Requires="a14">
          <p:sp>
            <p:nvSpPr>
              <p:cNvPr id="73" name="正方形/長方形 72"/>
              <p:cNvSpPr/>
              <p:nvPr/>
            </p:nvSpPr>
            <p:spPr>
              <a:xfrm>
                <a:off x="3074577" y="4799272"/>
                <a:ext cx="704551" cy="567198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altLang="ja-JP" sz="3600" b="0" i="1">
                              <a:latin typeface="Cambria Math"/>
                            </a:rPr>
                          </m:ctrlPr>
                        </m:sSubPr>
                        <m:e>
                          <m:r>
                            <a:rPr lang="en-US" altLang="ja-JP" sz="3600" b="0" i="1">
                              <a:latin typeface="Cambria Math"/>
                            </a:rPr>
                            <m:t>𝐿</m:t>
                          </m:r>
                        </m:e>
                        <m:sub>
                          <m:r>
                            <a:rPr lang="en-US" altLang="ja-JP" sz="3600" b="0" i="1">
                              <a:latin typeface="Cambria Math"/>
                            </a:rPr>
                            <m:t>𝑑</m:t>
                          </m:r>
                        </m:sub>
                      </m:sSub>
                    </m:oMath>
                  </m:oMathPara>
                </a14:m>
                <a:endParaRPr lang="ja-JP" altLang="en-US" sz="3600" dirty="0"/>
              </a:p>
            </p:txBody>
          </p:sp>
        </mc:Choice>
        <mc:Fallback xmlns="">
          <p:sp>
            <p:nvSpPr>
              <p:cNvPr id="73" name="正方形/長方形 72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074577" y="4799272"/>
                <a:ext cx="704551" cy="567198"/>
              </a:xfrm>
              <a:prstGeom prst="rect">
                <a:avLst/>
              </a:prstGeom>
              <a:blipFill rotWithShape="1">
                <a:blip r:embed="rId4"/>
                <a:stretch>
                  <a:fillRect b="-4301"/>
                </a:stretch>
              </a:blipFill>
            </p:spPr>
            <p:txBody>
              <a:bodyPr/>
              <a:lstStyle/>
              <a:p>
                <a:r>
                  <a:rPr lang="ja-JP" alt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192375469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" name="大かっこ 45"/>
          <p:cNvSpPr/>
          <p:nvPr/>
        </p:nvSpPr>
        <p:spPr bwMode="auto">
          <a:xfrm>
            <a:off x="1043608" y="4797152"/>
            <a:ext cx="3047874" cy="1644857"/>
          </a:xfrm>
          <a:prstGeom prst="bracketPair">
            <a:avLst>
              <a:gd name="adj" fmla="val 9057"/>
            </a:avLst>
          </a:prstGeom>
          <a:solidFill>
            <a:srgbClr val="C0F2C5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1" lang="ja-JP" altLang="en-US" sz="1800" b="1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charset="0"/>
              <a:ea typeface="ＭＳ Ｐゴシック" pitchFamily="50" charset="-128"/>
            </a:endParaRPr>
          </a:p>
        </p:txBody>
      </p:sp>
      <p:grpSp>
        <p:nvGrpSpPr>
          <p:cNvPr id="47" name="グループ化 46"/>
          <p:cNvGrpSpPr/>
          <p:nvPr/>
        </p:nvGrpSpPr>
        <p:grpSpPr>
          <a:xfrm>
            <a:off x="1228794" y="4939770"/>
            <a:ext cx="126384" cy="1388646"/>
            <a:chOff x="6300192" y="2877218"/>
            <a:chExt cx="144016" cy="1582383"/>
          </a:xfrm>
        </p:grpSpPr>
        <p:sp>
          <p:nvSpPr>
            <p:cNvPr id="48" name="正方形/長方形 47"/>
            <p:cNvSpPr/>
            <p:nvPr/>
          </p:nvSpPr>
          <p:spPr bwMode="auto">
            <a:xfrm>
              <a:off x="6300192" y="3196996"/>
              <a:ext cx="144016" cy="159996"/>
            </a:xfrm>
            <a:prstGeom prst="rect">
              <a:avLst/>
            </a:prstGeom>
            <a:solidFill>
              <a:schemeClr val="tx1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1" lang="ja-JP" altLang="en-US" sz="1800" b="1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  <a:ea typeface="ＭＳ Ｐゴシック" pitchFamily="50" charset="-128"/>
              </a:endParaRPr>
            </a:p>
          </p:txBody>
        </p:sp>
        <p:sp>
          <p:nvSpPr>
            <p:cNvPr id="49" name="正方形/長方形 48"/>
            <p:cNvSpPr/>
            <p:nvPr/>
          </p:nvSpPr>
          <p:spPr bwMode="auto">
            <a:xfrm>
              <a:off x="6300192" y="3356992"/>
              <a:ext cx="144016" cy="159996"/>
            </a:xfrm>
            <a:prstGeom prst="rect">
              <a:avLst/>
            </a:prstGeom>
            <a:solidFill>
              <a:schemeClr val="bg1">
                <a:lumMod val="75000"/>
              </a:schemeClr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1" lang="ja-JP" altLang="en-US" sz="1800" b="1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  <a:ea typeface="ＭＳ Ｐゴシック" pitchFamily="50" charset="-128"/>
              </a:endParaRPr>
            </a:p>
          </p:txBody>
        </p:sp>
        <p:sp>
          <p:nvSpPr>
            <p:cNvPr id="50" name="正方形/長方形 49"/>
            <p:cNvSpPr/>
            <p:nvPr/>
          </p:nvSpPr>
          <p:spPr bwMode="auto">
            <a:xfrm>
              <a:off x="6300192" y="3509392"/>
              <a:ext cx="144016" cy="159996"/>
            </a:xfrm>
            <a:prstGeom prst="rect">
              <a:avLst/>
            </a:prstGeom>
            <a:solidFill>
              <a:schemeClr val="bg1">
                <a:lumMod val="75000"/>
              </a:schemeClr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1" lang="ja-JP" altLang="en-US" sz="1800" b="1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  <a:ea typeface="ＭＳ Ｐゴシック" pitchFamily="50" charset="-128"/>
              </a:endParaRPr>
            </a:p>
          </p:txBody>
        </p:sp>
        <p:sp>
          <p:nvSpPr>
            <p:cNvPr id="51" name="正方形/長方形 50"/>
            <p:cNvSpPr/>
            <p:nvPr/>
          </p:nvSpPr>
          <p:spPr bwMode="auto">
            <a:xfrm>
              <a:off x="6300192" y="3669388"/>
              <a:ext cx="144016" cy="159996"/>
            </a:xfrm>
            <a:prstGeom prst="rect">
              <a:avLst/>
            </a:prstGeom>
            <a:solidFill>
              <a:schemeClr val="bg1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1" lang="ja-JP" altLang="en-US" sz="1800" b="1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  <a:ea typeface="ＭＳ Ｐゴシック" pitchFamily="50" charset="-128"/>
              </a:endParaRPr>
            </a:p>
          </p:txBody>
        </p:sp>
        <p:sp>
          <p:nvSpPr>
            <p:cNvPr id="52" name="正方形/長方形 51"/>
            <p:cNvSpPr/>
            <p:nvPr/>
          </p:nvSpPr>
          <p:spPr bwMode="auto">
            <a:xfrm>
              <a:off x="6300192" y="3827213"/>
              <a:ext cx="144016" cy="159996"/>
            </a:xfrm>
            <a:prstGeom prst="rect">
              <a:avLst/>
            </a:prstGeom>
            <a:solidFill>
              <a:schemeClr val="bg1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1" lang="ja-JP" altLang="en-US" sz="1800" b="1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  <a:ea typeface="ＭＳ Ｐゴシック" pitchFamily="50" charset="-128"/>
              </a:endParaRPr>
            </a:p>
          </p:txBody>
        </p:sp>
        <p:sp>
          <p:nvSpPr>
            <p:cNvPr id="53" name="正方形/長方形 52"/>
            <p:cNvSpPr/>
            <p:nvPr/>
          </p:nvSpPr>
          <p:spPr bwMode="auto">
            <a:xfrm>
              <a:off x="6300192" y="3987209"/>
              <a:ext cx="144016" cy="159996"/>
            </a:xfrm>
            <a:prstGeom prst="rect">
              <a:avLst/>
            </a:prstGeom>
            <a:solidFill>
              <a:schemeClr val="bg1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1" lang="ja-JP" altLang="en-US" sz="1800" b="1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  <a:ea typeface="ＭＳ Ｐゴシック" pitchFamily="50" charset="-128"/>
              </a:endParaRPr>
            </a:p>
          </p:txBody>
        </p:sp>
        <p:sp>
          <p:nvSpPr>
            <p:cNvPr id="54" name="正方形/長方形 53"/>
            <p:cNvSpPr/>
            <p:nvPr/>
          </p:nvSpPr>
          <p:spPr bwMode="auto">
            <a:xfrm>
              <a:off x="6300192" y="4139609"/>
              <a:ext cx="144016" cy="159996"/>
            </a:xfrm>
            <a:prstGeom prst="rect">
              <a:avLst/>
            </a:prstGeom>
            <a:solidFill>
              <a:schemeClr val="bg1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1" lang="ja-JP" altLang="en-US" sz="1800" b="1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  <a:ea typeface="ＭＳ Ｐゴシック" pitchFamily="50" charset="-128"/>
              </a:endParaRPr>
            </a:p>
          </p:txBody>
        </p:sp>
        <p:sp>
          <p:nvSpPr>
            <p:cNvPr id="55" name="正方形/長方形 54"/>
            <p:cNvSpPr/>
            <p:nvPr/>
          </p:nvSpPr>
          <p:spPr bwMode="auto">
            <a:xfrm>
              <a:off x="6300192" y="4299605"/>
              <a:ext cx="144016" cy="159996"/>
            </a:xfrm>
            <a:prstGeom prst="rect">
              <a:avLst/>
            </a:prstGeom>
            <a:solidFill>
              <a:schemeClr val="bg1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1" lang="ja-JP" altLang="en-US" sz="1800" b="1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  <a:ea typeface="ＭＳ Ｐゴシック" pitchFamily="50" charset="-128"/>
              </a:endParaRPr>
            </a:p>
          </p:txBody>
        </p:sp>
        <p:sp>
          <p:nvSpPr>
            <p:cNvPr id="56" name="正方形/長方形 55"/>
            <p:cNvSpPr/>
            <p:nvPr/>
          </p:nvSpPr>
          <p:spPr bwMode="auto">
            <a:xfrm>
              <a:off x="6300192" y="2877218"/>
              <a:ext cx="144016" cy="159996"/>
            </a:xfrm>
            <a:prstGeom prst="rect">
              <a:avLst/>
            </a:prstGeom>
            <a:solidFill>
              <a:schemeClr val="tx1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1" lang="ja-JP" altLang="en-US" sz="1800" b="1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  <a:ea typeface="ＭＳ Ｐゴシック" pitchFamily="50" charset="-128"/>
              </a:endParaRPr>
            </a:p>
          </p:txBody>
        </p:sp>
        <p:sp>
          <p:nvSpPr>
            <p:cNvPr id="63" name="正方形/長方形 62"/>
            <p:cNvSpPr/>
            <p:nvPr/>
          </p:nvSpPr>
          <p:spPr bwMode="auto">
            <a:xfrm>
              <a:off x="6300192" y="3037214"/>
              <a:ext cx="144016" cy="159996"/>
            </a:xfrm>
            <a:prstGeom prst="rect">
              <a:avLst/>
            </a:prstGeom>
            <a:solidFill>
              <a:schemeClr val="bg1">
                <a:lumMod val="75000"/>
              </a:schemeClr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1" lang="ja-JP" altLang="en-US" sz="1800" b="1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  <a:ea typeface="ＭＳ Ｐゴシック" pitchFamily="50" charset="-128"/>
              </a:endParaRPr>
            </a:p>
          </p:txBody>
        </p:sp>
      </p:grpSp>
      <p:grpSp>
        <p:nvGrpSpPr>
          <p:cNvPr id="64" name="グループ化 63"/>
          <p:cNvGrpSpPr/>
          <p:nvPr/>
        </p:nvGrpSpPr>
        <p:grpSpPr>
          <a:xfrm>
            <a:off x="1576875" y="4940628"/>
            <a:ext cx="126384" cy="1388646"/>
            <a:chOff x="6300192" y="2877218"/>
            <a:chExt cx="144016" cy="1582383"/>
          </a:xfrm>
        </p:grpSpPr>
        <p:sp>
          <p:nvSpPr>
            <p:cNvPr id="65" name="正方形/長方形 64"/>
            <p:cNvSpPr/>
            <p:nvPr/>
          </p:nvSpPr>
          <p:spPr bwMode="auto">
            <a:xfrm>
              <a:off x="6300192" y="3196996"/>
              <a:ext cx="144016" cy="159996"/>
            </a:xfrm>
            <a:prstGeom prst="rect">
              <a:avLst/>
            </a:prstGeom>
            <a:solidFill>
              <a:schemeClr val="tx1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1" lang="ja-JP" altLang="en-US" sz="1800" b="1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  <a:ea typeface="ＭＳ Ｐゴシック" pitchFamily="50" charset="-128"/>
              </a:endParaRPr>
            </a:p>
          </p:txBody>
        </p:sp>
        <p:sp>
          <p:nvSpPr>
            <p:cNvPr id="66" name="正方形/長方形 65"/>
            <p:cNvSpPr/>
            <p:nvPr/>
          </p:nvSpPr>
          <p:spPr bwMode="auto">
            <a:xfrm>
              <a:off x="6300192" y="3356992"/>
              <a:ext cx="144016" cy="159996"/>
            </a:xfrm>
            <a:prstGeom prst="rect">
              <a:avLst/>
            </a:prstGeom>
            <a:solidFill>
              <a:schemeClr val="bg1">
                <a:lumMod val="75000"/>
              </a:schemeClr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1" lang="ja-JP" altLang="en-US" sz="1800" b="1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  <a:ea typeface="ＭＳ Ｐゴシック" pitchFamily="50" charset="-128"/>
              </a:endParaRPr>
            </a:p>
          </p:txBody>
        </p:sp>
        <p:sp>
          <p:nvSpPr>
            <p:cNvPr id="67" name="正方形/長方形 66"/>
            <p:cNvSpPr/>
            <p:nvPr/>
          </p:nvSpPr>
          <p:spPr bwMode="auto">
            <a:xfrm>
              <a:off x="6300192" y="3509392"/>
              <a:ext cx="144016" cy="159996"/>
            </a:xfrm>
            <a:prstGeom prst="rect">
              <a:avLst/>
            </a:prstGeom>
            <a:solidFill>
              <a:schemeClr val="bg1">
                <a:lumMod val="75000"/>
              </a:schemeClr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1" lang="ja-JP" altLang="en-US" sz="1800" b="1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  <a:ea typeface="ＭＳ Ｐゴシック" pitchFamily="50" charset="-128"/>
              </a:endParaRPr>
            </a:p>
          </p:txBody>
        </p:sp>
        <p:sp>
          <p:nvSpPr>
            <p:cNvPr id="68" name="正方形/長方形 67"/>
            <p:cNvSpPr/>
            <p:nvPr/>
          </p:nvSpPr>
          <p:spPr bwMode="auto">
            <a:xfrm>
              <a:off x="6300192" y="3669388"/>
              <a:ext cx="144016" cy="159996"/>
            </a:xfrm>
            <a:prstGeom prst="rect">
              <a:avLst/>
            </a:prstGeom>
            <a:solidFill>
              <a:schemeClr val="bg2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1" lang="ja-JP" altLang="en-US" sz="1800" b="1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  <a:ea typeface="ＭＳ Ｐゴシック" pitchFamily="50" charset="-128"/>
              </a:endParaRPr>
            </a:p>
          </p:txBody>
        </p:sp>
        <p:sp>
          <p:nvSpPr>
            <p:cNvPr id="69" name="正方形/長方形 68"/>
            <p:cNvSpPr/>
            <p:nvPr/>
          </p:nvSpPr>
          <p:spPr bwMode="auto">
            <a:xfrm>
              <a:off x="6300192" y="3827213"/>
              <a:ext cx="144016" cy="159996"/>
            </a:xfrm>
            <a:prstGeom prst="rect">
              <a:avLst/>
            </a:prstGeom>
            <a:solidFill>
              <a:schemeClr val="bg1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1" lang="ja-JP" altLang="en-US" sz="1800" b="1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  <a:ea typeface="ＭＳ Ｐゴシック" pitchFamily="50" charset="-128"/>
              </a:endParaRPr>
            </a:p>
          </p:txBody>
        </p:sp>
        <p:sp>
          <p:nvSpPr>
            <p:cNvPr id="70" name="正方形/長方形 69"/>
            <p:cNvSpPr/>
            <p:nvPr/>
          </p:nvSpPr>
          <p:spPr bwMode="auto">
            <a:xfrm>
              <a:off x="6300192" y="3987209"/>
              <a:ext cx="144016" cy="159996"/>
            </a:xfrm>
            <a:prstGeom prst="rect">
              <a:avLst/>
            </a:prstGeom>
            <a:solidFill>
              <a:schemeClr val="bg2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1" lang="ja-JP" altLang="en-US" sz="1800" b="1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  <a:ea typeface="ＭＳ Ｐゴシック" pitchFamily="50" charset="-128"/>
              </a:endParaRPr>
            </a:p>
          </p:txBody>
        </p:sp>
        <p:sp>
          <p:nvSpPr>
            <p:cNvPr id="71" name="正方形/長方形 70"/>
            <p:cNvSpPr/>
            <p:nvPr/>
          </p:nvSpPr>
          <p:spPr bwMode="auto">
            <a:xfrm>
              <a:off x="6300192" y="4139609"/>
              <a:ext cx="144016" cy="159996"/>
            </a:xfrm>
            <a:prstGeom prst="rect">
              <a:avLst/>
            </a:prstGeom>
            <a:solidFill>
              <a:schemeClr val="bg1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1" lang="ja-JP" altLang="en-US" sz="1800" b="1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  <a:ea typeface="ＭＳ Ｐゴシック" pitchFamily="50" charset="-128"/>
              </a:endParaRPr>
            </a:p>
          </p:txBody>
        </p:sp>
        <p:sp>
          <p:nvSpPr>
            <p:cNvPr id="72" name="正方形/長方形 71"/>
            <p:cNvSpPr/>
            <p:nvPr/>
          </p:nvSpPr>
          <p:spPr bwMode="auto">
            <a:xfrm>
              <a:off x="6300192" y="4299605"/>
              <a:ext cx="144016" cy="159996"/>
            </a:xfrm>
            <a:prstGeom prst="rect">
              <a:avLst/>
            </a:prstGeom>
            <a:solidFill>
              <a:schemeClr val="bg1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1" lang="ja-JP" altLang="en-US" sz="1800" b="1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  <a:ea typeface="ＭＳ Ｐゴシック" pitchFamily="50" charset="-128"/>
              </a:endParaRPr>
            </a:p>
          </p:txBody>
        </p:sp>
        <p:sp>
          <p:nvSpPr>
            <p:cNvPr id="73" name="正方形/長方形 72"/>
            <p:cNvSpPr/>
            <p:nvPr/>
          </p:nvSpPr>
          <p:spPr bwMode="auto">
            <a:xfrm>
              <a:off x="6300192" y="2877218"/>
              <a:ext cx="144016" cy="159996"/>
            </a:xfrm>
            <a:prstGeom prst="rect">
              <a:avLst/>
            </a:prstGeom>
            <a:solidFill>
              <a:schemeClr val="bg1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1" lang="ja-JP" altLang="en-US" sz="1800" b="1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  <a:ea typeface="ＭＳ Ｐゴシック" pitchFamily="50" charset="-128"/>
              </a:endParaRPr>
            </a:p>
          </p:txBody>
        </p:sp>
        <p:sp>
          <p:nvSpPr>
            <p:cNvPr id="74" name="正方形/長方形 73"/>
            <p:cNvSpPr/>
            <p:nvPr/>
          </p:nvSpPr>
          <p:spPr bwMode="auto">
            <a:xfrm>
              <a:off x="6300192" y="3037214"/>
              <a:ext cx="144016" cy="159996"/>
            </a:xfrm>
            <a:prstGeom prst="rect">
              <a:avLst/>
            </a:prstGeom>
            <a:solidFill>
              <a:schemeClr val="tx1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1" lang="ja-JP" altLang="en-US" sz="1800" b="1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  <a:ea typeface="ＭＳ Ｐゴシック" pitchFamily="50" charset="-128"/>
              </a:endParaRPr>
            </a:p>
          </p:txBody>
        </p:sp>
      </p:grpSp>
      <p:grpSp>
        <p:nvGrpSpPr>
          <p:cNvPr id="75" name="グループ化 74"/>
          <p:cNvGrpSpPr/>
          <p:nvPr/>
        </p:nvGrpSpPr>
        <p:grpSpPr>
          <a:xfrm>
            <a:off x="1918532" y="4933962"/>
            <a:ext cx="126384" cy="1388646"/>
            <a:chOff x="6300192" y="2877218"/>
            <a:chExt cx="144016" cy="1582383"/>
          </a:xfrm>
        </p:grpSpPr>
        <p:sp>
          <p:nvSpPr>
            <p:cNvPr id="76" name="正方形/長方形 75"/>
            <p:cNvSpPr/>
            <p:nvPr/>
          </p:nvSpPr>
          <p:spPr bwMode="auto">
            <a:xfrm>
              <a:off x="6300192" y="3196996"/>
              <a:ext cx="144016" cy="159996"/>
            </a:xfrm>
            <a:prstGeom prst="rect">
              <a:avLst/>
            </a:prstGeom>
            <a:solidFill>
              <a:schemeClr val="bg1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1" lang="ja-JP" altLang="en-US" sz="1800" b="1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  <a:ea typeface="ＭＳ Ｐゴシック" pitchFamily="50" charset="-128"/>
              </a:endParaRPr>
            </a:p>
          </p:txBody>
        </p:sp>
        <p:sp>
          <p:nvSpPr>
            <p:cNvPr id="77" name="正方形/長方形 76"/>
            <p:cNvSpPr/>
            <p:nvPr/>
          </p:nvSpPr>
          <p:spPr bwMode="auto">
            <a:xfrm>
              <a:off x="6300192" y="3356992"/>
              <a:ext cx="144016" cy="159996"/>
            </a:xfrm>
            <a:prstGeom prst="rect">
              <a:avLst/>
            </a:prstGeom>
            <a:solidFill>
              <a:schemeClr val="tx1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1" lang="ja-JP" altLang="en-US" sz="1800" b="1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  <a:ea typeface="ＭＳ Ｐゴシック" pitchFamily="50" charset="-128"/>
              </a:endParaRPr>
            </a:p>
          </p:txBody>
        </p:sp>
        <p:sp>
          <p:nvSpPr>
            <p:cNvPr id="78" name="正方形/長方形 77"/>
            <p:cNvSpPr/>
            <p:nvPr/>
          </p:nvSpPr>
          <p:spPr bwMode="auto">
            <a:xfrm>
              <a:off x="6300192" y="3509392"/>
              <a:ext cx="144016" cy="159996"/>
            </a:xfrm>
            <a:prstGeom prst="rect">
              <a:avLst/>
            </a:prstGeom>
            <a:solidFill>
              <a:schemeClr val="bg1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1" lang="ja-JP" altLang="en-US" sz="1800" b="1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  <a:ea typeface="ＭＳ Ｐゴシック" pitchFamily="50" charset="-128"/>
              </a:endParaRPr>
            </a:p>
          </p:txBody>
        </p:sp>
        <p:sp>
          <p:nvSpPr>
            <p:cNvPr id="79" name="正方形/長方形 78"/>
            <p:cNvSpPr/>
            <p:nvPr/>
          </p:nvSpPr>
          <p:spPr bwMode="auto">
            <a:xfrm>
              <a:off x="6300192" y="3669388"/>
              <a:ext cx="144016" cy="159996"/>
            </a:xfrm>
            <a:prstGeom prst="rect">
              <a:avLst/>
            </a:prstGeom>
            <a:solidFill>
              <a:schemeClr val="bg2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1" lang="ja-JP" altLang="en-US" sz="1800" b="1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  <a:ea typeface="ＭＳ Ｐゴシック" pitchFamily="50" charset="-128"/>
              </a:endParaRPr>
            </a:p>
          </p:txBody>
        </p:sp>
        <p:sp>
          <p:nvSpPr>
            <p:cNvPr id="80" name="正方形/長方形 79"/>
            <p:cNvSpPr/>
            <p:nvPr/>
          </p:nvSpPr>
          <p:spPr bwMode="auto">
            <a:xfrm>
              <a:off x="6300192" y="3827213"/>
              <a:ext cx="144016" cy="159996"/>
            </a:xfrm>
            <a:prstGeom prst="rect">
              <a:avLst/>
            </a:prstGeom>
            <a:solidFill>
              <a:schemeClr val="tx1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1" lang="ja-JP" altLang="en-US" sz="1800" b="1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  <a:ea typeface="ＭＳ Ｐゴシック" pitchFamily="50" charset="-128"/>
              </a:endParaRPr>
            </a:p>
          </p:txBody>
        </p:sp>
        <p:sp>
          <p:nvSpPr>
            <p:cNvPr id="81" name="正方形/長方形 80"/>
            <p:cNvSpPr/>
            <p:nvPr/>
          </p:nvSpPr>
          <p:spPr bwMode="auto">
            <a:xfrm>
              <a:off x="6300192" y="3987209"/>
              <a:ext cx="144016" cy="159996"/>
            </a:xfrm>
            <a:prstGeom prst="rect">
              <a:avLst/>
            </a:prstGeom>
            <a:solidFill>
              <a:schemeClr val="tx1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1" lang="ja-JP" altLang="en-US" sz="1800" b="1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  <a:ea typeface="ＭＳ Ｐゴシック" pitchFamily="50" charset="-128"/>
              </a:endParaRPr>
            </a:p>
          </p:txBody>
        </p:sp>
        <p:sp>
          <p:nvSpPr>
            <p:cNvPr id="82" name="正方形/長方形 81"/>
            <p:cNvSpPr/>
            <p:nvPr/>
          </p:nvSpPr>
          <p:spPr bwMode="auto">
            <a:xfrm>
              <a:off x="6300192" y="4139609"/>
              <a:ext cx="144016" cy="159996"/>
            </a:xfrm>
            <a:prstGeom prst="rect">
              <a:avLst/>
            </a:prstGeom>
            <a:solidFill>
              <a:schemeClr val="bg2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1" lang="ja-JP" altLang="en-US" sz="1800" b="1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  <a:ea typeface="ＭＳ Ｐゴシック" pitchFamily="50" charset="-128"/>
              </a:endParaRPr>
            </a:p>
          </p:txBody>
        </p:sp>
        <p:sp>
          <p:nvSpPr>
            <p:cNvPr id="83" name="正方形/長方形 82"/>
            <p:cNvSpPr/>
            <p:nvPr/>
          </p:nvSpPr>
          <p:spPr bwMode="auto">
            <a:xfrm>
              <a:off x="6300192" y="4299605"/>
              <a:ext cx="144016" cy="159996"/>
            </a:xfrm>
            <a:prstGeom prst="rect">
              <a:avLst/>
            </a:prstGeom>
            <a:solidFill>
              <a:schemeClr val="bg1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1" lang="ja-JP" altLang="en-US" sz="1800" b="1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  <a:ea typeface="ＭＳ Ｐゴシック" pitchFamily="50" charset="-128"/>
              </a:endParaRPr>
            </a:p>
          </p:txBody>
        </p:sp>
        <p:sp>
          <p:nvSpPr>
            <p:cNvPr id="84" name="正方形/長方形 83"/>
            <p:cNvSpPr/>
            <p:nvPr/>
          </p:nvSpPr>
          <p:spPr bwMode="auto">
            <a:xfrm>
              <a:off x="6300192" y="2877218"/>
              <a:ext cx="144016" cy="159996"/>
            </a:xfrm>
            <a:prstGeom prst="rect">
              <a:avLst/>
            </a:prstGeom>
            <a:solidFill>
              <a:schemeClr val="bg2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1" lang="ja-JP" altLang="en-US" sz="1800" b="1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  <a:ea typeface="ＭＳ Ｐゴシック" pitchFamily="50" charset="-128"/>
              </a:endParaRPr>
            </a:p>
          </p:txBody>
        </p:sp>
        <p:sp>
          <p:nvSpPr>
            <p:cNvPr id="85" name="正方形/長方形 84"/>
            <p:cNvSpPr/>
            <p:nvPr/>
          </p:nvSpPr>
          <p:spPr bwMode="auto">
            <a:xfrm>
              <a:off x="6300192" y="3037214"/>
              <a:ext cx="144016" cy="159996"/>
            </a:xfrm>
            <a:prstGeom prst="rect">
              <a:avLst/>
            </a:prstGeom>
            <a:solidFill>
              <a:schemeClr val="bg2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1" lang="ja-JP" altLang="en-US" sz="1800" b="1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  <a:ea typeface="ＭＳ Ｐゴシック" pitchFamily="50" charset="-128"/>
              </a:endParaRPr>
            </a:p>
          </p:txBody>
        </p:sp>
      </p:grpSp>
      <mc:AlternateContent xmlns:mc="http://schemas.openxmlformats.org/markup-compatibility/2006" xmlns:a14="http://schemas.microsoft.com/office/drawing/2010/main">
        <mc:Choice Requires="a14">
          <p:sp>
            <p:nvSpPr>
              <p:cNvPr id="86" name="正方形/長方形 85"/>
              <p:cNvSpPr/>
              <p:nvPr/>
            </p:nvSpPr>
            <p:spPr>
              <a:xfrm>
                <a:off x="3074577" y="4799272"/>
                <a:ext cx="704551" cy="567198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altLang="ja-JP" sz="3600" b="0" i="1">
                              <a:latin typeface="Cambria Math"/>
                            </a:rPr>
                          </m:ctrlPr>
                        </m:sSubPr>
                        <m:e>
                          <m:r>
                            <a:rPr lang="en-US" altLang="ja-JP" sz="3600" b="0" i="1">
                              <a:latin typeface="Cambria Math"/>
                            </a:rPr>
                            <m:t>𝐿</m:t>
                          </m:r>
                        </m:e>
                        <m:sub>
                          <m:r>
                            <a:rPr lang="en-US" altLang="ja-JP" sz="3600" b="0" i="1">
                              <a:latin typeface="Cambria Math"/>
                            </a:rPr>
                            <m:t>𝑑</m:t>
                          </m:r>
                        </m:sub>
                      </m:sSub>
                    </m:oMath>
                  </m:oMathPara>
                </a14:m>
                <a:endParaRPr lang="ja-JP" altLang="en-US" sz="3600" dirty="0"/>
              </a:p>
            </p:txBody>
          </p:sp>
        </mc:Choice>
        <mc:Fallback xmlns="">
          <p:sp>
            <p:nvSpPr>
              <p:cNvPr id="86" name="正方形/長方形 85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074577" y="4799272"/>
                <a:ext cx="704551" cy="567198"/>
              </a:xfrm>
              <a:prstGeom prst="rect">
                <a:avLst/>
              </a:prstGeom>
              <a:blipFill rotWithShape="1">
                <a:blip r:embed="rId2"/>
                <a:stretch>
                  <a:fillRect b="-4301"/>
                </a:stretch>
              </a:blipFill>
            </p:spPr>
            <p:txBody>
              <a:bodyPr/>
              <a:lstStyle/>
              <a:p>
                <a:r>
                  <a:rPr lang="ja-JP" alt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87" name="テキスト ボックス 86"/>
          <p:cNvSpPr txBox="1"/>
          <p:nvPr/>
        </p:nvSpPr>
        <p:spPr>
          <a:xfrm>
            <a:off x="2203503" y="5422416"/>
            <a:ext cx="728084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ja-JP" altLang="en-US" sz="2800" b="0" dirty="0" smtClean="0"/>
              <a:t>・・・</a:t>
            </a:r>
            <a:endParaRPr kumimoji="1" lang="ja-JP" altLang="en-US" sz="2800" b="0" dirty="0"/>
          </a:p>
        </p:txBody>
      </p:sp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 dirty="0" smtClean="0"/>
              <a:t>サンプリング行列</a:t>
            </a:r>
            <a:endParaRPr kumimoji="1" lang="ja-JP" altLang="en-US" dirty="0"/>
          </a:p>
        </p:txBody>
      </p:sp>
      <p:sp>
        <p:nvSpPr>
          <p:cNvPr id="3" name="コンテンツ プレースホルダー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ja-JP" altLang="en-US" dirty="0" smtClean="0"/>
              <a:t>特異値分解を施すために、各サンプルの頂点の</a:t>
            </a:r>
            <a:r>
              <a:rPr lang="en-US" altLang="ja-JP" dirty="0" smtClean="0"/>
              <a:t/>
            </a:r>
            <a:br>
              <a:rPr lang="en-US" altLang="ja-JP" dirty="0" smtClean="0"/>
            </a:br>
            <a:r>
              <a:rPr lang="ja-JP" altLang="en-US" dirty="0" smtClean="0"/>
              <a:t>入射光を列に並べた行列を作成</a:t>
            </a:r>
            <a:endParaRPr lang="en-US" altLang="ja-JP" dirty="0" smtClean="0"/>
          </a:p>
          <a:p>
            <a:pPr lvl="1"/>
            <a:endParaRPr kumimoji="1" lang="en-US" altLang="ja-JP" dirty="0" smtClean="0"/>
          </a:p>
        </p:txBody>
      </p:sp>
      <p:pic>
        <p:nvPicPr>
          <p:cNvPr id="59" name="Picture 6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90549" y="2445478"/>
            <a:ext cx="2736304" cy="167218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60" name="Picture 9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13776" y="2610484"/>
            <a:ext cx="2736304" cy="167218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61" name="Picture 7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55178" y="2805542"/>
            <a:ext cx="2736304" cy="1672185"/>
          </a:xfrm>
          <a:prstGeom prst="rect">
            <a:avLst/>
          </a:prstGeom>
          <a:noFill/>
          <a:ln w="38100">
            <a:solidFill>
              <a:srgbClr val="FF0000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57" name="下矢印 56"/>
          <p:cNvSpPr/>
          <p:nvPr/>
        </p:nvSpPr>
        <p:spPr bwMode="auto">
          <a:xfrm>
            <a:off x="1703259" y="4477725"/>
            <a:ext cx="581774" cy="371879"/>
          </a:xfrm>
          <a:prstGeom prst="downArrow">
            <a:avLst/>
          </a:prstGeom>
          <a:solidFill>
            <a:srgbClr val="FF0000"/>
          </a:solidFill>
          <a:ln>
            <a:noFill/>
            <a:headEnd type="none" w="med" len="med"/>
            <a:tailEnd type="none" w="med" len="med"/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1" lang="ja-JP" altLang="en-US" sz="1800" b="1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charset="0"/>
              <a:ea typeface="ＭＳ Ｐゴシック" pitchFamily="50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202138289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 dirty="0" smtClean="0"/>
              <a:t>サンプリング行列</a:t>
            </a:r>
            <a:endParaRPr kumimoji="1" lang="ja-JP" altLang="en-US" dirty="0"/>
          </a:p>
        </p:txBody>
      </p:sp>
      <p:sp>
        <p:nvSpPr>
          <p:cNvPr id="3" name="コンテンツ プレースホルダー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ja-JP" altLang="en-US" dirty="0" smtClean="0"/>
              <a:t>特異値分解を施すために、各サンプルの頂点の</a:t>
            </a:r>
            <a:r>
              <a:rPr lang="en-US" altLang="ja-JP" dirty="0" smtClean="0"/>
              <a:t/>
            </a:r>
            <a:br>
              <a:rPr lang="en-US" altLang="ja-JP" dirty="0" smtClean="0"/>
            </a:br>
            <a:r>
              <a:rPr lang="ja-JP" altLang="en-US" dirty="0" smtClean="0"/>
              <a:t>入射光を列に並べた行列を作成</a:t>
            </a:r>
            <a:endParaRPr lang="en-US" altLang="ja-JP" dirty="0" smtClean="0"/>
          </a:p>
          <a:p>
            <a:pPr lvl="1"/>
            <a:endParaRPr kumimoji="1" lang="en-US" altLang="ja-JP" dirty="0" smtClean="0"/>
          </a:p>
        </p:txBody>
      </p:sp>
      <p:pic>
        <p:nvPicPr>
          <p:cNvPr id="59" name="Picture 6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90549" y="2445478"/>
            <a:ext cx="2736304" cy="167218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60" name="Picture 9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13776" y="2610484"/>
            <a:ext cx="2736304" cy="167218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61" name="Picture 7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55178" y="2805542"/>
            <a:ext cx="2736304" cy="1672185"/>
          </a:xfrm>
          <a:prstGeom prst="rect">
            <a:avLst/>
          </a:prstGeom>
          <a:noFill/>
          <a:ln w="38100">
            <a:noFill/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46" name="Picture 2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4719995" y="2455772"/>
            <a:ext cx="2781773" cy="1699973"/>
          </a:xfrm>
          <a:prstGeom prst="rect">
            <a:avLst/>
          </a:prstGeom>
          <a:noFill/>
          <a:ln w="38100">
            <a:solidFill>
              <a:srgbClr val="FF0000"/>
            </a:solidFill>
          </a:ln>
          <a:effectLst>
            <a:outerShdw blurRad="114300" dist="38100" dir="2700000" algn="tl" rotWithShape="0">
              <a:prstClr val="black">
                <a:alpha val="40000"/>
              </a:prst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93" name="下矢印 92"/>
          <p:cNvSpPr/>
          <p:nvPr/>
        </p:nvSpPr>
        <p:spPr bwMode="auto">
          <a:xfrm>
            <a:off x="5050603" y="4172526"/>
            <a:ext cx="581774" cy="607481"/>
          </a:xfrm>
          <a:prstGeom prst="downArrow">
            <a:avLst>
              <a:gd name="adj1" fmla="val 50000"/>
              <a:gd name="adj2" fmla="val 35265"/>
            </a:avLst>
          </a:prstGeom>
          <a:solidFill>
            <a:srgbClr val="FF0000"/>
          </a:solidFill>
          <a:ln>
            <a:noFill/>
            <a:headEnd type="none" w="med" len="med"/>
            <a:tailEnd type="none" w="med" len="med"/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1" lang="ja-JP" altLang="en-US" sz="1800" b="1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charset="0"/>
              <a:ea typeface="ＭＳ Ｐゴシック" pitchFamily="50" charset="-128"/>
            </a:endParaRPr>
          </a:p>
        </p:txBody>
      </p:sp>
      <p:sp>
        <p:nvSpPr>
          <p:cNvPr id="67" name="大かっこ 66"/>
          <p:cNvSpPr/>
          <p:nvPr/>
        </p:nvSpPr>
        <p:spPr bwMode="auto">
          <a:xfrm>
            <a:off x="1043608" y="4797152"/>
            <a:ext cx="3047874" cy="1644857"/>
          </a:xfrm>
          <a:prstGeom prst="bracketPair">
            <a:avLst>
              <a:gd name="adj" fmla="val 9057"/>
            </a:avLst>
          </a:prstGeom>
          <a:solidFill>
            <a:srgbClr val="C0F2C5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1" lang="ja-JP" altLang="en-US" sz="1800" b="1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charset="0"/>
              <a:ea typeface="ＭＳ Ｐゴシック" pitchFamily="50" charset="-128"/>
            </a:endParaRPr>
          </a:p>
        </p:txBody>
      </p:sp>
      <p:grpSp>
        <p:nvGrpSpPr>
          <p:cNvPr id="68" name="グループ化 67"/>
          <p:cNvGrpSpPr/>
          <p:nvPr/>
        </p:nvGrpSpPr>
        <p:grpSpPr>
          <a:xfrm>
            <a:off x="1228794" y="4939770"/>
            <a:ext cx="126384" cy="1388646"/>
            <a:chOff x="6300192" y="2877218"/>
            <a:chExt cx="144016" cy="1582383"/>
          </a:xfrm>
        </p:grpSpPr>
        <p:sp>
          <p:nvSpPr>
            <p:cNvPr id="69" name="正方形/長方形 68"/>
            <p:cNvSpPr/>
            <p:nvPr/>
          </p:nvSpPr>
          <p:spPr bwMode="auto">
            <a:xfrm>
              <a:off x="6300192" y="3196996"/>
              <a:ext cx="144016" cy="159996"/>
            </a:xfrm>
            <a:prstGeom prst="rect">
              <a:avLst/>
            </a:prstGeom>
            <a:solidFill>
              <a:schemeClr val="tx1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1" lang="ja-JP" altLang="en-US" sz="1800" b="1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  <a:ea typeface="ＭＳ Ｐゴシック" pitchFamily="50" charset="-128"/>
              </a:endParaRPr>
            </a:p>
          </p:txBody>
        </p:sp>
        <p:sp>
          <p:nvSpPr>
            <p:cNvPr id="70" name="正方形/長方形 69"/>
            <p:cNvSpPr/>
            <p:nvPr/>
          </p:nvSpPr>
          <p:spPr bwMode="auto">
            <a:xfrm>
              <a:off x="6300192" y="3356992"/>
              <a:ext cx="144016" cy="159996"/>
            </a:xfrm>
            <a:prstGeom prst="rect">
              <a:avLst/>
            </a:prstGeom>
            <a:solidFill>
              <a:schemeClr val="bg1">
                <a:lumMod val="75000"/>
              </a:schemeClr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1" lang="ja-JP" altLang="en-US" sz="1800" b="1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  <a:ea typeface="ＭＳ Ｐゴシック" pitchFamily="50" charset="-128"/>
              </a:endParaRPr>
            </a:p>
          </p:txBody>
        </p:sp>
        <p:sp>
          <p:nvSpPr>
            <p:cNvPr id="71" name="正方形/長方形 70"/>
            <p:cNvSpPr/>
            <p:nvPr/>
          </p:nvSpPr>
          <p:spPr bwMode="auto">
            <a:xfrm>
              <a:off x="6300192" y="3509392"/>
              <a:ext cx="144016" cy="159996"/>
            </a:xfrm>
            <a:prstGeom prst="rect">
              <a:avLst/>
            </a:prstGeom>
            <a:solidFill>
              <a:schemeClr val="bg1">
                <a:lumMod val="75000"/>
              </a:schemeClr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1" lang="ja-JP" altLang="en-US" sz="1800" b="1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  <a:ea typeface="ＭＳ Ｐゴシック" pitchFamily="50" charset="-128"/>
              </a:endParaRPr>
            </a:p>
          </p:txBody>
        </p:sp>
        <p:sp>
          <p:nvSpPr>
            <p:cNvPr id="72" name="正方形/長方形 71"/>
            <p:cNvSpPr/>
            <p:nvPr/>
          </p:nvSpPr>
          <p:spPr bwMode="auto">
            <a:xfrm>
              <a:off x="6300192" y="3669388"/>
              <a:ext cx="144016" cy="159996"/>
            </a:xfrm>
            <a:prstGeom prst="rect">
              <a:avLst/>
            </a:prstGeom>
            <a:solidFill>
              <a:schemeClr val="bg1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1" lang="ja-JP" altLang="en-US" sz="1800" b="1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  <a:ea typeface="ＭＳ Ｐゴシック" pitchFamily="50" charset="-128"/>
              </a:endParaRPr>
            </a:p>
          </p:txBody>
        </p:sp>
        <p:sp>
          <p:nvSpPr>
            <p:cNvPr id="73" name="正方形/長方形 72"/>
            <p:cNvSpPr/>
            <p:nvPr/>
          </p:nvSpPr>
          <p:spPr bwMode="auto">
            <a:xfrm>
              <a:off x="6300192" y="3827213"/>
              <a:ext cx="144016" cy="159996"/>
            </a:xfrm>
            <a:prstGeom prst="rect">
              <a:avLst/>
            </a:prstGeom>
            <a:solidFill>
              <a:schemeClr val="bg1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1" lang="ja-JP" altLang="en-US" sz="1800" b="1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  <a:ea typeface="ＭＳ Ｐゴシック" pitchFamily="50" charset="-128"/>
              </a:endParaRPr>
            </a:p>
          </p:txBody>
        </p:sp>
        <p:sp>
          <p:nvSpPr>
            <p:cNvPr id="74" name="正方形/長方形 73"/>
            <p:cNvSpPr/>
            <p:nvPr/>
          </p:nvSpPr>
          <p:spPr bwMode="auto">
            <a:xfrm>
              <a:off x="6300192" y="3987209"/>
              <a:ext cx="144016" cy="159996"/>
            </a:xfrm>
            <a:prstGeom prst="rect">
              <a:avLst/>
            </a:prstGeom>
            <a:solidFill>
              <a:schemeClr val="bg1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1" lang="ja-JP" altLang="en-US" sz="1800" b="1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  <a:ea typeface="ＭＳ Ｐゴシック" pitchFamily="50" charset="-128"/>
              </a:endParaRPr>
            </a:p>
          </p:txBody>
        </p:sp>
        <p:sp>
          <p:nvSpPr>
            <p:cNvPr id="75" name="正方形/長方形 74"/>
            <p:cNvSpPr/>
            <p:nvPr/>
          </p:nvSpPr>
          <p:spPr bwMode="auto">
            <a:xfrm>
              <a:off x="6300192" y="4139609"/>
              <a:ext cx="144016" cy="159996"/>
            </a:xfrm>
            <a:prstGeom prst="rect">
              <a:avLst/>
            </a:prstGeom>
            <a:solidFill>
              <a:schemeClr val="bg1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1" lang="ja-JP" altLang="en-US" sz="1800" b="1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  <a:ea typeface="ＭＳ Ｐゴシック" pitchFamily="50" charset="-128"/>
              </a:endParaRPr>
            </a:p>
          </p:txBody>
        </p:sp>
        <p:sp>
          <p:nvSpPr>
            <p:cNvPr id="76" name="正方形/長方形 75"/>
            <p:cNvSpPr/>
            <p:nvPr/>
          </p:nvSpPr>
          <p:spPr bwMode="auto">
            <a:xfrm>
              <a:off x="6300192" y="4299605"/>
              <a:ext cx="144016" cy="159996"/>
            </a:xfrm>
            <a:prstGeom prst="rect">
              <a:avLst/>
            </a:prstGeom>
            <a:solidFill>
              <a:schemeClr val="bg1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1" lang="ja-JP" altLang="en-US" sz="1800" b="1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  <a:ea typeface="ＭＳ Ｐゴシック" pitchFamily="50" charset="-128"/>
              </a:endParaRPr>
            </a:p>
          </p:txBody>
        </p:sp>
        <p:sp>
          <p:nvSpPr>
            <p:cNvPr id="77" name="正方形/長方形 76"/>
            <p:cNvSpPr/>
            <p:nvPr/>
          </p:nvSpPr>
          <p:spPr bwMode="auto">
            <a:xfrm>
              <a:off x="6300192" y="2877218"/>
              <a:ext cx="144016" cy="159996"/>
            </a:xfrm>
            <a:prstGeom prst="rect">
              <a:avLst/>
            </a:prstGeom>
            <a:solidFill>
              <a:schemeClr val="tx1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1" lang="ja-JP" altLang="en-US" sz="1800" b="1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  <a:ea typeface="ＭＳ Ｐゴシック" pitchFamily="50" charset="-128"/>
              </a:endParaRPr>
            </a:p>
          </p:txBody>
        </p:sp>
        <p:sp>
          <p:nvSpPr>
            <p:cNvPr id="78" name="正方形/長方形 77"/>
            <p:cNvSpPr/>
            <p:nvPr/>
          </p:nvSpPr>
          <p:spPr bwMode="auto">
            <a:xfrm>
              <a:off x="6300192" y="3037214"/>
              <a:ext cx="144016" cy="159996"/>
            </a:xfrm>
            <a:prstGeom prst="rect">
              <a:avLst/>
            </a:prstGeom>
            <a:solidFill>
              <a:schemeClr val="bg1">
                <a:lumMod val="75000"/>
              </a:schemeClr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1" lang="ja-JP" altLang="en-US" sz="1800" b="1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  <a:ea typeface="ＭＳ Ｐゴシック" pitchFamily="50" charset="-128"/>
              </a:endParaRPr>
            </a:p>
          </p:txBody>
        </p:sp>
      </p:grpSp>
      <p:grpSp>
        <p:nvGrpSpPr>
          <p:cNvPr id="79" name="グループ化 78"/>
          <p:cNvGrpSpPr/>
          <p:nvPr/>
        </p:nvGrpSpPr>
        <p:grpSpPr>
          <a:xfrm>
            <a:off x="1576875" y="4940628"/>
            <a:ext cx="126384" cy="1388646"/>
            <a:chOff x="6300192" y="2877218"/>
            <a:chExt cx="144016" cy="1582383"/>
          </a:xfrm>
        </p:grpSpPr>
        <p:sp>
          <p:nvSpPr>
            <p:cNvPr id="80" name="正方形/長方形 79"/>
            <p:cNvSpPr/>
            <p:nvPr/>
          </p:nvSpPr>
          <p:spPr bwMode="auto">
            <a:xfrm>
              <a:off x="6300192" y="3196996"/>
              <a:ext cx="144016" cy="159996"/>
            </a:xfrm>
            <a:prstGeom prst="rect">
              <a:avLst/>
            </a:prstGeom>
            <a:solidFill>
              <a:schemeClr val="tx1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1" lang="ja-JP" altLang="en-US" sz="1800" b="1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  <a:ea typeface="ＭＳ Ｐゴシック" pitchFamily="50" charset="-128"/>
              </a:endParaRPr>
            </a:p>
          </p:txBody>
        </p:sp>
        <p:sp>
          <p:nvSpPr>
            <p:cNvPr id="81" name="正方形/長方形 80"/>
            <p:cNvSpPr/>
            <p:nvPr/>
          </p:nvSpPr>
          <p:spPr bwMode="auto">
            <a:xfrm>
              <a:off x="6300192" y="3356992"/>
              <a:ext cx="144016" cy="159996"/>
            </a:xfrm>
            <a:prstGeom prst="rect">
              <a:avLst/>
            </a:prstGeom>
            <a:solidFill>
              <a:schemeClr val="bg1">
                <a:lumMod val="75000"/>
              </a:schemeClr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1" lang="ja-JP" altLang="en-US" sz="1800" b="1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  <a:ea typeface="ＭＳ Ｐゴシック" pitchFamily="50" charset="-128"/>
              </a:endParaRPr>
            </a:p>
          </p:txBody>
        </p:sp>
        <p:sp>
          <p:nvSpPr>
            <p:cNvPr id="82" name="正方形/長方形 81"/>
            <p:cNvSpPr/>
            <p:nvPr/>
          </p:nvSpPr>
          <p:spPr bwMode="auto">
            <a:xfrm>
              <a:off x="6300192" y="3509392"/>
              <a:ext cx="144016" cy="159996"/>
            </a:xfrm>
            <a:prstGeom prst="rect">
              <a:avLst/>
            </a:prstGeom>
            <a:solidFill>
              <a:schemeClr val="bg1">
                <a:lumMod val="75000"/>
              </a:schemeClr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1" lang="ja-JP" altLang="en-US" sz="1800" b="1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  <a:ea typeface="ＭＳ Ｐゴシック" pitchFamily="50" charset="-128"/>
              </a:endParaRPr>
            </a:p>
          </p:txBody>
        </p:sp>
        <p:sp>
          <p:nvSpPr>
            <p:cNvPr id="83" name="正方形/長方形 82"/>
            <p:cNvSpPr/>
            <p:nvPr/>
          </p:nvSpPr>
          <p:spPr bwMode="auto">
            <a:xfrm>
              <a:off x="6300192" y="3669388"/>
              <a:ext cx="144016" cy="159996"/>
            </a:xfrm>
            <a:prstGeom prst="rect">
              <a:avLst/>
            </a:prstGeom>
            <a:solidFill>
              <a:schemeClr val="bg2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1" lang="ja-JP" altLang="en-US" sz="1800" b="1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  <a:ea typeface="ＭＳ Ｐゴシック" pitchFamily="50" charset="-128"/>
              </a:endParaRPr>
            </a:p>
          </p:txBody>
        </p:sp>
        <p:sp>
          <p:nvSpPr>
            <p:cNvPr id="84" name="正方形/長方形 83"/>
            <p:cNvSpPr/>
            <p:nvPr/>
          </p:nvSpPr>
          <p:spPr bwMode="auto">
            <a:xfrm>
              <a:off x="6300192" y="3827213"/>
              <a:ext cx="144016" cy="159996"/>
            </a:xfrm>
            <a:prstGeom prst="rect">
              <a:avLst/>
            </a:prstGeom>
            <a:solidFill>
              <a:schemeClr val="bg1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1" lang="ja-JP" altLang="en-US" sz="1800" b="1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  <a:ea typeface="ＭＳ Ｐゴシック" pitchFamily="50" charset="-128"/>
              </a:endParaRPr>
            </a:p>
          </p:txBody>
        </p:sp>
        <p:sp>
          <p:nvSpPr>
            <p:cNvPr id="85" name="正方形/長方形 84"/>
            <p:cNvSpPr/>
            <p:nvPr/>
          </p:nvSpPr>
          <p:spPr bwMode="auto">
            <a:xfrm>
              <a:off x="6300192" y="3987209"/>
              <a:ext cx="144016" cy="159996"/>
            </a:xfrm>
            <a:prstGeom prst="rect">
              <a:avLst/>
            </a:prstGeom>
            <a:solidFill>
              <a:schemeClr val="bg2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1" lang="ja-JP" altLang="en-US" sz="1800" b="1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  <a:ea typeface="ＭＳ Ｐゴシック" pitchFamily="50" charset="-128"/>
              </a:endParaRPr>
            </a:p>
          </p:txBody>
        </p:sp>
        <p:sp>
          <p:nvSpPr>
            <p:cNvPr id="86" name="正方形/長方形 85"/>
            <p:cNvSpPr/>
            <p:nvPr/>
          </p:nvSpPr>
          <p:spPr bwMode="auto">
            <a:xfrm>
              <a:off x="6300192" y="4139609"/>
              <a:ext cx="144016" cy="159996"/>
            </a:xfrm>
            <a:prstGeom prst="rect">
              <a:avLst/>
            </a:prstGeom>
            <a:solidFill>
              <a:schemeClr val="bg1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1" lang="ja-JP" altLang="en-US" sz="1800" b="1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  <a:ea typeface="ＭＳ Ｐゴシック" pitchFamily="50" charset="-128"/>
              </a:endParaRPr>
            </a:p>
          </p:txBody>
        </p:sp>
        <p:sp>
          <p:nvSpPr>
            <p:cNvPr id="87" name="正方形/長方形 86"/>
            <p:cNvSpPr/>
            <p:nvPr/>
          </p:nvSpPr>
          <p:spPr bwMode="auto">
            <a:xfrm>
              <a:off x="6300192" y="4299605"/>
              <a:ext cx="144016" cy="159996"/>
            </a:xfrm>
            <a:prstGeom prst="rect">
              <a:avLst/>
            </a:prstGeom>
            <a:solidFill>
              <a:schemeClr val="bg1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1" lang="ja-JP" altLang="en-US" sz="1800" b="1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  <a:ea typeface="ＭＳ Ｐゴシック" pitchFamily="50" charset="-128"/>
              </a:endParaRPr>
            </a:p>
          </p:txBody>
        </p:sp>
        <p:sp>
          <p:nvSpPr>
            <p:cNvPr id="88" name="正方形/長方形 87"/>
            <p:cNvSpPr/>
            <p:nvPr/>
          </p:nvSpPr>
          <p:spPr bwMode="auto">
            <a:xfrm>
              <a:off x="6300192" y="2877218"/>
              <a:ext cx="144016" cy="159996"/>
            </a:xfrm>
            <a:prstGeom prst="rect">
              <a:avLst/>
            </a:prstGeom>
            <a:solidFill>
              <a:schemeClr val="bg1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1" lang="ja-JP" altLang="en-US" sz="1800" b="1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  <a:ea typeface="ＭＳ Ｐゴシック" pitchFamily="50" charset="-128"/>
              </a:endParaRPr>
            </a:p>
          </p:txBody>
        </p:sp>
        <p:sp>
          <p:nvSpPr>
            <p:cNvPr id="90" name="正方形/長方形 89"/>
            <p:cNvSpPr/>
            <p:nvPr/>
          </p:nvSpPr>
          <p:spPr bwMode="auto">
            <a:xfrm>
              <a:off x="6300192" y="3037214"/>
              <a:ext cx="144016" cy="159996"/>
            </a:xfrm>
            <a:prstGeom prst="rect">
              <a:avLst/>
            </a:prstGeom>
            <a:solidFill>
              <a:schemeClr val="tx1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1" lang="ja-JP" altLang="en-US" sz="1800" b="1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  <a:ea typeface="ＭＳ Ｐゴシック" pitchFamily="50" charset="-128"/>
              </a:endParaRPr>
            </a:p>
          </p:txBody>
        </p:sp>
      </p:grpSp>
      <p:grpSp>
        <p:nvGrpSpPr>
          <p:cNvPr id="91" name="グループ化 90"/>
          <p:cNvGrpSpPr/>
          <p:nvPr/>
        </p:nvGrpSpPr>
        <p:grpSpPr>
          <a:xfrm>
            <a:off x="1918532" y="4933962"/>
            <a:ext cx="126384" cy="1388646"/>
            <a:chOff x="6300192" y="2877218"/>
            <a:chExt cx="144016" cy="1582383"/>
          </a:xfrm>
        </p:grpSpPr>
        <p:sp>
          <p:nvSpPr>
            <p:cNvPr id="92" name="正方形/長方形 91"/>
            <p:cNvSpPr/>
            <p:nvPr/>
          </p:nvSpPr>
          <p:spPr bwMode="auto">
            <a:xfrm>
              <a:off x="6300192" y="3196996"/>
              <a:ext cx="144016" cy="159996"/>
            </a:xfrm>
            <a:prstGeom prst="rect">
              <a:avLst/>
            </a:prstGeom>
            <a:solidFill>
              <a:schemeClr val="bg1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1" lang="ja-JP" altLang="en-US" sz="1800" b="1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  <a:ea typeface="ＭＳ Ｐゴシック" pitchFamily="50" charset="-128"/>
              </a:endParaRPr>
            </a:p>
          </p:txBody>
        </p:sp>
        <p:sp>
          <p:nvSpPr>
            <p:cNvPr id="94" name="正方形/長方形 93"/>
            <p:cNvSpPr/>
            <p:nvPr/>
          </p:nvSpPr>
          <p:spPr bwMode="auto">
            <a:xfrm>
              <a:off x="6300192" y="3356992"/>
              <a:ext cx="144016" cy="159996"/>
            </a:xfrm>
            <a:prstGeom prst="rect">
              <a:avLst/>
            </a:prstGeom>
            <a:solidFill>
              <a:schemeClr val="tx1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1" lang="ja-JP" altLang="en-US" sz="1800" b="1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  <a:ea typeface="ＭＳ Ｐゴシック" pitchFamily="50" charset="-128"/>
              </a:endParaRPr>
            </a:p>
          </p:txBody>
        </p:sp>
        <p:sp>
          <p:nvSpPr>
            <p:cNvPr id="95" name="正方形/長方形 94"/>
            <p:cNvSpPr/>
            <p:nvPr/>
          </p:nvSpPr>
          <p:spPr bwMode="auto">
            <a:xfrm>
              <a:off x="6300192" y="3509392"/>
              <a:ext cx="144016" cy="159996"/>
            </a:xfrm>
            <a:prstGeom prst="rect">
              <a:avLst/>
            </a:prstGeom>
            <a:solidFill>
              <a:schemeClr val="bg1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1" lang="ja-JP" altLang="en-US" sz="1800" b="1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  <a:ea typeface="ＭＳ Ｐゴシック" pitchFamily="50" charset="-128"/>
              </a:endParaRPr>
            </a:p>
          </p:txBody>
        </p:sp>
        <p:sp>
          <p:nvSpPr>
            <p:cNvPr id="96" name="正方形/長方形 95"/>
            <p:cNvSpPr/>
            <p:nvPr/>
          </p:nvSpPr>
          <p:spPr bwMode="auto">
            <a:xfrm>
              <a:off x="6300192" y="3669388"/>
              <a:ext cx="144016" cy="159996"/>
            </a:xfrm>
            <a:prstGeom prst="rect">
              <a:avLst/>
            </a:prstGeom>
            <a:solidFill>
              <a:schemeClr val="bg2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1" lang="ja-JP" altLang="en-US" sz="1800" b="1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  <a:ea typeface="ＭＳ Ｐゴシック" pitchFamily="50" charset="-128"/>
              </a:endParaRPr>
            </a:p>
          </p:txBody>
        </p:sp>
        <p:sp>
          <p:nvSpPr>
            <p:cNvPr id="97" name="正方形/長方形 96"/>
            <p:cNvSpPr/>
            <p:nvPr/>
          </p:nvSpPr>
          <p:spPr bwMode="auto">
            <a:xfrm>
              <a:off x="6300192" y="3827213"/>
              <a:ext cx="144016" cy="159996"/>
            </a:xfrm>
            <a:prstGeom prst="rect">
              <a:avLst/>
            </a:prstGeom>
            <a:solidFill>
              <a:schemeClr val="tx1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1" lang="ja-JP" altLang="en-US" sz="1800" b="1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  <a:ea typeface="ＭＳ Ｐゴシック" pitchFamily="50" charset="-128"/>
              </a:endParaRPr>
            </a:p>
          </p:txBody>
        </p:sp>
        <p:sp>
          <p:nvSpPr>
            <p:cNvPr id="98" name="正方形/長方形 97"/>
            <p:cNvSpPr/>
            <p:nvPr/>
          </p:nvSpPr>
          <p:spPr bwMode="auto">
            <a:xfrm>
              <a:off x="6300192" y="3987209"/>
              <a:ext cx="144016" cy="159996"/>
            </a:xfrm>
            <a:prstGeom prst="rect">
              <a:avLst/>
            </a:prstGeom>
            <a:solidFill>
              <a:schemeClr val="tx1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1" lang="ja-JP" altLang="en-US" sz="1800" b="1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  <a:ea typeface="ＭＳ Ｐゴシック" pitchFamily="50" charset="-128"/>
              </a:endParaRPr>
            </a:p>
          </p:txBody>
        </p:sp>
        <p:sp>
          <p:nvSpPr>
            <p:cNvPr id="99" name="正方形/長方形 98"/>
            <p:cNvSpPr/>
            <p:nvPr/>
          </p:nvSpPr>
          <p:spPr bwMode="auto">
            <a:xfrm>
              <a:off x="6300192" y="4139609"/>
              <a:ext cx="144016" cy="159996"/>
            </a:xfrm>
            <a:prstGeom prst="rect">
              <a:avLst/>
            </a:prstGeom>
            <a:solidFill>
              <a:schemeClr val="bg2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1" lang="ja-JP" altLang="en-US" sz="1800" b="1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  <a:ea typeface="ＭＳ Ｐゴシック" pitchFamily="50" charset="-128"/>
              </a:endParaRPr>
            </a:p>
          </p:txBody>
        </p:sp>
        <p:sp>
          <p:nvSpPr>
            <p:cNvPr id="100" name="正方形/長方形 99"/>
            <p:cNvSpPr/>
            <p:nvPr/>
          </p:nvSpPr>
          <p:spPr bwMode="auto">
            <a:xfrm>
              <a:off x="6300192" y="4299605"/>
              <a:ext cx="144016" cy="159996"/>
            </a:xfrm>
            <a:prstGeom prst="rect">
              <a:avLst/>
            </a:prstGeom>
            <a:solidFill>
              <a:schemeClr val="bg1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1" lang="ja-JP" altLang="en-US" sz="1800" b="1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  <a:ea typeface="ＭＳ Ｐゴシック" pitchFamily="50" charset="-128"/>
              </a:endParaRPr>
            </a:p>
          </p:txBody>
        </p:sp>
        <p:sp>
          <p:nvSpPr>
            <p:cNvPr id="101" name="正方形/長方形 100"/>
            <p:cNvSpPr/>
            <p:nvPr/>
          </p:nvSpPr>
          <p:spPr bwMode="auto">
            <a:xfrm>
              <a:off x="6300192" y="2877218"/>
              <a:ext cx="144016" cy="159996"/>
            </a:xfrm>
            <a:prstGeom prst="rect">
              <a:avLst/>
            </a:prstGeom>
            <a:solidFill>
              <a:schemeClr val="bg2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1" lang="ja-JP" altLang="en-US" sz="1800" b="1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  <a:ea typeface="ＭＳ Ｐゴシック" pitchFamily="50" charset="-128"/>
              </a:endParaRPr>
            </a:p>
          </p:txBody>
        </p:sp>
        <p:sp>
          <p:nvSpPr>
            <p:cNvPr id="102" name="正方形/長方形 101"/>
            <p:cNvSpPr/>
            <p:nvPr/>
          </p:nvSpPr>
          <p:spPr bwMode="auto">
            <a:xfrm>
              <a:off x="6300192" y="3037214"/>
              <a:ext cx="144016" cy="159996"/>
            </a:xfrm>
            <a:prstGeom prst="rect">
              <a:avLst/>
            </a:prstGeom>
            <a:solidFill>
              <a:schemeClr val="bg2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1" lang="ja-JP" altLang="en-US" sz="1800" b="1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  <a:ea typeface="ＭＳ Ｐゴシック" pitchFamily="50" charset="-128"/>
              </a:endParaRPr>
            </a:p>
          </p:txBody>
        </p:sp>
      </p:grpSp>
      <mc:AlternateContent xmlns:mc="http://schemas.openxmlformats.org/markup-compatibility/2006" xmlns:a14="http://schemas.microsoft.com/office/drawing/2010/main">
        <mc:Choice Requires="a14">
          <p:sp>
            <p:nvSpPr>
              <p:cNvPr id="103" name="正方形/長方形 102"/>
              <p:cNvSpPr/>
              <p:nvPr/>
            </p:nvSpPr>
            <p:spPr>
              <a:xfrm>
                <a:off x="3074577" y="4799272"/>
                <a:ext cx="704551" cy="567198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altLang="ja-JP" sz="3600" b="0" i="1">
                              <a:latin typeface="Cambria Math"/>
                            </a:rPr>
                          </m:ctrlPr>
                        </m:sSubPr>
                        <m:e>
                          <m:r>
                            <a:rPr lang="en-US" altLang="ja-JP" sz="3600" b="0" i="1">
                              <a:latin typeface="Cambria Math"/>
                            </a:rPr>
                            <m:t>𝐿</m:t>
                          </m:r>
                        </m:e>
                        <m:sub>
                          <m:r>
                            <a:rPr lang="en-US" altLang="ja-JP" sz="3600" b="0" i="1">
                              <a:latin typeface="Cambria Math"/>
                            </a:rPr>
                            <m:t>𝑑</m:t>
                          </m:r>
                        </m:sub>
                      </m:sSub>
                    </m:oMath>
                  </m:oMathPara>
                </a14:m>
                <a:endParaRPr lang="ja-JP" altLang="en-US" sz="3600" dirty="0"/>
              </a:p>
            </p:txBody>
          </p:sp>
        </mc:Choice>
        <mc:Fallback xmlns="">
          <p:sp>
            <p:nvSpPr>
              <p:cNvPr id="103" name="正方形/長方形 102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074577" y="4799272"/>
                <a:ext cx="704551" cy="567198"/>
              </a:xfrm>
              <a:prstGeom prst="rect">
                <a:avLst/>
              </a:prstGeom>
              <a:blipFill rotWithShape="1">
                <a:blip r:embed="rId7"/>
                <a:stretch>
                  <a:fillRect b="-4301"/>
                </a:stretch>
              </a:blipFill>
            </p:spPr>
            <p:txBody>
              <a:bodyPr/>
              <a:lstStyle/>
              <a:p>
                <a:r>
                  <a:rPr lang="ja-JP" alt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04" name="テキスト ボックス 103"/>
          <p:cNvSpPr txBox="1"/>
          <p:nvPr/>
        </p:nvSpPr>
        <p:spPr>
          <a:xfrm>
            <a:off x="2203503" y="5422416"/>
            <a:ext cx="728084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ja-JP" altLang="en-US" sz="2800" b="0" dirty="0" smtClean="0"/>
              <a:t>・・・</a:t>
            </a:r>
            <a:endParaRPr kumimoji="1" lang="ja-JP" altLang="en-US" sz="2800" b="0" dirty="0"/>
          </a:p>
        </p:txBody>
      </p:sp>
      <p:sp>
        <p:nvSpPr>
          <p:cNvPr id="105" name="大かっこ 104"/>
          <p:cNvSpPr/>
          <p:nvPr/>
        </p:nvSpPr>
        <p:spPr bwMode="auto">
          <a:xfrm>
            <a:off x="5082594" y="4814605"/>
            <a:ext cx="3083801" cy="1644857"/>
          </a:xfrm>
          <a:prstGeom prst="bracketPair">
            <a:avLst>
              <a:gd name="adj" fmla="val 9057"/>
            </a:avLst>
          </a:prstGeom>
          <a:solidFill>
            <a:srgbClr val="FFC000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1" lang="ja-JP" altLang="en-US" sz="1800" b="1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charset="0"/>
              <a:ea typeface="ＭＳ Ｐゴシック" pitchFamily="50" charset="-128"/>
            </a:endParaRPr>
          </a:p>
        </p:txBody>
      </p:sp>
      <p:grpSp>
        <p:nvGrpSpPr>
          <p:cNvPr id="106" name="グループ化 105"/>
          <p:cNvGrpSpPr/>
          <p:nvPr/>
        </p:nvGrpSpPr>
        <p:grpSpPr>
          <a:xfrm>
            <a:off x="5258240" y="4940994"/>
            <a:ext cx="126384" cy="1388646"/>
            <a:chOff x="6300192" y="2877218"/>
            <a:chExt cx="144016" cy="1582383"/>
          </a:xfrm>
        </p:grpSpPr>
        <p:sp>
          <p:nvSpPr>
            <p:cNvPr id="107" name="正方形/長方形 106"/>
            <p:cNvSpPr/>
            <p:nvPr/>
          </p:nvSpPr>
          <p:spPr bwMode="auto">
            <a:xfrm>
              <a:off x="6300192" y="3196996"/>
              <a:ext cx="144016" cy="159996"/>
            </a:xfrm>
            <a:prstGeom prst="rect">
              <a:avLst/>
            </a:prstGeom>
            <a:solidFill>
              <a:schemeClr val="bg2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1" lang="ja-JP" altLang="en-US" sz="1800" b="1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  <a:ea typeface="ＭＳ Ｐゴシック" pitchFamily="50" charset="-128"/>
              </a:endParaRPr>
            </a:p>
          </p:txBody>
        </p:sp>
        <p:sp>
          <p:nvSpPr>
            <p:cNvPr id="108" name="正方形/長方形 107"/>
            <p:cNvSpPr/>
            <p:nvPr/>
          </p:nvSpPr>
          <p:spPr bwMode="auto">
            <a:xfrm>
              <a:off x="6300192" y="3356992"/>
              <a:ext cx="144016" cy="159996"/>
            </a:xfrm>
            <a:prstGeom prst="rect">
              <a:avLst/>
            </a:prstGeom>
            <a:solidFill>
              <a:schemeClr val="bg1">
                <a:lumMod val="85000"/>
              </a:schemeClr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1" lang="ja-JP" altLang="en-US" sz="1800" b="1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  <a:ea typeface="ＭＳ Ｐゴシック" pitchFamily="50" charset="-128"/>
              </a:endParaRPr>
            </a:p>
          </p:txBody>
        </p:sp>
        <p:sp>
          <p:nvSpPr>
            <p:cNvPr id="109" name="正方形/長方形 108"/>
            <p:cNvSpPr/>
            <p:nvPr/>
          </p:nvSpPr>
          <p:spPr bwMode="auto">
            <a:xfrm>
              <a:off x="6300192" y="3509392"/>
              <a:ext cx="144016" cy="159996"/>
            </a:xfrm>
            <a:prstGeom prst="rect">
              <a:avLst/>
            </a:prstGeom>
            <a:solidFill>
              <a:schemeClr val="bg1">
                <a:lumMod val="85000"/>
              </a:schemeClr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1" lang="ja-JP" altLang="en-US" sz="1800" b="1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  <a:ea typeface="ＭＳ Ｐゴシック" pitchFamily="50" charset="-128"/>
              </a:endParaRPr>
            </a:p>
          </p:txBody>
        </p:sp>
        <p:sp>
          <p:nvSpPr>
            <p:cNvPr id="110" name="正方形/長方形 109"/>
            <p:cNvSpPr/>
            <p:nvPr/>
          </p:nvSpPr>
          <p:spPr bwMode="auto">
            <a:xfrm>
              <a:off x="6300192" y="3669388"/>
              <a:ext cx="144016" cy="159996"/>
            </a:xfrm>
            <a:prstGeom prst="rect">
              <a:avLst/>
            </a:prstGeom>
            <a:solidFill>
              <a:schemeClr val="bg1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1" lang="ja-JP" altLang="en-US" sz="1800" b="1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  <a:ea typeface="ＭＳ Ｐゴシック" pitchFamily="50" charset="-128"/>
              </a:endParaRPr>
            </a:p>
          </p:txBody>
        </p:sp>
        <p:sp>
          <p:nvSpPr>
            <p:cNvPr id="111" name="正方形/長方形 110"/>
            <p:cNvSpPr/>
            <p:nvPr/>
          </p:nvSpPr>
          <p:spPr bwMode="auto">
            <a:xfrm>
              <a:off x="6300192" y="3827213"/>
              <a:ext cx="144016" cy="159996"/>
            </a:xfrm>
            <a:prstGeom prst="rect">
              <a:avLst/>
            </a:prstGeom>
            <a:solidFill>
              <a:schemeClr val="bg1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1" lang="ja-JP" altLang="en-US" sz="1800" b="1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  <a:ea typeface="ＭＳ Ｐゴシック" pitchFamily="50" charset="-128"/>
              </a:endParaRPr>
            </a:p>
          </p:txBody>
        </p:sp>
        <p:sp>
          <p:nvSpPr>
            <p:cNvPr id="112" name="正方形/長方形 111"/>
            <p:cNvSpPr/>
            <p:nvPr/>
          </p:nvSpPr>
          <p:spPr bwMode="auto">
            <a:xfrm>
              <a:off x="6300192" y="3987209"/>
              <a:ext cx="144016" cy="159996"/>
            </a:xfrm>
            <a:prstGeom prst="rect">
              <a:avLst/>
            </a:prstGeom>
            <a:solidFill>
              <a:schemeClr val="bg1">
                <a:lumMod val="85000"/>
              </a:schemeClr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1" lang="ja-JP" altLang="en-US" sz="1800" b="1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  <a:ea typeface="ＭＳ Ｐゴシック" pitchFamily="50" charset="-128"/>
              </a:endParaRPr>
            </a:p>
          </p:txBody>
        </p:sp>
        <p:sp>
          <p:nvSpPr>
            <p:cNvPr id="113" name="正方形/長方形 112"/>
            <p:cNvSpPr/>
            <p:nvPr/>
          </p:nvSpPr>
          <p:spPr bwMode="auto">
            <a:xfrm>
              <a:off x="6300192" y="4139609"/>
              <a:ext cx="144016" cy="159996"/>
            </a:xfrm>
            <a:prstGeom prst="rect">
              <a:avLst/>
            </a:prstGeom>
            <a:solidFill>
              <a:schemeClr val="bg1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1" lang="ja-JP" altLang="en-US" sz="1800" b="1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  <a:ea typeface="ＭＳ Ｐゴシック" pitchFamily="50" charset="-128"/>
              </a:endParaRPr>
            </a:p>
          </p:txBody>
        </p:sp>
        <p:sp>
          <p:nvSpPr>
            <p:cNvPr id="114" name="正方形/長方形 113"/>
            <p:cNvSpPr/>
            <p:nvPr/>
          </p:nvSpPr>
          <p:spPr bwMode="auto">
            <a:xfrm>
              <a:off x="6300192" y="4299605"/>
              <a:ext cx="144016" cy="159996"/>
            </a:xfrm>
            <a:prstGeom prst="rect">
              <a:avLst/>
            </a:prstGeom>
            <a:solidFill>
              <a:schemeClr val="bg1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1" lang="ja-JP" altLang="en-US" sz="1800" b="1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  <a:ea typeface="ＭＳ Ｐゴシック" pitchFamily="50" charset="-128"/>
              </a:endParaRPr>
            </a:p>
          </p:txBody>
        </p:sp>
        <p:sp>
          <p:nvSpPr>
            <p:cNvPr id="115" name="正方形/長方形 114"/>
            <p:cNvSpPr/>
            <p:nvPr/>
          </p:nvSpPr>
          <p:spPr bwMode="auto">
            <a:xfrm>
              <a:off x="6300192" y="2877218"/>
              <a:ext cx="144016" cy="159996"/>
            </a:xfrm>
            <a:prstGeom prst="rect">
              <a:avLst/>
            </a:prstGeom>
            <a:solidFill>
              <a:schemeClr val="bg2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1" lang="ja-JP" altLang="en-US" sz="1800" b="1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  <a:ea typeface="ＭＳ Ｐゴシック" pitchFamily="50" charset="-128"/>
              </a:endParaRPr>
            </a:p>
          </p:txBody>
        </p:sp>
        <p:sp>
          <p:nvSpPr>
            <p:cNvPr id="116" name="正方形/長方形 115"/>
            <p:cNvSpPr/>
            <p:nvPr/>
          </p:nvSpPr>
          <p:spPr bwMode="auto">
            <a:xfrm>
              <a:off x="6300192" y="3037214"/>
              <a:ext cx="144016" cy="159996"/>
            </a:xfrm>
            <a:prstGeom prst="rect">
              <a:avLst/>
            </a:prstGeom>
            <a:solidFill>
              <a:schemeClr val="bg1">
                <a:lumMod val="75000"/>
              </a:schemeClr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1" lang="ja-JP" altLang="en-US" sz="1800" b="1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  <a:ea typeface="ＭＳ Ｐゴシック" pitchFamily="50" charset="-128"/>
              </a:endParaRPr>
            </a:p>
          </p:txBody>
        </p:sp>
      </p:grpSp>
      <mc:AlternateContent xmlns:mc="http://schemas.openxmlformats.org/markup-compatibility/2006" xmlns:a14="http://schemas.microsoft.com/office/drawing/2010/main">
        <mc:Choice Requires="a14">
          <p:sp>
            <p:nvSpPr>
              <p:cNvPr id="139" name="正方形/長方形 138"/>
              <p:cNvSpPr/>
              <p:nvPr/>
            </p:nvSpPr>
            <p:spPr>
              <a:xfrm>
                <a:off x="7025314" y="4800496"/>
                <a:ext cx="1141082" cy="646331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altLang="ja-JP" sz="3600" b="0" i="1" smtClean="0">
                              <a:latin typeface="Cambria Math"/>
                            </a:rPr>
                          </m:ctrlPr>
                        </m:sSubPr>
                        <m:e>
                          <m:r>
                            <a:rPr lang="en-US" altLang="ja-JP" sz="3600" b="0" i="1">
                              <a:latin typeface="Cambria Math"/>
                            </a:rPr>
                            <m:t>𝐿</m:t>
                          </m:r>
                        </m:e>
                        <m:sub>
                          <m:r>
                            <a:rPr lang="en-US" altLang="ja-JP" sz="3600" b="0" i="1" smtClean="0">
                              <a:latin typeface="Cambria Math"/>
                            </a:rPr>
                            <m:t>𝑖𝑛</m:t>
                          </m:r>
                          <m:r>
                            <a:rPr lang="en-US" altLang="ja-JP" sz="3600" b="0" i="1">
                              <a:latin typeface="Cambria Math"/>
                            </a:rPr>
                            <m:t>𝑑</m:t>
                          </m:r>
                        </m:sub>
                      </m:sSub>
                    </m:oMath>
                  </m:oMathPara>
                </a14:m>
                <a:endParaRPr lang="ja-JP" altLang="en-US" sz="3600" dirty="0"/>
              </a:p>
            </p:txBody>
          </p:sp>
        </mc:Choice>
        <mc:Fallback xmlns="">
          <p:sp>
            <p:nvSpPr>
              <p:cNvPr id="139" name="正方形/長方形 138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025314" y="4800496"/>
                <a:ext cx="1141082" cy="646331"/>
              </a:xfrm>
              <a:prstGeom prst="rect">
                <a:avLst/>
              </a:prstGeom>
              <a:blipFill rotWithShape="1">
                <a:blip r:embed="rId8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ja-JP" alt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302156803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 dirty="0" smtClean="0"/>
              <a:t>サンプリング行列</a:t>
            </a:r>
            <a:endParaRPr kumimoji="1" lang="ja-JP" altLang="en-US" dirty="0"/>
          </a:p>
        </p:txBody>
      </p:sp>
      <p:sp>
        <p:nvSpPr>
          <p:cNvPr id="3" name="コンテンツ プレースホルダー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ja-JP" altLang="en-US" dirty="0" smtClean="0"/>
              <a:t>特異値分解を施すために、各サンプルの頂点の</a:t>
            </a:r>
            <a:r>
              <a:rPr lang="en-US" altLang="ja-JP" dirty="0" smtClean="0"/>
              <a:t/>
            </a:r>
            <a:br>
              <a:rPr lang="en-US" altLang="ja-JP" dirty="0" smtClean="0"/>
            </a:br>
            <a:r>
              <a:rPr lang="ja-JP" altLang="en-US" dirty="0" smtClean="0"/>
              <a:t>入射光を列に並べた行列を作成</a:t>
            </a:r>
            <a:endParaRPr lang="en-US" altLang="ja-JP" dirty="0" smtClean="0"/>
          </a:p>
          <a:p>
            <a:pPr lvl="1"/>
            <a:endParaRPr kumimoji="1" lang="en-US" altLang="ja-JP" dirty="0" smtClean="0"/>
          </a:p>
        </p:txBody>
      </p:sp>
      <p:pic>
        <p:nvPicPr>
          <p:cNvPr id="59" name="Picture 6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90549" y="2445478"/>
            <a:ext cx="2736304" cy="167218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60" name="Picture 9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13776" y="2610484"/>
            <a:ext cx="2736304" cy="167218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61" name="Picture 7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55178" y="2805542"/>
            <a:ext cx="2736304" cy="1672185"/>
          </a:xfrm>
          <a:prstGeom prst="rect">
            <a:avLst/>
          </a:prstGeom>
          <a:noFill/>
          <a:ln w="38100">
            <a:noFill/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46" name="Picture 2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4719995" y="2455772"/>
            <a:ext cx="2781773" cy="1699973"/>
          </a:xfrm>
          <a:prstGeom prst="rect">
            <a:avLst/>
          </a:prstGeom>
          <a:noFill/>
          <a:ln w="12700">
            <a:noFill/>
          </a:ln>
          <a:effectLst>
            <a:outerShdw blurRad="114300" dist="38100" dir="2700000" algn="tl" rotWithShape="0">
              <a:prstClr val="black">
                <a:alpha val="40000"/>
              </a:prst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7" name="Picture 2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5043222" y="2631711"/>
            <a:ext cx="2781772" cy="1699970"/>
          </a:xfrm>
          <a:prstGeom prst="rect">
            <a:avLst/>
          </a:prstGeom>
          <a:noFill/>
          <a:ln w="38100">
            <a:solidFill>
              <a:srgbClr val="FF0000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90" name="下矢印 89"/>
          <p:cNvSpPr/>
          <p:nvPr/>
        </p:nvSpPr>
        <p:spPr bwMode="auto">
          <a:xfrm>
            <a:off x="5378626" y="4331681"/>
            <a:ext cx="581774" cy="516603"/>
          </a:xfrm>
          <a:prstGeom prst="downArrow">
            <a:avLst>
              <a:gd name="adj1" fmla="val 50000"/>
              <a:gd name="adj2" fmla="val 40781"/>
            </a:avLst>
          </a:prstGeom>
          <a:solidFill>
            <a:srgbClr val="FF0000"/>
          </a:solidFill>
          <a:ln>
            <a:noFill/>
            <a:headEnd type="none" w="med" len="med"/>
            <a:tailEnd type="none" w="med" len="med"/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1" lang="ja-JP" altLang="en-US" sz="1800" b="1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charset="0"/>
              <a:ea typeface="ＭＳ Ｐゴシック" pitchFamily="50" charset="-128"/>
            </a:endParaRPr>
          </a:p>
        </p:txBody>
      </p:sp>
      <p:sp>
        <p:nvSpPr>
          <p:cNvPr id="78" name="大かっこ 77"/>
          <p:cNvSpPr/>
          <p:nvPr/>
        </p:nvSpPr>
        <p:spPr bwMode="auto">
          <a:xfrm>
            <a:off x="1043608" y="4797152"/>
            <a:ext cx="3047874" cy="1644857"/>
          </a:xfrm>
          <a:prstGeom prst="bracketPair">
            <a:avLst>
              <a:gd name="adj" fmla="val 9057"/>
            </a:avLst>
          </a:prstGeom>
          <a:solidFill>
            <a:srgbClr val="C0F2C5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1" lang="ja-JP" altLang="en-US" sz="1800" b="1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charset="0"/>
              <a:ea typeface="ＭＳ Ｐゴシック" pitchFamily="50" charset="-128"/>
            </a:endParaRPr>
          </a:p>
        </p:txBody>
      </p:sp>
      <p:grpSp>
        <p:nvGrpSpPr>
          <p:cNvPr id="79" name="グループ化 78"/>
          <p:cNvGrpSpPr/>
          <p:nvPr/>
        </p:nvGrpSpPr>
        <p:grpSpPr>
          <a:xfrm>
            <a:off x="1228794" y="4939770"/>
            <a:ext cx="126384" cy="1388646"/>
            <a:chOff x="6300192" y="2877218"/>
            <a:chExt cx="144016" cy="1582383"/>
          </a:xfrm>
        </p:grpSpPr>
        <p:sp>
          <p:nvSpPr>
            <p:cNvPr id="80" name="正方形/長方形 79"/>
            <p:cNvSpPr/>
            <p:nvPr/>
          </p:nvSpPr>
          <p:spPr bwMode="auto">
            <a:xfrm>
              <a:off x="6300192" y="3196996"/>
              <a:ext cx="144016" cy="159996"/>
            </a:xfrm>
            <a:prstGeom prst="rect">
              <a:avLst/>
            </a:prstGeom>
            <a:solidFill>
              <a:schemeClr val="tx1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1" lang="ja-JP" altLang="en-US" sz="1800" b="1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  <a:ea typeface="ＭＳ Ｐゴシック" pitchFamily="50" charset="-128"/>
              </a:endParaRPr>
            </a:p>
          </p:txBody>
        </p:sp>
        <p:sp>
          <p:nvSpPr>
            <p:cNvPr id="81" name="正方形/長方形 80"/>
            <p:cNvSpPr/>
            <p:nvPr/>
          </p:nvSpPr>
          <p:spPr bwMode="auto">
            <a:xfrm>
              <a:off x="6300192" y="3356992"/>
              <a:ext cx="144016" cy="159996"/>
            </a:xfrm>
            <a:prstGeom prst="rect">
              <a:avLst/>
            </a:prstGeom>
            <a:solidFill>
              <a:schemeClr val="bg1">
                <a:lumMod val="75000"/>
              </a:schemeClr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1" lang="ja-JP" altLang="en-US" sz="1800" b="1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  <a:ea typeface="ＭＳ Ｐゴシック" pitchFamily="50" charset="-128"/>
              </a:endParaRPr>
            </a:p>
          </p:txBody>
        </p:sp>
        <p:sp>
          <p:nvSpPr>
            <p:cNvPr id="82" name="正方形/長方形 81"/>
            <p:cNvSpPr/>
            <p:nvPr/>
          </p:nvSpPr>
          <p:spPr bwMode="auto">
            <a:xfrm>
              <a:off x="6300192" y="3509392"/>
              <a:ext cx="144016" cy="159996"/>
            </a:xfrm>
            <a:prstGeom prst="rect">
              <a:avLst/>
            </a:prstGeom>
            <a:solidFill>
              <a:schemeClr val="bg1">
                <a:lumMod val="75000"/>
              </a:schemeClr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1" lang="ja-JP" altLang="en-US" sz="1800" b="1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  <a:ea typeface="ＭＳ Ｐゴシック" pitchFamily="50" charset="-128"/>
              </a:endParaRPr>
            </a:p>
          </p:txBody>
        </p:sp>
        <p:sp>
          <p:nvSpPr>
            <p:cNvPr id="83" name="正方形/長方形 82"/>
            <p:cNvSpPr/>
            <p:nvPr/>
          </p:nvSpPr>
          <p:spPr bwMode="auto">
            <a:xfrm>
              <a:off x="6300192" y="3669388"/>
              <a:ext cx="144016" cy="159996"/>
            </a:xfrm>
            <a:prstGeom prst="rect">
              <a:avLst/>
            </a:prstGeom>
            <a:solidFill>
              <a:schemeClr val="bg1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1" lang="ja-JP" altLang="en-US" sz="1800" b="1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  <a:ea typeface="ＭＳ Ｐゴシック" pitchFamily="50" charset="-128"/>
              </a:endParaRPr>
            </a:p>
          </p:txBody>
        </p:sp>
        <p:sp>
          <p:nvSpPr>
            <p:cNvPr id="84" name="正方形/長方形 83"/>
            <p:cNvSpPr/>
            <p:nvPr/>
          </p:nvSpPr>
          <p:spPr bwMode="auto">
            <a:xfrm>
              <a:off x="6300192" y="3827213"/>
              <a:ext cx="144016" cy="159996"/>
            </a:xfrm>
            <a:prstGeom prst="rect">
              <a:avLst/>
            </a:prstGeom>
            <a:solidFill>
              <a:schemeClr val="bg1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1" lang="ja-JP" altLang="en-US" sz="1800" b="1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  <a:ea typeface="ＭＳ Ｐゴシック" pitchFamily="50" charset="-128"/>
              </a:endParaRPr>
            </a:p>
          </p:txBody>
        </p:sp>
        <p:sp>
          <p:nvSpPr>
            <p:cNvPr id="85" name="正方形/長方形 84"/>
            <p:cNvSpPr/>
            <p:nvPr/>
          </p:nvSpPr>
          <p:spPr bwMode="auto">
            <a:xfrm>
              <a:off x="6300192" y="3987209"/>
              <a:ext cx="144016" cy="159996"/>
            </a:xfrm>
            <a:prstGeom prst="rect">
              <a:avLst/>
            </a:prstGeom>
            <a:solidFill>
              <a:schemeClr val="bg1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1" lang="ja-JP" altLang="en-US" sz="1800" b="1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  <a:ea typeface="ＭＳ Ｐゴシック" pitchFamily="50" charset="-128"/>
              </a:endParaRPr>
            </a:p>
          </p:txBody>
        </p:sp>
        <p:sp>
          <p:nvSpPr>
            <p:cNvPr id="86" name="正方形/長方形 85"/>
            <p:cNvSpPr/>
            <p:nvPr/>
          </p:nvSpPr>
          <p:spPr bwMode="auto">
            <a:xfrm>
              <a:off x="6300192" y="4139609"/>
              <a:ext cx="144016" cy="159996"/>
            </a:xfrm>
            <a:prstGeom prst="rect">
              <a:avLst/>
            </a:prstGeom>
            <a:solidFill>
              <a:schemeClr val="bg1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1" lang="ja-JP" altLang="en-US" sz="1800" b="1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  <a:ea typeface="ＭＳ Ｐゴシック" pitchFamily="50" charset="-128"/>
              </a:endParaRPr>
            </a:p>
          </p:txBody>
        </p:sp>
        <p:sp>
          <p:nvSpPr>
            <p:cNvPr id="87" name="正方形/長方形 86"/>
            <p:cNvSpPr/>
            <p:nvPr/>
          </p:nvSpPr>
          <p:spPr bwMode="auto">
            <a:xfrm>
              <a:off x="6300192" y="4299605"/>
              <a:ext cx="144016" cy="159996"/>
            </a:xfrm>
            <a:prstGeom prst="rect">
              <a:avLst/>
            </a:prstGeom>
            <a:solidFill>
              <a:schemeClr val="bg1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1" lang="ja-JP" altLang="en-US" sz="1800" b="1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  <a:ea typeface="ＭＳ Ｐゴシック" pitchFamily="50" charset="-128"/>
              </a:endParaRPr>
            </a:p>
          </p:txBody>
        </p:sp>
        <p:sp>
          <p:nvSpPr>
            <p:cNvPr id="88" name="正方形/長方形 87"/>
            <p:cNvSpPr/>
            <p:nvPr/>
          </p:nvSpPr>
          <p:spPr bwMode="auto">
            <a:xfrm>
              <a:off x="6300192" y="2877218"/>
              <a:ext cx="144016" cy="159996"/>
            </a:xfrm>
            <a:prstGeom prst="rect">
              <a:avLst/>
            </a:prstGeom>
            <a:solidFill>
              <a:schemeClr val="tx1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1" lang="ja-JP" altLang="en-US" sz="1800" b="1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  <a:ea typeface="ＭＳ Ｐゴシック" pitchFamily="50" charset="-128"/>
              </a:endParaRPr>
            </a:p>
          </p:txBody>
        </p:sp>
        <p:sp>
          <p:nvSpPr>
            <p:cNvPr id="91" name="正方形/長方形 90"/>
            <p:cNvSpPr/>
            <p:nvPr/>
          </p:nvSpPr>
          <p:spPr bwMode="auto">
            <a:xfrm>
              <a:off x="6300192" y="3037214"/>
              <a:ext cx="144016" cy="159996"/>
            </a:xfrm>
            <a:prstGeom prst="rect">
              <a:avLst/>
            </a:prstGeom>
            <a:solidFill>
              <a:schemeClr val="bg1">
                <a:lumMod val="75000"/>
              </a:schemeClr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1" lang="ja-JP" altLang="en-US" sz="1800" b="1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  <a:ea typeface="ＭＳ Ｐゴシック" pitchFamily="50" charset="-128"/>
              </a:endParaRPr>
            </a:p>
          </p:txBody>
        </p:sp>
      </p:grpSp>
      <p:grpSp>
        <p:nvGrpSpPr>
          <p:cNvPr id="92" name="グループ化 91"/>
          <p:cNvGrpSpPr/>
          <p:nvPr/>
        </p:nvGrpSpPr>
        <p:grpSpPr>
          <a:xfrm>
            <a:off x="1576875" y="4940628"/>
            <a:ext cx="126384" cy="1388646"/>
            <a:chOff x="6300192" y="2877218"/>
            <a:chExt cx="144016" cy="1582383"/>
          </a:xfrm>
        </p:grpSpPr>
        <p:sp>
          <p:nvSpPr>
            <p:cNvPr id="93" name="正方形/長方形 92"/>
            <p:cNvSpPr/>
            <p:nvPr/>
          </p:nvSpPr>
          <p:spPr bwMode="auto">
            <a:xfrm>
              <a:off x="6300192" y="3196996"/>
              <a:ext cx="144016" cy="159996"/>
            </a:xfrm>
            <a:prstGeom prst="rect">
              <a:avLst/>
            </a:prstGeom>
            <a:solidFill>
              <a:schemeClr val="tx1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1" lang="ja-JP" altLang="en-US" sz="1800" b="1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  <a:ea typeface="ＭＳ Ｐゴシック" pitchFamily="50" charset="-128"/>
              </a:endParaRPr>
            </a:p>
          </p:txBody>
        </p:sp>
        <p:sp>
          <p:nvSpPr>
            <p:cNvPr id="94" name="正方形/長方形 93"/>
            <p:cNvSpPr/>
            <p:nvPr/>
          </p:nvSpPr>
          <p:spPr bwMode="auto">
            <a:xfrm>
              <a:off x="6300192" y="3356992"/>
              <a:ext cx="144016" cy="159996"/>
            </a:xfrm>
            <a:prstGeom prst="rect">
              <a:avLst/>
            </a:prstGeom>
            <a:solidFill>
              <a:schemeClr val="bg1">
                <a:lumMod val="75000"/>
              </a:schemeClr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1" lang="ja-JP" altLang="en-US" sz="1800" b="1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  <a:ea typeface="ＭＳ Ｐゴシック" pitchFamily="50" charset="-128"/>
              </a:endParaRPr>
            </a:p>
          </p:txBody>
        </p:sp>
        <p:sp>
          <p:nvSpPr>
            <p:cNvPr id="95" name="正方形/長方形 94"/>
            <p:cNvSpPr/>
            <p:nvPr/>
          </p:nvSpPr>
          <p:spPr bwMode="auto">
            <a:xfrm>
              <a:off x="6300192" y="3509392"/>
              <a:ext cx="144016" cy="159996"/>
            </a:xfrm>
            <a:prstGeom prst="rect">
              <a:avLst/>
            </a:prstGeom>
            <a:solidFill>
              <a:schemeClr val="bg1">
                <a:lumMod val="75000"/>
              </a:schemeClr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1" lang="ja-JP" altLang="en-US" sz="1800" b="1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  <a:ea typeface="ＭＳ Ｐゴシック" pitchFamily="50" charset="-128"/>
              </a:endParaRPr>
            </a:p>
          </p:txBody>
        </p:sp>
        <p:sp>
          <p:nvSpPr>
            <p:cNvPr id="96" name="正方形/長方形 95"/>
            <p:cNvSpPr/>
            <p:nvPr/>
          </p:nvSpPr>
          <p:spPr bwMode="auto">
            <a:xfrm>
              <a:off x="6300192" y="3669388"/>
              <a:ext cx="144016" cy="159996"/>
            </a:xfrm>
            <a:prstGeom prst="rect">
              <a:avLst/>
            </a:prstGeom>
            <a:solidFill>
              <a:schemeClr val="bg2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1" lang="ja-JP" altLang="en-US" sz="1800" b="1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  <a:ea typeface="ＭＳ Ｐゴシック" pitchFamily="50" charset="-128"/>
              </a:endParaRPr>
            </a:p>
          </p:txBody>
        </p:sp>
        <p:sp>
          <p:nvSpPr>
            <p:cNvPr id="97" name="正方形/長方形 96"/>
            <p:cNvSpPr/>
            <p:nvPr/>
          </p:nvSpPr>
          <p:spPr bwMode="auto">
            <a:xfrm>
              <a:off x="6300192" y="3827213"/>
              <a:ext cx="144016" cy="159996"/>
            </a:xfrm>
            <a:prstGeom prst="rect">
              <a:avLst/>
            </a:prstGeom>
            <a:solidFill>
              <a:schemeClr val="bg1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1" lang="ja-JP" altLang="en-US" sz="1800" b="1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  <a:ea typeface="ＭＳ Ｐゴシック" pitchFamily="50" charset="-128"/>
              </a:endParaRPr>
            </a:p>
          </p:txBody>
        </p:sp>
        <p:sp>
          <p:nvSpPr>
            <p:cNvPr id="98" name="正方形/長方形 97"/>
            <p:cNvSpPr/>
            <p:nvPr/>
          </p:nvSpPr>
          <p:spPr bwMode="auto">
            <a:xfrm>
              <a:off x="6300192" y="3987209"/>
              <a:ext cx="144016" cy="159996"/>
            </a:xfrm>
            <a:prstGeom prst="rect">
              <a:avLst/>
            </a:prstGeom>
            <a:solidFill>
              <a:schemeClr val="bg2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1" lang="ja-JP" altLang="en-US" sz="1800" b="1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  <a:ea typeface="ＭＳ Ｐゴシック" pitchFamily="50" charset="-128"/>
              </a:endParaRPr>
            </a:p>
          </p:txBody>
        </p:sp>
        <p:sp>
          <p:nvSpPr>
            <p:cNvPr id="99" name="正方形/長方形 98"/>
            <p:cNvSpPr/>
            <p:nvPr/>
          </p:nvSpPr>
          <p:spPr bwMode="auto">
            <a:xfrm>
              <a:off x="6300192" y="4139609"/>
              <a:ext cx="144016" cy="159996"/>
            </a:xfrm>
            <a:prstGeom prst="rect">
              <a:avLst/>
            </a:prstGeom>
            <a:solidFill>
              <a:schemeClr val="bg1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1" lang="ja-JP" altLang="en-US" sz="1800" b="1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  <a:ea typeface="ＭＳ Ｐゴシック" pitchFamily="50" charset="-128"/>
              </a:endParaRPr>
            </a:p>
          </p:txBody>
        </p:sp>
        <p:sp>
          <p:nvSpPr>
            <p:cNvPr id="100" name="正方形/長方形 99"/>
            <p:cNvSpPr/>
            <p:nvPr/>
          </p:nvSpPr>
          <p:spPr bwMode="auto">
            <a:xfrm>
              <a:off x="6300192" y="4299605"/>
              <a:ext cx="144016" cy="159996"/>
            </a:xfrm>
            <a:prstGeom prst="rect">
              <a:avLst/>
            </a:prstGeom>
            <a:solidFill>
              <a:schemeClr val="bg1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1" lang="ja-JP" altLang="en-US" sz="1800" b="1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  <a:ea typeface="ＭＳ Ｐゴシック" pitchFamily="50" charset="-128"/>
              </a:endParaRPr>
            </a:p>
          </p:txBody>
        </p:sp>
        <p:sp>
          <p:nvSpPr>
            <p:cNvPr id="101" name="正方形/長方形 100"/>
            <p:cNvSpPr/>
            <p:nvPr/>
          </p:nvSpPr>
          <p:spPr bwMode="auto">
            <a:xfrm>
              <a:off x="6300192" y="2877218"/>
              <a:ext cx="144016" cy="159996"/>
            </a:xfrm>
            <a:prstGeom prst="rect">
              <a:avLst/>
            </a:prstGeom>
            <a:solidFill>
              <a:schemeClr val="bg1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1" lang="ja-JP" altLang="en-US" sz="1800" b="1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  <a:ea typeface="ＭＳ Ｐゴシック" pitchFamily="50" charset="-128"/>
              </a:endParaRPr>
            </a:p>
          </p:txBody>
        </p:sp>
        <p:sp>
          <p:nvSpPr>
            <p:cNvPr id="102" name="正方形/長方形 101"/>
            <p:cNvSpPr/>
            <p:nvPr/>
          </p:nvSpPr>
          <p:spPr bwMode="auto">
            <a:xfrm>
              <a:off x="6300192" y="3037214"/>
              <a:ext cx="144016" cy="159996"/>
            </a:xfrm>
            <a:prstGeom prst="rect">
              <a:avLst/>
            </a:prstGeom>
            <a:solidFill>
              <a:schemeClr val="tx1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1" lang="ja-JP" altLang="en-US" sz="1800" b="1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  <a:ea typeface="ＭＳ Ｐゴシック" pitchFamily="50" charset="-128"/>
              </a:endParaRPr>
            </a:p>
          </p:txBody>
        </p:sp>
      </p:grpSp>
      <p:grpSp>
        <p:nvGrpSpPr>
          <p:cNvPr id="103" name="グループ化 102"/>
          <p:cNvGrpSpPr/>
          <p:nvPr/>
        </p:nvGrpSpPr>
        <p:grpSpPr>
          <a:xfrm>
            <a:off x="1918532" y="4933962"/>
            <a:ext cx="126384" cy="1388646"/>
            <a:chOff x="6300192" y="2877218"/>
            <a:chExt cx="144016" cy="1582383"/>
          </a:xfrm>
        </p:grpSpPr>
        <p:sp>
          <p:nvSpPr>
            <p:cNvPr id="104" name="正方形/長方形 103"/>
            <p:cNvSpPr/>
            <p:nvPr/>
          </p:nvSpPr>
          <p:spPr bwMode="auto">
            <a:xfrm>
              <a:off x="6300192" y="3196996"/>
              <a:ext cx="144016" cy="159996"/>
            </a:xfrm>
            <a:prstGeom prst="rect">
              <a:avLst/>
            </a:prstGeom>
            <a:solidFill>
              <a:schemeClr val="bg1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1" lang="ja-JP" altLang="en-US" sz="1800" b="1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  <a:ea typeface="ＭＳ Ｐゴシック" pitchFamily="50" charset="-128"/>
              </a:endParaRPr>
            </a:p>
          </p:txBody>
        </p:sp>
        <p:sp>
          <p:nvSpPr>
            <p:cNvPr id="105" name="正方形/長方形 104"/>
            <p:cNvSpPr/>
            <p:nvPr/>
          </p:nvSpPr>
          <p:spPr bwMode="auto">
            <a:xfrm>
              <a:off x="6300192" y="3356992"/>
              <a:ext cx="144016" cy="159996"/>
            </a:xfrm>
            <a:prstGeom prst="rect">
              <a:avLst/>
            </a:prstGeom>
            <a:solidFill>
              <a:schemeClr val="tx1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1" lang="ja-JP" altLang="en-US" sz="1800" b="1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  <a:ea typeface="ＭＳ Ｐゴシック" pitchFamily="50" charset="-128"/>
              </a:endParaRPr>
            </a:p>
          </p:txBody>
        </p:sp>
        <p:sp>
          <p:nvSpPr>
            <p:cNvPr id="106" name="正方形/長方形 105"/>
            <p:cNvSpPr/>
            <p:nvPr/>
          </p:nvSpPr>
          <p:spPr bwMode="auto">
            <a:xfrm>
              <a:off x="6300192" y="3509392"/>
              <a:ext cx="144016" cy="159996"/>
            </a:xfrm>
            <a:prstGeom prst="rect">
              <a:avLst/>
            </a:prstGeom>
            <a:solidFill>
              <a:schemeClr val="bg1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1" lang="ja-JP" altLang="en-US" sz="1800" b="1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  <a:ea typeface="ＭＳ Ｐゴシック" pitchFamily="50" charset="-128"/>
              </a:endParaRPr>
            </a:p>
          </p:txBody>
        </p:sp>
        <p:sp>
          <p:nvSpPr>
            <p:cNvPr id="107" name="正方形/長方形 106"/>
            <p:cNvSpPr/>
            <p:nvPr/>
          </p:nvSpPr>
          <p:spPr bwMode="auto">
            <a:xfrm>
              <a:off x="6300192" y="3669388"/>
              <a:ext cx="144016" cy="159996"/>
            </a:xfrm>
            <a:prstGeom prst="rect">
              <a:avLst/>
            </a:prstGeom>
            <a:solidFill>
              <a:schemeClr val="bg2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1" lang="ja-JP" altLang="en-US" sz="1800" b="1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  <a:ea typeface="ＭＳ Ｐゴシック" pitchFamily="50" charset="-128"/>
              </a:endParaRPr>
            </a:p>
          </p:txBody>
        </p:sp>
        <p:sp>
          <p:nvSpPr>
            <p:cNvPr id="108" name="正方形/長方形 107"/>
            <p:cNvSpPr/>
            <p:nvPr/>
          </p:nvSpPr>
          <p:spPr bwMode="auto">
            <a:xfrm>
              <a:off x="6300192" y="3827213"/>
              <a:ext cx="144016" cy="159996"/>
            </a:xfrm>
            <a:prstGeom prst="rect">
              <a:avLst/>
            </a:prstGeom>
            <a:solidFill>
              <a:schemeClr val="tx1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1" lang="ja-JP" altLang="en-US" sz="1800" b="1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  <a:ea typeface="ＭＳ Ｐゴシック" pitchFamily="50" charset="-128"/>
              </a:endParaRPr>
            </a:p>
          </p:txBody>
        </p:sp>
        <p:sp>
          <p:nvSpPr>
            <p:cNvPr id="109" name="正方形/長方形 108"/>
            <p:cNvSpPr/>
            <p:nvPr/>
          </p:nvSpPr>
          <p:spPr bwMode="auto">
            <a:xfrm>
              <a:off x="6300192" y="3987209"/>
              <a:ext cx="144016" cy="159996"/>
            </a:xfrm>
            <a:prstGeom prst="rect">
              <a:avLst/>
            </a:prstGeom>
            <a:solidFill>
              <a:schemeClr val="tx1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1" lang="ja-JP" altLang="en-US" sz="1800" b="1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  <a:ea typeface="ＭＳ Ｐゴシック" pitchFamily="50" charset="-128"/>
              </a:endParaRPr>
            </a:p>
          </p:txBody>
        </p:sp>
        <p:sp>
          <p:nvSpPr>
            <p:cNvPr id="110" name="正方形/長方形 109"/>
            <p:cNvSpPr/>
            <p:nvPr/>
          </p:nvSpPr>
          <p:spPr bwMode="auto">
            <a:xfrm>
              <a:off x="6300192" y="4139609"/>
              <a:ext cx="144016" cy="159996"/>
            </a:xfrm>
            <a:prstGeom prst="rect">
              <a:avLst/>
            </a:prstGeom>
            <a:solidFill>
              <a:schemeClr val="bg2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1" lang="ja-JP" altLang="en-US" sz="1800" b="1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  <a:ea typeface="ＭＳ Ｐゴシック" pitchFamily="50" charset="-128"/>
              </a:endParaRPr>
            </a:p>
          </p:txBody>
        </p:sp>
        <p:sp>
          <p:nvSpPr>
            <p:cNvPr id="111" name="正方形/長方形 110"/>
            <p:cNvSpPr/>
            <p:nvPr/>
          </p:nvSpPr>
          <p:spPr bwMode="auto">
            <a:xfrm>
              <a:off x="6300192" y="4299605"/>
              <a:ext cx="144016" cy="159996"/>
            </a:xfrm>
            <a:prstGeom prst="rect">
              <a:avLst/>
            </a:prstGeom>
            <a:solidFill>
              <a:schemeClr val="bg1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1" lang="ja-JP" altLang="en-US" sz="1800" b="1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  <a:ea typeface="ＭＳ Ｐゴシック" pitchFamily="50" charset="-128"/>
              </a:endParaRPr>
            </a:p>
          </p:txBody>
        </p:sp>
        <p:sp>
          <p:nvSpPr>
            <p:cNvPr id="112" name="正方形/長方形 111"/>
            <p:cNvSpPr/>
            <p:nvPr/>
          </p:nvSpPr>
          <p:spPr bwMode="auto">
            <a:xfrm>
              <a:off x="6300192" y="2877218"/>
              <a:ext cx="144016" cy="159996"/>
            </a:xfrm>
            <a:prstGeom prst="rect">
              <a:avLst/>
            </a:prstGeom>
            <a:solidFill>
              <a:schemeClr val="bg2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1" lang="ja-JP" altLang="en-US" sz="1800" b="1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  <a:ea typeface="ＭＳ Ｐゴシック" pitchFamily="50" charset="-128"/>
              </a:endParaRPr>
            </a:p>
          </p:txBody>
        </p:sp>
        <p:sp>
          <p:nvSpPr>
            <p:cNvPr id="113" name="正方形/長方形 112"/>
            <p:cNvSpPr/>
            <p:nvPr/>
          </p:nvSpPr>
          <p:spPr bwMode="auto">
            <a:xfrm>
              <a:off x="6300192" y="3037214"/>
              <a:ext cx="144016" cy="159996"/>
            </a:xfrm>
            <a:prstGeom prst="rect">
              <a:avLst/>
            </a:prstGeom>
            <a:solidFill>
              <a:schemeClr val="bg2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1" lang="ja-JP" altLang="en-US" sz="1800" b="1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  <a:ea typeface="ＭＳ Ｐゴシック" pitchFamily="50" charset="-128"/>
              </a:endParaRPr>
            </a:p>
          </p:txBody>
        </p:sp>
      </p:grpSp>
      <mc:AlternateContent xmlns:mc="http://schemas.openxmlformats.org/markup-compatibility/2006" xmlns:a14="http://schemas.microsoft.com/office/drawing/2010/main">
        <mc:Choice Requires="a14">
          <p:sp>
            <p:nvSpPr>
              <p:cNvPr id="114" name="正方形/長方形 113"/>
              <p:cNvSpPr/>
              <p:nvPr/>
            </p:nvSpPr>
            <p:spPr>
              <a:xfrm>
                <a:off x="3074577" y="4799272"/>
                <a:ext cx="704551" cy="567198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altLang="ja-JP" sz="3600" b="0" i="1">
                              <a:latin typeface="Cambria Math"/>
                            </a:rPr>
                          </m:ctrlPr>
                        </m:sSubPr>
                        <m:e>
                          <m:r>
                            <a:rPr lang="en-US" altLang="ja-JP" sz="3600" b="0" i="1">
                              <a:latin typeface="Cambria Math"/>
                            </a:rPr>
                            <m:t>𝐿</m:t>
                          </m:r>
                        </m:e>
                        <m:sub>
                          <m:r>
                            <a:rPr lang="en-US" altLang="ja-JP" sz="3600" b="0" i="1">
                              <a:latin typeface="Cambria Math"/>
                            </a:rPr>
                            <m:t>𝑑</m:t>
                          </m:r>
                        </m:sub>
                      </m:sSub>
                    </m:oMath>
                  </m:oMathPara>
                </a14:m>
                <a:endParaRPr lang="ja-JP" altLang="en-US" sz="3600" dirty="0"/>
              </a:p>
            </p:txBody>
          </p:sp>
        </mc:Choice>
        <mc:Fallback xmlns="">
          <p:sp>
            <p:nvSpPr>
              <p:cNvPr id="114" name="正方形/長方形 113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074577" y="4799272"/>
                <a:ext cx="704551" cy="567198"/>
              </a:xfrm>
              <a:prstGeom prst="rect">
                <a:avLst/>
              </a:prstGeom>
              <a:blipFill rotWithShape="1">
                <a:blip r:embed="rId7"/>
                <a:stretch>
                  <a:fillRect b="-4301"/>
                </a:stretch>
              </a:blipFill>
            </p:spPr>
            <p:txBody>
              <a:bodyPr/>
              <a:lstStyle/>
              <a:p>
                <a:r>
                  <a:rPr lang="ja-JP" alt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15" name="テキスト ボックス 114"/>
          <p:cNvSpPr txBox="1"/>
          <p:nvPr/>
        </p:nvSpPr>
        <p:spPr>
          <a:xfrm>
            <a:off x="2203503" y="5422416"/>
            <a:ext cx="728084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ja-JP" altLang="en-US" sz="2800" b="0" dirty="0" smtClean="0"/>
              <a:t>・・・</a:t>
            </a:r>
            <a:endParaRPr kumimoji="1" lang="ja-JP" altLang="en-US" sz="2800" b="0" dirty="0"/>
          </a:p>
        </p:txBody>
      </p:sp>
      <p:sp>
        <p:nvSpPr>
          <p:cNvPr id="116" name="大かっこ 115"/>
          <p:cNvSpPr/>
          <p:nvPr/>
        </p:nvSpPr>
        <p:spPr bwMode="auto">
          <a:xfrm>
            <a:off x="5082594" y="4814605"/>
            <a:ext cx="3083801" cy="1644857"/>
          </a:xfrm>
          <a:prstGeom prst="bracketPair">
            <a:avLst>
              <a:gd name="adj" fmla="val 9057"/>
            </a:avLst>
          </a:prstGeom>
          <a:solidFill>
            <a:srgbClr val="FFC000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1" lang="ja-JP" altLang="en-US" sz="1800" b="1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charset="0"/>
              <a:ea typeface="ＭＳ Ｐゴシック" pitchFamily="50" charset="-128"/>
            </a:endParaRPr>
          </a:p>
        </p:txBody>
      </p:sp>
      <p:grpSp>
        <p:nvGrpSpPr>
          <p:cNvPr id="117" name="グループ化 116"/>
          <p:cNvGrpSpPr/>
          <p:nvPr/>
        </p:nvGrpSpPr>
        <p:grpSpPr>
          <a:xfrm>
            <a:off x="5258240" y="4940994"/>
            <a:ext cx="126384" cy="1388646"/>
            <a:chOff x="6300192" y="2877218"/>
            <a:chExt cx="144016" cy="1582383"/>
          </a:xfrm>
        </p:grpSpPr>
        <p:sp>
          <p:nvSpPr>
            <p:cNvPr id="118" name="正方形/長方形 117"/>
            <p:cNvSpPr/>
            <p:nvPr/>
          </p:nvSpPr>
          <p:spPr bwMode="auto">
            <a:xfrm>
              <a:off x="6300192" y="3196996"/>
              <a:ext cx="144016" cy="159996"/>
            </a:xfrm>
            <a:prstGeom prst="rect">
              <a:avLst/>
            </a:prstGeom>
            <a:solidFill>
              <a:schemeClr val="bg2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1" lang="ja-JP" altLang="en-US" sz="1800" b="1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  <a:ea typeface="ＭＳ Ｐゴシック" pitchFamily="50" charset="-128"/>
              </a:endParaRPr>
            </a:p>
          </p:txBody>
        </p:sp>
        <p:sp>
          <p:nvSpPr>
            <p:cNvPr id="119" name="正方形/長方形 118"/>
            <p:cNvSpPr/>
            <p:nvPr/>
          </p:nvSpPr>
          <p:spPr bwMode="auto">
            <a:xfrm>
              <a:off x="6300192" y="3356992"/>
              <a:ext cx="144016" cy="159996"/>
            </a:xfrm>
            <a:prstGeom prst="rect">
              <a:avLst/>
            </a:prstGeom>
            <a:solidFill>
              <a:schemeClr val="bg1">
                <a:lumMod val="85000"/>
              </a:schemeClr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1" lang="ja-JP" altLang="en-US" sz="1800" b="1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  <a:ea typeface="ＭＳ Ｐゴシック" pitchFamily="50" charset="-128"/>
              </a:endParaRPr>
            </a:p>
          </p:txBody>
        </p:sp>
        <p:sp>
          <p:nvSpPr>
            <p:cNvPr id="120" name="正方形/長方形 119"/>
            <p:cNvSpPr/>
            <p:nvPr/>
          </p:nvSpPr>
          <p:spPr bwMode="auto">
            <a:xfrm>
              <a:off x="6300192" y="3509392"/>
              <a:ext cx="144016" cy="159996"/>
            </a:xfrm>
            <a:prstGeom prst="rect">
              <a:avLst/>
            </a:prstGeom>
            <a:solidFill>
              <a:schemeClr val="bg1">
                <a:lumMod val="85000"/>
              </a:schemeClr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1" lang="ja-JP" altLang="en-US" sz="1800" b="1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  <a:ea typeface="ＭＳ Ｐゴシック" pitchFamily="50" charset="-128"/>
              </a:endParaRPr>
            </a:p>
          </p:txBody>
        </p:sp>
        <p:sp>
          <p:nvSpPr>
            <p:cNvPr id="121" name="正方形/長方形 120"/>
            <p:cNvSpPr/>
            <p:nvPr/>
          </p:nvSpPr>
          <p:spPr bwMode="auto">
            <a:xfrm>
              <a:off x="6300192" y="3669388"/>
              <a:ext cx="144016" cy="159996"/>
            </a:xfrm>
            <a:prstGeom prst="rect">
              <a:avLst/>
            </a:prstGeom>
            <a:solidFill>
              <a:schemeClr val="bg1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1" lang="ja-JP" altLang="en-US" sz="1800" b="1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  <a:ea typeface="ＭＳ Ｐゴシック" pitchFamily="50" charset="-128"/>
              </a:endParaRPr>
            </a:p>
          </p:txBody>
        </p:sp>
        <p:sp>
          <p:nvSpPr>
            <p:cNvPr id="122" name="正方形/長方形 121"/>
            <p:cNvSpPr/>
            <p:nvPr/>
          </p:nvSpPr>
          <p:spPr bwMode="auto">
            <a:xfrm>
              <a:off x="6300192" y="3827213"/>
              <a:ext cx="144016" cy="159996"/>
            </a:xfrm>
            <a:prstGeom prst="rect">
              <a:avLst/>
            </a:prstGeom>
            <a:solidFill>
              <a:schemeClr val="bg1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1" lang="ja-JP" altLang="en-US" sz="1800" b="1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  <a:ea typeface="ＭＳ Ｐゴシック" pitchFamily="50" charset="-128"/>
              </a:endParaRPr>
            </a:p>
          </p:txBody>
        </p:sp>
        <p:sp>
          <p:nvSpPr>
            <p:cNvPr id="123" name="正方形/長方形 122"/>
            <p:cNvSpPr/>
            <p:nvPr/>
          </p:nvSpPr>
          <p:spPr bwMode="auto">
            <a:xfrm>
              <a:off x="6300192" y="3987209"/>
              <a:ext cx="144016" cy="159996"/>
            </a:xfrm>
            <a:prstGeom prst="rect">
              <a:avLst/>
            </a:prstGeom>
            <a:solidFill>
              <a:schemeClr val="bg1">
                <a:lumMod val="85000"/>
              </a:schemeClr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1" lang="ja-JP" altLang="en-US" sz="1800" b="1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  <a:ea typeface="ＭＳ Ｐゴシック" pitchFamily="50" charset="-128"/>
              </a:endParaRPr>
            </a:p>
          </p:txBody>
        </p:sp>
        <p:sp>
          <p:nvSpPr>
            <p:cNvPr id="124" name="正方形/長方形 123"/>
            <p:cNvSpPr/>
            <p:nvPr/>
          </p:nvSpPr>
          <p:spPr bwMode="auto">
            <a:xfrm>
              <a:off x="6300192" y="4139609"/>
              <a:ext cx="144016" cy="159996"/>
            </a:xfrm>
            <a:prstGeom prst="rect">
              <a:avLst/>
            </a:prstGeom>
            <a:solidFill>
              <a:schemeClr val="bg1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1" lang="ja-JP" altLang="en-US" sz="1800" b="1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  <a:ea typeface="ＭＳ Ｐゴシック" pitchFamily="50" charset="-128"/>
              </a:endParaRPr>
            </a:p>
          </p:txBody>
        </p:sp>
        <p:sp>
          <p:nvSpPr>
            <p:cNvPr id="125" name="正方形/長方形 124"/>
            <p:cNvSpPr/>
            <p:nvPr/>
          </p:nvSpPr>
          <p:spPr bwMode="auto">
            <a:xfrm>
              <a:off x="6300192" y="4299605"/>
              <a:ext cx="144016" cy="159996"/>
            </a:xfrm>
            <a:prstGeom prst="rect">
              <a:avLst/>
            </a:prstGeom>
            <a:solidFill>
              <a:schemeClr val="bg1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1" lang="ja-JP" altLang="en-US" sz="1800" b="1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  <a:ea typeface="ＭＳ Ｐゴシック" pitchFamily="50" charset="-128"/>
              </a:endParaRPr>
            </a:p>
          </p:txBody>
        </p:sp>
        <p:sp>
          <p:nvSpPr>
            <p:cNvPr id="126" name="正方形/長方形 125"/>
            <p:cNvSpPr/>
            <p:nvPr/>
          </p:nvSpPr>
          <p:spPr bwMode="auto">
            <a:xfrm>
              <a:off x="6300192" y="2877218"/>
              <a:ext cx="144016" cy="159996"/>
            </a:xfrm>
            <a:prstGeom prst="rect">
              <a:avLst/>
            </a:prstGeom>
            <a:solidFill>
              <a:schemeClr val="bg2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1" lang="ja-JP" altLang="en-US" sz="1800" b="1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  <a:ea typeface="ＭＳ Ｐゴシック" pitchFamily="50" charset="-128"/>
              </a:endParaRPr>
            </a:p>
          </p:txBody>
        </p:sp>
        <p:sp>
          <p:nvSpPr>
            <p:cNvPr id="127" name="正方形/長方形 126"/>
            <p:cNvSpPr/>
            <p:nvPr/>
          </p:nvSpPr>
          <p:spPr bwMode="auto">
            <a:xfrm>
              <a:off x="6300192" y="3037214"/>
              <a:ext cx="144016" cy="159996"/>
            </a:xfrm>
            <a:prstGeom prst="rect">
              <a:avLst/>
            </a:prstGeom>
            <a:solidFill>
              <a:schemeClr val="bg1">
                <a:lumMod val="75000"/>
              </a:schemeClr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1" lang="ja-JP" altLang="en-US" sz="1800" b="1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  <a:ea typeface="ＭＳ Ｐゴシック" pitchFamily="50" charset="-128"/>
              </a:endParaRPr>
            </a:p>
          </p:txBody>
        </p:sp>
      </p:grpSp>
      <p:grpSp>
        <p:nvGrpSpPr>
          <p:cNvPr id="128" name="グループ化 127"/>
          <p:cNvGrpSpPr/>
          <p:nvPr/>
        </p:nvGrpSpPr>
        <p:grpSpPr>
          <a:xfrm>
            <a:off x="5606321" y="4941852"/>
            <a:ext cx="126384" cy="1388646"/>
            <a:chOff x="6300192" y="2877218"/>
            <a:chExt cx="144016" cy="1582383"/>
          </a:xfrm>
        </p:grpSpPr>
        <p:sp>
          <p:nvSpPr>
            <p:cNvPr id="129" name="正方形/長方形 128"/>
            <p:cNvSpPr/>
            <p:nvPr/>
          </p:nvSpPr>
          <p:spPr bwMode="auto">
            <a:xfrm>
              <a:off x="6300192" y="3196996"/>
              <a:ext cx="144016" cy="159996"/>
            </a:xfrm>
            <a:prstGeom prst="rect">
              <a:avLst/>
            </a:prstGeom>
            <a:solidFill>
              <a:schemeClr val="bg2">
                <a:lumMod val="75000"/>
              </a:schemeClr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1" lang="ja-JP" altLang="en-US" sz="1800" b="1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  <a:ea typeface="ＭＳ Ｐゴシック" pitchFamily="50" charset="-128"/>
              </a:endParaRPr>
            </a:p>
          </p:txBody>
        </p:sp>
        <p:sp>
          <p:nvSpPr>
            <p:cNvPr id="130" name="正方形/長方形 129"/>
            <p:cNvSpPr/>
            <p:nvPr/>
          </p:nvSpPr>
          <p:spPr bwMode="auto">
            <a:xfrm>
              <a:off x="6300192" y="3356992"/>
              <a:ext cx="144016" cy="159996"/>
            </a:xfrm>
            <a:prstGeom prst="rect">
              <a:avLst/>
            </a:prstGeom>
            <a:solidFill>
              <a:schemeClr val="bg1">
                <a:lumMod val="75000"/>
              </a:schemeClr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1" lang="ja-JP" altLang="en-US" sz="1800" b="1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  <a:ea typeface="ＭＳ Ｐゴシック" pitchFamily="50" charset="-128"/>
              </a:endParaRPr>
            </a:p>
          </p:txBody>
        </p:sp>
        <p:sp>
          <p:nvSpPr>
            <p:cNvPr id="131" name="正方形/長方形 130"/>
            <p:cNvSpPr/>
            <p:nvPr/>
          </p:nvSpPr>
          <p:spPr bwMode="auto">
            <a:xfrm>
              <a:off x="6300192" y="3509392"/>
              <a:ext cx="144016" cy="159996"/>
            </a:xfrm>
            <a:prstGeom prst="rect">
              <a:avLst/>
            </a:prstGeom>
            <a:solidFill>
              <a:schemeClr val="bg2">
                <a:lumMod val="75000"/>
              </a:schemeClr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1" lang="ja-JP" altLang="en-US" sz="1800" b="1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  <a:ea typeface="ＭＳ Ｐゴシック" pitchFamily="50" charset="-128"/>
              </a:endParaRPr>
            </a:p>
          </p:txBody>
        </p:sp>
        <p:sp>
          <p:nvSpPr>
            <p:cNvPr id="132" name="正方形/長方形 131"/>
            <p:cNvSpPr/>
            <p:nvPr/>
          </p:nvSpPr>
          <p:spPr bwMode="auto">
            <a:xfrm>
              <a:off x="6300192" y="3669388"/>
              <a:ext cx="144016" cy="159996"/>
            </a:xfrm>
            <a:prstGeom prst="rect">
              <a:avLst/>
            </a:prstGeom>
            <a:solidFill>
              <a:schemeClr val="bg2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1" lang="ja-JP" altLang="en-US" sz="1800" b="1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  <a:ea typeface="ＭＳ Ｐゴシック" pitchFamily="50" charset="-128"/>
              </a:endParaRPr>
            </a:p>
          </p:txBody>
        </p:sp>
        <p:sp>
          <p:nvSpPr>
            <p:cNvPr id="133" name="正方形/長方形 132"/>
            <p:cNvSpPr/>
            <p:nvPr/>
          </p:nvSpPr>
          <p:spPr bwMode="auto">
            <a:xfrm>
              <a:off x="6300192" y="3827213"/>
              <a:ext cx="144016" cy="159996"/>
            </a:xfrm>
            <a:prstGeom prst="rect">
              <a:avLst/>
            </a:prstGeom>
            <a:solidFill>
              <a:schemeClr val="bg1">
                <a:lumMod val="95000"/>
              </a:schemeClr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1" lang="ja-JP" altLang="en-US" sz="1800" b="1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  <a:ea typeface="ＭＳ Ｐゴシック" pitchFamily="50" charset="-128"/>
              </a:endParaRPr>
            </a:p>
          </p:txBody>
        </p:sp>
        <p:sp>
          <p:nvSpPr>
            <p:cNvPr id="134" name="正方形/長方形 133"/>
            <p:cNvSpPr/>
            <p:nvPr/>
          </p:nvSpPr>
          <p:spPr bwMode="auto">
            <a:xfrm>
              <a:off x="6300192" y="3987209"/>
              <a:ext cx="144016" cy="159996"/>
            </a:xfrm>
            <a:prstGeom prst="rect">
              <a:avLst/>
            </a:prstGeom>
            <a:solidFill>
              <a:schemeClr val="bg1">
                <a:lumMod val="95000"/>
              </a:schemeClr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1" lang="ja-JP" altLang="en-US" sz="1800" b="1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  <a:ea typeface="ＭＳ Ｐゴシック" pitchFamily="50" charset="-128"/>
              </a:endParaRPr>
            </a:p>
          </p:txBody>
        </p:sp>
        <p:sp>
          <p:nvSpPr>
            <p:cNvPr id="135" name="正方形/長方形 134"/>
            <p:cNvSpPr/>
            <p:nvPr/>
          </p:nvSpPr>
          <p:spPr bwMode="auto">
            <a:xfrm>
              <a:off x="6300192" y="4139609"/>
              <a:ext cx="144016" cy="159996"/>
            </a:xfrm>
            <a:prstGeom prst="rect">
              <a:avLst/>
            </a:prstGeom>
            <a:solidFill>
              <a:schemeClr val="bg1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1" lang="ja-JP" altLang="en-US" sz="1800" b="1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  <a:ea typeface="ＭＳ Ｐゴシック" pitchFamily="50" charset="-128"/>
              </a:endParaRPr>
            </a:p>
          </p:txBody>
        </p:sp>
        <p:sp>
          <p:nvSpPr>
            <p:cNvPr id="136" name="正方形/長方形 135"/>
            <p:cNvSpPr/>
            <p:nvPr/>
          </p:nvSpPr>
          <p:spPr bwMode="auto">
            <a:xfrm>
              <a:off x="6300192" y="4299605"/>
              <a:ext cx="144016" cy="159996"/>
            </a:xfrm>
            <a:prstGeom prst="rect">
              <a:avLst/>
            </a:prstGeom>
            <a:solidFill>
              <a:schemeClr val="bg1">
                <a:lumMod val="95000"/>
              </a:schemeClr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1" lang="ja-JP" altLang="en-US" sz="1800" b="1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  <a:ea typeface="ＭＳ Ｐゴシック" pitchFamily="50" charset="-128"/>
              </a:endParaRPr>
            </a:p>
          </p:txBody>
        </p:sp>
        <p:sp>
          <p:nvSpPr>
            <p:cNvPr id="137" name="正方形/長方形 136"/>
            <p:cNvSpPr/>
            <p:nvPr/>
          </p:nvSpPr>
          <p:spPr bwMode="auto">
            <a:xfrm>
              <a:off x="6300192" y="2877218"/>
              <a:ext cx="144016" cy="159996"/>
            </a:xfrm>
            <a:prstGeom prst="rect">
              <a:avLst/>
            </a:prstGeom>
            <a:solidFill>
              <a:schemeClr val="bg1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1" lang="ja-JP" altLang="en-US" sz="1800" b="1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  <a:ea typeface="ＭＳ Ｐゴシック" pitchFamily="50" charset="-128"/>
              </a:endParaRPr>
            </a:p>
          </p:txBody>
        </p:sp>
        <p:sp>
          <p:nvSpPr>
            <p:cNvPr id="138" name="正方形/長方形 137"/>
            <p:cNvSpPr/>
            <p:nvPr/>
          </p:nvSpPr>
          <p:spPr bwMode="auto">
            <a:xfrm>
              <a:off x="6300192" y="3037214"/>
              <a:ext cx="144016" cy="159996"/>
            </a:xfrm>
            <a:prstGeom prst="rect">
              <a:avLst/>
            </a:prstGeom>
            <a:solidFill>
              <a:schemeClr val="bg2">
                <a:lumMod val="75000"/>
              </a:schemeClr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1" lang="ja-JP" altLang="en-US" sz="1800" b="1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  <a:ea typeface="ＭＳ Ｐゴシック" pitchFamily="50" charset="-128"/>
              </a:endParaRPr>
            </a:p>
          </p:txBody>
        </p:sp>
      </p:grpSp>
      <mc:AlternateContent xmlns:mc="http://schemas.openxmlformats.org/markup-compatibility/2006" xmlns:a14="http://schemas.microsoft.com/office/drawing/2010/main">
        <mc:Choice Requires="a14">
          <p:sp>
            <p:nvSpPr>
              <p:cNvPr id="150" name="正方形/長方形 149"/>
              <p:cNvSpPr/>
              <p:nvPr/>
            </p:nvSpPr>
            <p:spPr>
              <a:xfrm>
                <a:off x="7025314" y="4800496"/>
                <a:ext cx="1141082" cy="646331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altLang="ja-JP" sz="3600" b="0" i="1" smtClean="0">
                              <a:latin typeface="Cambria Math"/>
                            </a:rPr>
                          </m:ctrlPr>
                        </m:sSubPr>
                        <m:e>
                          <m:r>
                            <a:rPr lang="en-US" altLang="ja-JP" sz="3600" b="0" i="1">
                              <a:latin typeface="Cambria Math"/>
                            </a:rPr>
                            <m:t>𝐿</m:t>
                          </m:r>
                        </m:e>
                        <m:sub>
                          <m:r>
                            <a:rPr lang="en-US" altLang="ja-JP" sz="3600" b="0" i="1" smtClean="0">
                              <a:latin typeface="Cambria Math"/>
                            </a:rPr>
                            <m:t>𝑖𝑛</m:t>
                          </m:r>
                          <m:r>
                            <a:rPr lang="en-US" altLang="ja-JP" sz="3600" b="0" i="1">
                              <a:latin typeface="Cambria Math"/>
                            </a:rPr>
                            <m:t>𝑑</m:t>
                          </m:r>
                        </m:sub>
                      </m:sSub>
                    </m:oMath>
                  </m:oMathPara>
                </a14:m>
                <a:endParaRPr lang="ja-JP" altLang="en-US" sz="3600" dirty="0"/>
              </a:p>
            </p:txBody>
          </p:sp>
        </mc:Choice>
        <mc:Fallback xmlns="">
          <p:sp>
            <p:nvSpPr>
              <p:cNvPr id="150" name="正方形/長方形 149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025314" y="4800496"/>
                <a:ext cx="1141082" cy="646331"/>
              </a:xfrm>
              <a:prstGeom prst="rect">
                <a:avLst/>
              </a:prstGeom>
              <a:blipFill rotWithShape="1">
                <a:blip r:embed="rId8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ja-JP" alt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72163099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 dirty="0" smtClean="0"/>
              <a:t>サンプリング行列</a:t>
            </a:r>
            <a:endParaRPr kumimoji="1" lang="ja-JP" altLang="en-US" dirty="0"/>
          </a:p>
        </p:txBody>
      </p:sp>
      <p:sp>
        <p:nvSpPr>
          <p:cNvPr id="3" name="コンテンツ プレースホルダー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ja-JP" altLang="en-US" dirty="0" smtClean="0"/>
              <a:t>特異値分解を施すために、各サンプルの頂点の</a:t>
            </a:r>
            <a:r>
              <a:rPr lang="en-US" altLang="ja-JP" dirty="0" smtClean="0"/>
              <a:t/>
            </a:r>
            <a:br>
              <a:rPr lang="en-US" altLang="ja-JP" dirty="0" smtClean="0"/>
            </a:br>
            <a:r>
              <a:rPr lang="ja-JP" altLang="en-US" dirty="0" smtClean="0"/>
              <a:t>入射光を列に並べた行列を作成</a:t>
            </a:r>
            <a:endParaRPr lang="en-US" altLang="ja-JP" dirty="0" smtClean="0"/>
          </a:p>
          <a:p>
            <a:pPr lvl="1"/>
            <a:endParaRPr kumimoji="1" lang="en-US" altLang="ja-JP" dirty="0" smtClean="0"/>
          </a:p>
        </p:txBody>
      </p:sp>
      <p:sp>
        <p:nvSpPr>
          <p:cNvPr id="4" name="大かっこ 3"/>
          <p:cNvSpPr/>
          <p:nvPr/>
        </p:nvSpPr>
        <p:spPr bwMode="auto">
          <a:xfrm>
            <a:off x="1043608" y="4797152"/>
            <a:ext cx="3047874" cy="1644857"/>
          </a:xfrm>
          <a:prstGeom prst="bracketPair">
            <a:avLst>
              <a:gd name="adj" fmla="val 9057"/>
            </a:avLst>
          </a:prstGeom>
          <a:solidFill>
            <a:srgbClr val="C0F2C5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1" lang="ja-JP" altLang="en-US" sz="1800" b="1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charset="0"/>
              <a:ea typeface="ＭＳ Ｐゴシック" pitchFamily="50" charset="-128"/>
            </a:endParaRPr>
          </a:p>
        </p:txBody>
      </p:sp>
      <p:grpSp>
        <p:nvGrpSpPr>
          <p:cNvPr id="23" name="グループ化 22"/>
          <p:cNvGrpSpPr/>
          <p:nvPr/>
        </p:nvGrpSpPr>
        <p:grpSpPr>
          <a:xfrm>
            <a:off x="1228794" y="4939770"/>
            <a:ext cx="126384" cy="1388646"/>
            <a:chOff x="6300192" y="2877218"/>
            <a:chExt cx="144016" cy="1582383"/>
          </a:xfrm>
        </p:grpSpPr>
        <p:sp>
          <p:nvSpPr>
            <p:cNvPr id="13" name="正方形/長方形 12"/>
            <p:cNvSpPr/>
            <p:nvPr/>
          </p:nvSpPr>
          <p:spPr bwMode="auto">
            <a:xfrm>
              <a:off x="6300192" y="3196996"/>
              <a:ext cx="144016" cy="159996"/>
            </a:xfrm>
            <a:prstGeom prst="rect">
              <a:avLst/>
            </a:prstGeom>
            <a:solidFill>
              <a:schemeClr val="tx1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1" lang="ja-JP" altLang="en-US" sz="1800" b="1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  <a:ea typeface="ＭＳ Ｐゴシック" pitchFamily="50" charset="-128"/>
              </a:endParaRPr>
            </a:p>
          </p:txBody>
        </p:sp>
        <p:sp>
          <p:nvSpPr>
            <p:cNvPr id="14" name="正方形/長方形 13"/>
            <p:cNvSpPr/>
            <p:nvPr/>
          </p:nvSpPr>
          <p:spPr bwMode="auto">
            <a:xfrm>
              <a:off x="6300192" y="3356992"/>
              <a:ext cx="144016" cy="159996"/>
            </a:xfrm>
            <a:prstGeom prst="rect">
              <a:avLst/>
            </a:prstGeom>
            <a:solidFill>
              <a:schemeClr val="bg1">
                <a:lumMod val="75000"/>
              </a:schemeClr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1" lang="ja-JP" altLang="en-US" sz="1800" b="1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  <a:ea typeface="ＭＳ Ｐゴシック" pitchFamily="50" charset="-128"/>
              </a:endParaRPr>
            </a:p>
          </p:txBody>
        </p:sp>
        <p:sp>
          <p:nvSpPr>
            <p:cNvPr id="15" name="正方形/長方形 14"/>
            <p:cNvSpPr/>
            <p:nvPr/>
          </p:nvSpPr>
          <p:spPr bwMode="auto">
            <a:xfrm>
              <a:off x="6300192" y="3509392"/>
              <a:ext cx="144016" cy="159996"/>
            </a:xfrm>
            <a:prstGeom prst="rect">
              <a:avLst/>
            </a:prstGeom>
            <a:solidFill>
              <a:schemeClr val="bg1">
                <a:lumMod val="75000"/>
              </a:schemeClr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1" lang="ja-JP" altLang="en-US" sz="1800" b="1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  <a:ea typeface="ＭＳ Ｐゴシック" pitchFamily="50" charset="-128"/>
              </a:endParaRPr>
            </a:p>
          </p:txBody>
        </p:sp>
        <p:sp>
          <p:nvSpPr>
            <p:cNvPr id="16" name="正方形/長方形 15"/>
            <p:cNvSpPr/>
            <p:nvPr/>
          </p:nvSpPr>
          <p:spPr bwMode="auto">
            <a:xfrm>
              <a:off x="6300192" y="3669388"/>
              <a:ext cx="144016" cy="159996"/>
            </a:xfrm>
            <a:prstGeom prst="rect">
              <a:avLst/>
            </a:prstGeom>
            <a:solidFill>
              <a:schemeClr val="bg1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1" lang="ja-JP" altLang="en-US" sz="1800" b="1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  <a:ea typeface="ＭＳ Ｐゴシック" pitchFamily="50" charset="-128"/>
              </a:endParaRPr>
            </a:p>
          </p:txBody>
        </p:sp>
        <p:sp>
          <p:nvSpPr>
            <p:cNvPr id="17" name="正方形/長方形 16"/>
            <p:cNvSpPr/>
            <p:nvPr/>
          </p:nvSpPr>
          <p:spPr bwMode="auto">
            <a:xfrm>
              <a:off x="6300192" y="3827213"/>
              <a:ext cx="144016" cy="159996"/>
            </a:xfrm>
            <a:prstGeom prst="rect">
              <a:avLst/>
            </a:prstGeom>
            <a:solidFill>
              <a:schemeClr val="bg1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1" lang="ja-JP" altLang="en-US" sz="1800" b="1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  <a:ea typeface="ＭＳ Ｐゴシック" pitchFamily="50" charset="-128"/>
              </a:endParaRPr>
            </a:p>
          </p:txBody>
        </p:sp>
        <p:sp>
          <p:nvSpPr>
            <p:cNvPr id="18" name="正方形/長方形 17"/>
            <p:cNvSpPr/>
            <p:nvPr/>
          </p:nvSpPr>
          <p:spPr bwMode="auto">
            <a:xfrm>
              <a:off x="6300192" y="3987209"/>
              <a:ext cx="144016" cy="159996"/>
            </a:xfrm>
            <a:prstGeom prst="rect">
              <a:avLst/>
            </a:prstGeom>
            <a:solidFill>
              <a:schemeClr val="bg1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1" lang="ja-JP" altLang="en-US" sz="1800" b="1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  <a:ea typeface="ＭＳ Ｐゴシック" pitchFamily="50" charset="-128"/>
              </a:endParaRPr>
            </a:p>
          </p:txBody>
        </p:sp>
        <p:sp>
          <p:nvSpPr>
            <p:cNvPr id="19" name="正方形/長方形 18"/>
            <p:cNvSpPr/>
            <p:nvPr/>
          </p:nvSpPr>
          <p:spPr bwMode="auto">
            <a:xfrm>
              <a:off x="6300192" y="4139609"/>
              <a:ext cx="144016" cy="159996"/>
            </a:xfrm>
            <a:prstGeom prst="rect">
              <a:avLst/>
            </a:prstGeom>
            <a:solidFill>
              <a:schemeClr val="bg1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1" lang="ja-JP" altLang="en-US" sz="1800" b="1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  <a:ea typeface="ＭＳ Ｐゴシック" pitchFamily="50" charset="-128"/>
              </a:endParaRPr>
            </a:p>
          </p:txBody>
        </p:sp>
        <p:sp>
          <p:nvSpPr>
            <p:cNvPr id="20" name="正方形/長方形 19"/>
            <p:cNvSpPr/>
            <p:nvPr/>
          </p:nvSpPr>
          <p:spPr bwMode="auto">
            <a:xfrm>
              <a:off x="6300192" y="4299605"/>
              <a:ext cx="144016" cy="159996"/>
            </a:xfrm>
            <a:prstGeom prst="rect">
              <a:avLst/>
            </a:prstGeom>
            <a:solidFill>
              <a:schemeClr val="bg1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1" lang="ja-JP" altLang="en-US" sz="1800" b="1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  <a:ea typeface="ＭＳ Ｐゴシック" pitchFamily="50" charset="-128"/>
              </a:endParaRPr>
            </a:p>
          </p:txBody>
        </p:sp>
        <p:sp>
          <p:nvSpPr>
            <p:cNvPr id="21" name="正方形/長方形 20"/>
            <p:cNvSpPr/>
            <p:nvPr/>
          </p:nvSpPr>
          <p:spPr bwMode="auto">
            <a:xfrm>
              <a:off x="6300192" y="2877218"/>
              <a:ext cx="144016" cy="159996"/>
            </a:xfrm>
            <a:prstGeom prst="rect">
              <a:avLst/>
            </a:prstGeom>
            <a:solidFill>
              <a:schemeClr val="tx1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1" lang="ja-JP" altLang="en-US" sz="1800" b="1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  <a:ea typeface="ＭＳ Ｐゴシック" pitchFamily="50" charset="-128"/>
              </a:endParaRPr>
            </a:p>
          </p:txBody>
        </p:sp>
        <p:sp>
          <p:nvSpPr>
            <p:cNvPr id="22" name="正方形/長方形 21"/>
            <p:cNvSpPr/>
            <p:nvPr/>
          </p:nvSpPr>
          <p:spPr bwMode="auto">
            <a:xfrm>
              <a:off x="6300192" y="3037214"/>
              <a:ext cx="144016" cy="159996"/>
            </a:xfrm>
            <a:prstGeom prst="rect">
              <a:avLst/>
            </a:prstGeom>
            <a:solidFill>
              <a:schemeClr val="bg1">
                <a:lumMod val="75000"/>
              </a:schemeClr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1" lang="ja-JP" altLang="en-US" sz="1800" b="1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  <a:ea typeface="ＭＳ Ｐゴシック" pitchFamily="50" charset="-128"/>
              </a:endParaRPr>
            </a:p>
          </p:txBody>
        </p:sp>
      </p:grpSp>
      <p:grpSp>
        <p:nvGrpSpPr>
          <p:cNvPr id="24" name="グループ化 23"/>
          <p:cNvGrpSpPr/>
          <p:nvPr/>
        </p:nvGrpSpPr>
        <p:grpSpPr>
          <a:xfrm>
            <a:off x="1576875" y="4940628"/>
            <a:ext cx="126384" cy="1388646"/>
            <a:chOff x="6300192" y="2877218"/>
            <a:chExt cx="144016" cy="1582383"/>
          </a:xfrm>
        </p:grpSpPr>
        <p:sp>
          <p:nvSpPr>
            <p:cNvPr id="25" name="正方形/長方形 24"/>
            <p:cNvSpPr/>
            <p:nvPr/>
          </p:nvSpPr>
          <p:spPr bwMode="auto">
            <a:xfrm>
              <a:off x="6300192" y="3196996"/>
              <a:ext cx="144016" cy="159996"/>
            </a:xfrm>
            <a:prstGeom prst="rect">
              <a:avLst/>
            </a:prstGeom>
            <a:solidFill>
              <a:schemeClr val="tx1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1" lang="ja-JP" altLang="en-US" sz="1800" b="1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  <a:ea typeface="ＭＳ Ｐゴシック" pitchFamily="50" charset="-128"/>
              </a:endParaRPr>
            </a:p>
          </p:txBody>
        </p:sp>
        <p:sp>
          <p:nvSpPr>
            <p:cNvPr id="26" name="正方形/長方形 25"/>
            <p:cNvSpPr/>
            <p:nvPr/>
          </p:nvSpPr>
          <p:spPr bwMode="auto">
            <a:xfrm>
              <a:off x="6300192" y="3356992"/>
              <a:ext cx="144016" cy="159996"/>
            </a:xfrm>
            <a:prstGeom prst="rect">
              <a:avLst/>
            </a:prstGeom>
            <a:solidFill>
              <a:schemeClr val="bg1">
                <a:lumMod val="75000"/>
              </a:schemeClr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1" lang="ja-JP" altLang="en-US" sz="1800" b="1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  <a:ea typeface="ＭＳ Ｐゴシック" pitchFamily="50" charset="-128"/>
              </a:endParaRPr>
            </a:p>
          </p:txBody>
        </p:sp>
        <p:sp>
          <p:nvSpPr>
            <p:cNvPr id="27" name="正方形/長方形 26"/>
            <p:cNvSpPr/>
            <p:nvPr/>
          </p:nvSpPr>
          <p:spPr bwMode="auto">
            <a:xfrm>
              <a:off x="6300192" y="3509392"/>
              <a:ext cx="144016" cy="159996"/>
            </a:xfrm>
            <a:prstGeom prst="rect">
              <a:avLst/>
            </a:prstGeom>
            <a:solidFill>
              <a:schemeClr val="bg1">
                <a:lumMod val="75000"/>
              </a:schemeClr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1" lang="ja-JP" altLang="en-US" sz="1800" b="1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  <a:ea typeface="ＭＳ Ｐゴシック" pitchFamily="50" charset="-128"/>
              </a:endParaRPr>
            </a:p>
          </p:txBody>
        </p:sp>
        <p:sp>
          <p:nvSpPr>
            <p:cNvPr id="28" name="正方形/長方形 27"/>
            <p:cNvSpPr/>
            <p:nvPr/>
          </p:nvSpPr>
          <p:spPr bwMode="auto">
            <a:xfrm>
              <a:off x="6300192" y="3669388"/>
              <a:ext cx="144016" cy="159996"/>
            </a:xfrm>
            <a:prstGeom prst="rect">
              <a:avLst/>
            </a:prstGeom>
            <a:solidFill>
              <a:schemeClr val="bg2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1" lang="ja-JP" altLang="en-US" sz="1800" b="1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  <a:ea typeface="ＭＳ Ｐゴシック" pitchFamily="50" charset="-128"/>
              </a:endParaRPr>
            </a:p>
          </p:txBody>
        </p:sp>
        <p:sp>
          <p:nvSpPr>
            <p:cNvPr id="29" name="正方形/長方形 28"/>
            <p:cNvSpPr/>
            <p:nvPr/>
          </p:nvSpPr>
          <p:spPr bwMode="auto">
            <a:xfrm>
              <a:off x="6300192" y="3827213"/>
              <a:ext cx="144016" cy="159996"/>
            </a:xfrm>
            <a:prstGeom prst="rect">
              <a:avLst/>
            </a:prstGeom>
            <a:solidFill>
              <a:schemeClr val="bg1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1" lang="ja-JP" altLang="en-US" sz="1800" b="1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  <a:ea typeface="ＭＳ Ｐゴシック" pitchFamily="50" charset="-128"/>
              </a:endParaRPr>
            </a:p>
          </p:txBody>
        </p:sp>
        <p:sp>
          <p:nvSpPr>
            <p:cNvPr id="30" name="正方形/長方形 29"/>
            <p:cNvSpPr/>
            <p:nvPr/>
          </p:nvSpPr>
          <p:spPr bwMode="auto">
            <a:xfrm>
              <a:off x="6300192" y="3987209"/>
              <a:ext cx="144016" cy="159996"/>
            </a:xfrm>
            <a:prstGeom prst="rect">
              <a:avLst/>
            </a:prstGeom>
            <a:solidFill>
              <a:schemeClr val="bg2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1" lang="ja-JP" altLang="en-US" sz="1800" b="1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  <a:ea typeface="ＭＳ Ｐゴシック" pitchFamily="50" charset="-128"/>
              </a:endParaRPr>
            </a:p>
          </p:txBody>
        </p:sp>
        <p:sp>
          <p:nvSpPr>
            <p:cNvPr id="31" name="正方形/長方形 30"/>
            <p:cNvSpPr/>
            <p:nvPr/>
          </p:nvSpPr>
          <p:spPr bwMode="auto">
            <a:xfrm>
              <a:off x="6300192" y="4139609"/>
              <a:ext cx="144016" cy="159996"/>
            </a:xfrm>
            <a:prstGeom prst="rect">
              <a:avLst/>
            </a:prstGeom>
            <a:solidFill>
              <a:schemeClr val="bg1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1" lang="ja-JP" altLang="en-US" sz="1800" b="1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  <a:ea typeface="ＭＳ Ｐゴシック" pitchFamily="50" charset="-128"/>
              </a:endParaRPr>
            </a:p>
          </p:txBody>
        </p:sp>
        <p:sp>
          <p:nvSpPr>
            <p:cNvPr id="32" name="正方形/長方形 31"/>
            <p:cNvSpPr/>
            <p:nvPr/>
          </p:nvSpPr>
          <p:spPr bwMode="auto">
            <a:xfrm>
              <a:off x="6300192" y="4299605"/>
              <a:ext cx="144016" cy="159996"/>
            </a:xfrm>
            <a:prstGeom prst="rect">
              <a:avLst/>
            </a:prstGeom>
            <a:solidFill>
              <a:schemeClr val="bg1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1" lang="ja-JP" altLang="en-US" sz="1800" b="1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  <a:ea typeface="ＭＳ Ｐゴシック" pitchFamily="50" charset="-128"/>
              </a:endParaRPr>
            </a:p>
          </p:txBody>
        </p:sp>
        <p:sp>
          <p:nvSpPr>
            <p:cNvPr id="33" name="正方形/長方形 32"/>
            <p:cNvSpPr/>
            <p:nvPr/>
          </p:nvSpPr>
          <p:spPr bwMode="auto">
            <a:xfrm>
              <a:off x="6300192" y="2877218"/>
              <a:ext cx="144016" cy="159996"/>
            </a:xfrm>
            <a:prstGeom prst="rect">
              <a:avLst/>
            </a:prstGeom>
            <a:solidFill>
              <a:schemeClr val="bg1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1" lang="ja-JP" altLang="en-US" sz="1800" b="1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  <a:ea typeface="ＭＳ Ｐゴシック" pitchFamily="50" charset="-128"/>
              </a:endParaRPr>
            </a:p>
          </p:txBody>
        </p:sp>
        <p:sp>
          <p:nvSpPr>
            <p:cNvPr id="34" name="正方形/長方形 33"/>
            <p:cNvSpPr/>
            <p:nvPr/>
          </p:nvSpPr>
          <p:spPr bwMode="auto">
            <a:xfrm>
              <a:off x="6300192" y="3037214"/>
              <a:ext cx="144016" cy="159996"/>
            </a:xfrm>
            <a:prstGeom prst="rect">
              <a:avLst/>
            </a:prstGeom>
            <a:solidFill>
              <a:schemeClr val="tx1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1" lang="ja-JP" altLang="en-US" sz="1800" b="1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  <a:ea typeface="ＭＳ Ｐゴシック" pitchFamily="50" charset="-128"/>
              </a:endParaRPr>
            </a:p>
          </p:txBody>
        </p:sp>
      </p:grpSp>
      <p:grpSp>
        <p:nvGrpSpPr>
          <p:cNvPr id="35" name="グループ化 34"/>
          <p:cNvGrpSpPr/>
          <p:nvPr/>
        </p:nvGrpSpPr>
        <p:grpSpPr>
          <a:xfrm>
            <a:off x="1918532" y="4933962"/>
            <a:ext cx="126384" cy="1388646"/>
            <a:chOff x="6300192" y="2877218"/>
            <a:chExt cx="144016" cy="1582383"/>
          </a:xfrm>
        </p:grpSpPr>
        <p:sp>
          <p:nvSpPr>
            <p:cNvPr id="36" name="正方形/長方形 35"/>
            <p:cNvSpPr/>
            <p:nvPr/>
          </p:nvSpPr>
          <p:spPr bwMode="auto">
            <a:xfrm>
              <a:off x="6300192" y="3196996"/>
              <a:ext cx="144016" cy="159996"/>
            </a:xfrm>
            <a:prstGeom prst="rect">
              <a:avLst/>
            </a:prstGeom>
            <a:solidFill>
              <a:schemeClr val="bg1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1" lang="ja-JP" altLang="en-US" sz="1800" b="1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  <a:ea typeface="ＭＳ Ｐゴシック" pitchFamily="50" charset="-128"/>
              </a:endParaRPr>
            </a:p>
          </p:txBody>
        </p:sp>
        <p:sp>
          <p:nvSpPr>
            <p:cNvPr id="37" name="正方形/長方形 36"/>
            <p:cNvSpPr/>
            <p:nvPr/>
          </p:nvSpPr>
          <p:spPr bwMode="auto">
            <a:xfrm>
              <a:off x="6300192" y="3356992"/>
              <a:ext cx="144016" cy="159996"/>
            </a:xfrm>
            <a:prstGeom prst="rect">
              <a:avLst/>
            </a:prstGeom>
            <a:solidFill>
              <a:schemeClr val="tx1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1" lang="ja-JP" altLang="en-US" sz="1800" b="1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  <a:ea typeface="ＭＳ Ｐゴシック" pitchFamily="50" charset="-128"/>
              </a:endParaRPr>
            </a:p>
          </p:txBody>
        </p:sp>
        <p:sp>
          <p:nvSpPr>
            <p:cNvPr id="38" name="正方形/長方形 37"/>
            <p:cNvSpPr/>
            <p:nvPr/>
          </p:nvSpPr>
          <p:spPr bwMode="auto">
            <a:xfrm>
              <a:off x="6300192" y="3509392"/>
              <a:ext cx="144016" cy="159996"/>
            </a:xfrm>
            <a:prstGeom prst="rect">
              <a:avLst/>
            </a:prstGeom>
            <a:solidFill>
              <a:schemeClr val="bg1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1" lang="ja-JP" altLang="en-US" sz="1800" b="1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  <a:ea typeface="ＭＳ Ｐゴシック" pitchFamily="50" charset="-128"/>
              </a:endParaRPr>
            </a:p>
          </p:txBody>
        </p:sp>
        <p:sp>
          <p:nvSpPr>
            <p:cNvPr id="39" name="正方形/長方形 38"/>
            <p:cNvSpPr/>
            <p:nvPr/>
          </p:nvSpPr>
          <p:spPr bwMode="auto">
            <a:xfrm>
              <a:off x="6300192" y="3669388"/>
              <a:ext cx="144016" cy="159996"/>
            </a:xfrm>
            <a:prstGeom prst="rect">
              <a:avLst/>
            </a:prstGeom>
            <a:solidFill>
              <a:schemeClr val="bg2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1" lang="ja-JP" altLang="en-US" sz="1800" b="1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  <a:ea typeface="ＭＳ Ｐゴシック" pitchFamily="50" charset="-128"/>
              </a:endParaRPr>
            </a:p>
          </p:txBody>
        </p:sp>
        <p:sp>
          <p:nvSpPr>
            <p:cNvPr id="40" name="正方形/長方形 39"/>
            <p:cNvSpPr/>
            <p:nvPr/>
          </p:nvSpPr>
          <p:spPr bwMode="auto">
            <a:xfrm>
              <a:off x="6300192" y="3827213"/>
              <a:ext cx="144016" cy="159996"/>
            </a:xfrm>
            <a:prstGeom prst="rect">
              <a:avLst/>
            </a:prstGeom>
            <a:solidFill>
              <a:schemeClr val="tx1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1" lang="ja-JP" altLang="en-US" sz="1800" b="1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  <a:ea typeface="ＭＳ Ｐゴシック" pitchFamily="50" charset="-128"/>
              </a:endParaRPr>
            </a:p>
          </p:txBody>
        </p:sp>
        <p:sp>
          <p:nvSpPr>
            <p:cNvPr id="41" name="正方形/長方形 40"/>
            <p:cNvSpPr/>
            <p:nvPr/>
          </p:nvSpPr>
          <p:spPr bwMode="auto">
            <a:xfrm>
              <a:off x="6300192" y="3987209"/>
              <a:ext cx="144016" cy="159996"/>
            </a:xfrm>
            <a:prstGeom prst="rect">
              <a:avLst/>
            </a:prstGeom>
            <a:solidFill>
              <a:schemeClr val="tx1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1" lang="ja-JP" altLang="en-US" sz="1800" b="1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  <a:ea typeface="ＭＳ Ｐゴシック" pitchFamily="50" charset="-128"/>
              </a:endParaRPr>
            </a:p>
          </p:txBody>
        </p:sp>
        <p:sp>
          <p:nvSpPr>
            <p:cNvPr id="42" name="正方形/長方形 41"/>
            <p:cNvSpPr/>
            <p:nvPr/>
          </p:nvSpPr>
          <p:spPr bwMode="auto">
            <a:xfrm>
              <a:off x="6300192" y="4139609"/>
              <a:ext cx="144016" cy="159996"/>
            </a:xfrm>
            <a:prstGeom prst="rect">
              <a:avLst/>
            </a:prstGeom>
            <a:solidFill>
              <a:schemeClr val="bg2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1" lang="ja-JP" altLang="en-US" sz="1800" b="1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  <a:ea typeface="ＭＳ Ｐゴシック" pitchFamily="50" charset="-128"/>
              </a:endParaRPr>
            </a:p>
          </p:txBody>
        </p:sp>
        <p:sp>
          <p:nvSpPr>
            <p:cNvPr id="43" name="正方形/長方形 42"/>
            <p:cNvSpPr/>
            <p:nvPr/>
          </p:nvSpPr>
          <p:spPr bwMode="auto">
            <a:xfrm>
              <a:off x="6300192" y="4299605"/>
              <a:ext cx="144016" cy="159996"/>
            </a:xfrm>
            <a:prstGeom prst="rect">
              <a:avLst/>
            </a:prstGeom>
            <a:solidFill>
              <a:schemeClr val="bg1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1" lang="ja-JP" altLang="en-US" sz="1800" b="1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  <a:ea typeface="ＭＳ Ｐゴシック" pitchFamily="50" charset="-128"/>
              </a:endParaRPr>
            </a:p>
          </p:txBody>
        </p:sp>
        <p:sp>
          <p:nvSpPr>
            <p:cNvPr id="44" name="正方形/長方形 43"/>
            <p:cNvSpPr/>
            <p:nvPr/>
          </p:nvSpPr>
          <p:spPr bwMode="auto">
            <a:xfrm>
              <a:off x="6300192" y="2877218"/>
              <a:ext cx="144016" cy="159996"/>
            </a:xfrm>
            <a:prstGeom prst="rect">
              <a:avLst/>
            </a:prstGeom>
            <a:solidFill>
              <a:schemeClr val="bg2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1" lang="ja-JP" altLang="en-US" sz="1800" b="1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  <a:ea typeface="ＭＳ Ｐゴシック" pitchFamily="50" charset="-128"/>
              </a:endParaRPr>
            </a:p>
          </p:txBody>
        </p:sp>
        <p:sp>
          <p:nvSpPr>
            <p:cNvPr id="45" name="正方形/長方形 44"/>
            <p:cNvSpPr/>
            <p:nvPr/>
          </p:nvSpPr>
          <p:spPr bwMode="auto">
            <a:xfrm>
              <a:off x="6300192" y="3037214"/>
              <a:ext cx="144016" cy="159996"/>
            </a:xfrm>
            <a:prstGeom prst="rect">
              <a:avLst/>
            </a:prstGeom>
            <a:solidFill>
              <a:schemeClr val="bg2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1" lang="ja-JP" altLang="en-US" sz="1800" b="1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  <a:ea typeface="ＭＳ Ｐゴシック" pitchFamily="50" charset="-128"/>
              </a:endParaRPr>
            </a:p>
          </p:txBody>
        </p:sp>
      </p:grpSp>
      <mc:AlternateContent xmlns:mc="http://schemas.openxmlformats.org/markup-compatibility/2006" xmlns:a14="http://schemas.microsoft.com/office/drawing/2010/main">
        <mc:Choice Requires="a14">
          <p:sp>
            <p:nvSpPr>
              <p:cNvPr id="58" name="正方形/長方形 57"/>
              <p:cNvSpPr/>
              <p:nvPr/>
            </p:nvSpPr>
            <p:spPr>
              <a:xfrm>
                <a:off x="3074577" y="4799272"/>
                <a:ext cx="704551" cy="567198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altLang="ja-JP" sz="3600" b="0" i="1">
                              <a:latin typeface="Cambria Math"/>
                            </a:rPr>
                          </m:ctrlPr>
                        </m:sSubPr>
                        <m:e>
                          <m:r>
                            <a:rPr lang="en-US" altLang="ja-JP" sz="3600" b="0" i="1">
                              <a:latin typeface="Cambria Math"/>
                            </a:rPr>
                            <m:t>𝐿</m:t>
                          </m:r>
                        </m:e>
                        <m:sub>
                          <m:r>
                            <a:rPr lang="en-US" altLang="ja-JP" sz="3600" b="0" i="1">
                              <a:latin typeface="Cambria Math"/>
                            </a:rPr>
                            <m:t>𝑑</m:t>
                          </m:r>
                        </m:sub>
                      </m:sSub>
                    </m:oMath>
                  </m:oMathPara>
                </a14:m>
                <a:endParaRPr lang="ja-JP" altLang="en-US" sz="3600" dirty="0"/>
              </a:p>
            </p:txBody>
          </p:sp>
        </mc:Choice>
        <mc:Fallback xmlns="">
          <p:sp>
            <p:nvSpPr>
              <p:cNvPr id="58" name="正方形/長方形 57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074577" y="4799272"/>
                <a:ext cx="704551" cy="567198"/>
              </a:xfrm>
              <a:prstGeom prst="rect">
                <a:avLst/>
              </a:prstGeom>
              <a:blipFill rotWithShape="1">
                <a:blip r:embed="rId2"/>
                <a:stretch>
                  <a:fillRect b="-4301"/>
                </a:stretch>
              </a:blipFill>
            </p:spPr>
            <p:txBody>
              <a:bodyPr/>
              <a:lstStyle/>
              <a:p>
                <a:r>
                  <a:rPr lang="ja-JP" altLang="en-US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59" name="Picture 6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90549" y="2445478"/>
            <a:ext cx="2736304" cy="167218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60" name="Picture 9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13776" y="2610484"/>
            <a:ext cx="2736304" cy="167218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61" name="Picture 7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55178" y="2805542"/>
            <a:ext cx="2736304" cy="1672185"/>
          </a:xfrm>
          <a:prstGeom prst="rect">
            <a:avLst/>
          </a:prstGeom>
          <a:noFill/>
          <a:ln w="38100">
            <a:noFill/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62" name="テキスト ボックス 61"/>
          <p:cNvSpPr txBox="1"/>
          <p:nvPr/>
        </p:nvSpPr>
        <p:spPr>
          <a:xfrm>
            <a:off x="2203503" y="5422416"/>
            <a:ext cx="728084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ja-JP" altLang="en-US" sz="2800" b="0" dirty="0" smtClean="0"/>
              <a:t>・・・</a:t>
            </a:r>
            <a:endParaRPr kumimoji="1" lang="ja-JP" altLang="en-US" sz="2800" b="0" dirty="0"/>
          </a:p>
        </p:txBody>
      </p:sp>
      <p:pic>
        <p:nvPicPr>
          <p:cNvPr id="46" name="Picture 2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4719995" y="2455772"/>
            <a:ext cx="2781773" cy="1699973"/>
          </a:xfrm>
          <a:prstGeom prst="rect">
            <a:avLst/>
          </a:prstGeom>
          <a:noFill/>
          <a:ln w="12700">
            <a:noFill/>
          </a:ln>
          <a:effectLst>
            <a:outerShdw blurRad="114300" dist="38100" dir="2700000" algn="tl" rotWithShape="0">
              <a:prstClr val="black">
                <a:alpha val="40000"/>
              </a:prst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7" name="Picture 2"/>
          <p:cNvPicPr>
            <a:picLocks noChangeAspect="1" noChangeArrowheads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5043222" y="2631711"/>
            <a:ext cx="2781772" cy="1699970"/>
          </a:xfrm>
          <a:prstGeom prst="rect">
            <a:avLst/>
          </a:prstGeom>
          <a:noFill/>
          <a:ln w="12700"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8" name="Picture 2"/>
          <p:cNvPicPr>
            <a:picLocks noChangeAspect="1" noChangeArrowheads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5384624" y="2838367"/>
            <a:ext cx="2781772" cy="1699970"/>
          </a:xfrm>
          <a:prstGeom prst="rect">
            <a:avLst/>
          </a:prstGeom>
          <a:noFill/>
          <a:ln w="28575">
            <a:solidFill>
              <a:srgbClr val="FF0000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9" name="大かっこ 48"/>
          <p:cNvSpPr/>
          <p:nvPr/>
        </p:nvSpPr>
        <p:spPr bwMode="auto">
          <a:xfrm>
            <a:off x="5082594" y="4814605"/>
            <a:ext cx="3083801" cy="1644857"/>
          </a:xfrm>
          <a:prstGeom prst="bracketPair">
            <a:avLst>
              <a:gd name="adj" fmla="val 9057"/>
            </a:avLst>
          </a:prstGeom>
          <a:solidFill>
            <a:srgbClr val="FFC000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1" lang="ja-JP" altLang="en-US" sz="1800" b="1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charset="0"/>
              <a:ea typeface="ＭＳ Ｐゴシック" pitchFamily="50" charset="-128"/>
            </a:endParaRPr>
          </a:p>
        </p:txBody>
      </p:sp>
      <p:grpSp>
        <p:nvGrpSpPr>
          <p:cNvPr id="50" name="グループ化 49"/>
          <p:cNvGrpSpPr/>
          <p:nvPr/>
        </p:nvGrpSpPr>
        <p:grpSpPr>
          <a:xfrm>
            <a:off x="5258240" y="4940994"/>
            <a:ext cx="126384" cy="1388646"/>
            <a:chOff x="6300192" y="2877218"/>
            <a:chExt cx="144016" cy="1582383"/>
          </a:xfrm>
        </p:grpSpPr>
        <p:sp>
          <p:nvSpPr>
            <p:cNvPr id="51" name="正方形/長方形 50"/>
            <p:cNvSpPr/>
            <p:nvPr/>
          </p:nvSpPr>
          <p:spPr bwMode="auto">
            <a:xfrm>
              <a:off x="6300192" y="3196996"/>
              <a:ext cx="144016" cy="159996"/>
            </a:xfrm>
            <a:prstGeom prst="rect">
              <a:avLst/>
            </a:prstGeom>
            <a:solidFill>
              <a:schemeClr val="bg2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1" lang="ja-JP" altLang="en-US" sz="1800" b="1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  <a:ea typeface="ＭＳ Ｐゴシック" pitchFamily="50" charset="-128"/>
              </a:endParaRPr>
            </a:p>
          </p:txBody>
        </p:sp>
        <p:sp>
          <p:nvSpPr>
            <p:cNvPr id="52" name="正方形/長方形 51"/>
            <p:cNvSpPr/>
            <p:nvPr/>
          </p:nvSpPr>
          <p:spPr bwMode="auto">
            <a:xfrm>
              <a:off x="6300192" y="3356992"/>
              <a:ext cx="144016" cy="159996"/>
            </a:xfrm>
            <a:prstGeom prst="rect">
              <a:avLst/>
            </a:prstGeom>
            <a:solidFill>
              <a:schemeClr val="bg1">
                <a:lumMod val="85000"/>
              </a:schemeClr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1" lang="ja-JP" altLang="en-US" sz="1800" b="1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  <a:ea typeface="ＭＳ Ｐゴシック" pitchFamily="50" charset="-128"/>
              </a:endParaRPr>
            </a:p>
          </p:txBody>
        </p:sp>
        <p:sp>
          <p:nvSpPr>
            <p:cNvPr id="53" name="正方形/長方形 52"/>
            <p:cNvSpPr/>
            <p:nvPr/>
          </p:nvSpPr>
          <p:spPr bwMode="auto">
            <a:xfrm>
              <a:off x="6300192" y="3509392"/>
              <a:ext cx="144016" cy="159996"/>
            </a:xfrm>
            <a:prstGeom prst="rect">
              <a:avLst/>
            </a:prstGeom>
            <a:solidFill>
              <a:schemeClr val="bg1">
                <a:lumMod val="85000"/>
              </a:schemeClr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1" lang="ja-JP" altLang="en-US" sz="1800" b="1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  <a:ea typeface="ＭＳ Ｐゴシック" pitchFamily="50" charset="-128"/>
              </a:endParaRPr>
            </a:p>
          </p:txBody>
        </p:sp>
        <p:sp>
          <p:nvSpPr>
            <p:cNvPr id="54" name="正方形/長方形 53"/>
            <p:cNvSpPr/>
            <p:nvPr/>
          </p:nvSpPr>
          <p:spPr bwMode="auto">
            <a:xfrm>
              <a:off x="6300192" y="3669388"/>
              <a:ext cx="144016" cy="159996"/>
            </a:xfrm>
            <a:prstGeom prst="rect">
              <a:avLst/>
            </a:prstGeom>
            <a:solidFill>
              <a:schemeClr val="bg1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1" lang="ja-JP" altLang="en-US" sz="1800" b="1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  <a:ea typeface="ＭＳ Ｐゴシック" pitchFamily="50" charset="-128"/>
              </a:endParaRPr>
            </a:p>
          </p:txBody>
        </p:sp>
        <p:sp>
          <p:nvSpPr>
            <p:cNvPr id="55" name="正方形/長方形 54"/>
            <p:cNvSpPr/>
            <p:nvPr/>
          </p:nvSpPr>
          <p:spPr bwMode="auto">
            <a:xfrm>
              <a:off x="6300192" y="3827213"/>
              <a:ext cx="144016" cy="159996"/>
            </a:xfrm>
            <a:prstGeom prst="rect">
              <a:avLst/>
            </a:prstGeom>
            <a:solidFill>
              <a:schemeClr val="bg1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1" lang="ja-JP" altLang="en-US" sz="1800" b="1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  <a:ea typeface="ＭＳ Ｐゴシック" pitchFamily="50" charset="-128"/>
              </a:endParaRPr>
            </a:p>
          </p:txBody>
        </p:sp>
        <p:sp>
          <p:nvSpPr>
            <p:cNvPr id="56" name="正方形/長方形 55"/>
            <p:cNvSpPr/>
            <p:nvPr/>
          </p:nvSpPr>
          <p:spPr bwMode="auto">
            <a:xfrm>
              <a:off x="6300192" y="3987209"/>
              <a:ext cx="144016" cy="159996"/>
            </a:xfrm>
            <a:prstGeom prst="rect">
              <a:avLst/>
            </a:prstGeom>
            <a:solidFill>
              <a:schemeClr val="bg1">
                <a:lumMod val="85000"/>
              </a:schemeClr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1" lang="ja-JP" altLang="en-US" sz="1800" b="1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  <a:ea typeface="ＭＳ Ｐゴシック" pitchFamily="50" charset="-128"/>
              </a:endParaRPr>
            </a:p>
          </p:txBody>
        </p:sp>
        <p:sp>
          <p:nvSpPr>
            <p:cNvPr id="63" name="正方形/長方形 62"/>
            <p:cNvSpPr/>
            <p:nvPr/>
          </p:nvSpPr>
          <p:spPr bwMode="auto">
            <a:xfrm>
              <a:off x="6300192" y="4139609"/>
              <a:ext cx="144016" cy="159996"/>
            </a:xfrm>
            <a:prstGeom prst="rect">
              <a:avLst/>
            </a:prstGeom>
            <a:solidFill>
              <a:schemeClr val="bg1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1" lang="ja-JP" altLang="en-US" sz="1800" b="1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  <a:ea typeface="ＭＳ Ｐゴシック" pitchFamily="50" charset="-128"/>
              </a:endParaRPr>
            </a:p>
          </p:txBody>
        </p:sp>
        <p:sp>
          <p:nvSpPr>
            <p:cNvPr id="64" name="正方形/長方形 63"/>
            <p:cNvSpPr/>
            <p:nvPr/>
          </p:nvSpPr>
          <p:spPr bwMode="auto">
            <a:xfrm>
              <a:off x="6300192" y="4299605"/>
              <a:ext cx="144016" cy="159996"/>
            </a:xfrm>
            <a:prstGeom prst="rect">
              <a:avLst/>
            </a:prstGeom>
            <a:solidFill>
              <a:schemeClr val="bg1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1" lang="ja-JP" altLang="en-US" sz="1800" b="1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  <a:ea typeface="ＭＳ Ｐゴシック" pitchFamily="50" charset="-128"/>
              </a:endParaRPr>
            </a:p>
          </p:txBody>
        </p:sp>
        <p:sp>
          <p:nvSpPr>
            <p:cNvPr id="65" name="正方形/長方形 64"/>
            <p:cNvSpPr/>
            <p:nvPr/>
          </p:nvSpPr>
          <p:spPr bwMode="auto">
            <a:xfrm>
              <a:off x="6300192" y="2877218"/>
              <a:ext cx="144016" cy="159996"/>
            </a:xfrm>
            <a:prstGeom prst="rect">
              <a:avLst/>
            </a:prstGeom>
            <a:solidFill>
              <a:schemeClr val="bg2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1" lang="ja-JP" altLang="en-US" sz="1800" b="1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  <a:ea typeface="ＭＳ Ｐゴシック" pitchFamily="50" charset="-128"/>
              </a:endParaRPr>
            </a:p>
          </p:txBody>
        </p:sp>
        <p:sp>
          <p:nvSpPr>
            <p:cNvPr id="66" name="正方形/長方形 65"/>
            <p:cNvSpPr/>
            <p:nvPr/>
          </p:nvSpPr>
          <p:spPr bwMode="auto">
            <a:xfrm>
              <a:off x="6300192" y="3037214"/>
              <a:ext cx="144016" cy="159996"/>
            </a:xfrm>
            <a:prstGeom prst="rect">
              <a:avLst/>
            </a:prstGeom>
            <a:solidFill>
              <a:schemeClr val="bg1">
                <a:lumMod val="75000"/>
              </a:schemeClr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1" lang="ja-JP" altLang="en-US" sz="1800" b="1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  <a:ea typeface="ＭＳ Ｐゴシック" pitchFamily="50" charset="-128"/>
              </a:endParaRPr>
            </a:p>
          </p:txBody>
        </p:sp>
      </p:grpSp>
      <p:grpSp>
        <p:nvGrpSpPr>
          <p:cNvPr id="67" name="グループ化 66"/>
          <p:cNvGrpSpPr/>
          <p:nvPr/>
        </p:nvGrpSpPr>
        <p:grpSpPr>
          <a:xfrm>
            <a:off x="5606321" y="4941852"/>
            <a:ext cx="126384" cy="1388646"/>
            <a:chOff x="6300192" y="2877218"/>
            <a:chExt cx="144016" cy="1582383"/>
          </a:xfrm>
        </p:grpSpPr>
        <p:sp>
          <p:nvSpPr>
            <p:cNvPr id="68" name="正方形/長方形 67"/>
            <p:cNvSpPr/>
            <p:nvPr/>
          </p:nvSpPr>
          <p:spPr bwMode="auto">
            <a:xfrm>
              <a:off x="6300192" y="3196996"/>
              <a:ext cx="144016" cy="159996"/>
            </a:xfrm>
            <a:prstGeom prst="rect">
              <a:avLst/>
            </a:prstGeom>
            <a:solidFill>
              <a:schemeClr val="bg2">
                <a:lumMod val="75000"/>
              </a:schemeClr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1" lang="ja-JP" altLang="en-US" sz="1800" b="1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  <a:ea typeface="ＭＳ Ｐゴシック" pitchFamily="50" charset="-128"/>
              </a:endParaRPr>
            </a:p>
          </p:txBody>
        </p:sp>
        <p:sp>
          <p:nvSpPr>
            <p:cNvPr id="69" name="正方形/長方形 68"/>
            <p:cNvSpPr/>
            <p:nvPr/>
          </p:nvSpPr>
          <p:spPr bwMode="auto">
            <a:xfrm>
              <a:off x="6300192" y="3356992"/>
              <a:ext cx="144016" cy="159996"/>
            </a:xfrm>
            <a:prstGeom prst="rect">
              <a:avLst/>
            </a:prstGeom>
            <a:solidFill>
              <a:schemeClr val="bg1">
                <a:lumMod val="75000"/>
              </a:schemeClr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1" lang="ja-JP" altLang="en-US" sz="1800" b="1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  <a:ea typeface="ＭＳ Ｐゴシック" pitchFamily="50" charset="-128"/>
              </a:endParaRPr>
            </a:p>
          </p:txBody>
        </p:sp>
        <p:sp>
          <p:nvSpPr>
            <p:cNvPr id="70" name="正方形/長方形 69"/>
            <p:cNvSpPr/>
            <p:nvPr/>
          </p:nvSpPr>
          <p:spPr bwMode="auto">
            <a:xfrm>
              <a:off x="6300192" y="3509392"/>
              <a:ext cx="144016" cy="159996"/>
            </a:xfrm>
            <a:prstGeom prst="rect">
              <a:avLst/>
            </a:prstGeom>
            <a:solidFill>
              <a:schemeClr val="bg2">
                <a:lumMod val="75000"/>
              </a:schemeClr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1" lang="ja-JP" altLang="en-US" sz="1800" b="1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  <a:ea typeface="ＭＳ Ｐゴシック" pitchFamily="50" charset="-128"/>
              </a:endParaRPr>
            </a:p>
          </p:txBody>
        </p:sp>
        <p:sp>
          <p:nvSpPr>
            <p:cNvPr id="71" name="正方形/長方形 70"/>
            <p:cNvSpPr/>
            <p:nvPr/>
          </p:nvSpPr>
          <p:spPr bwMode="auto">
            <a:xfrm>
              <a:off x="6300192" y="3669388"/>
              <a:ext cx="144016" cy="159996"/>
            </a:xfrm>
            <a:prstGeom prst="rect">
              <a:avLst/>
            </a:prstGeom>
            <a:solidFill>
              <a:schemeClr val="bg2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1" lang="ja-JP" altLang="en-US" sz="1800" b="1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  <a:ea typeface="ＭＳ Ｐゴシック" pitchFamily="50" charset="-128"/>
              </a:endParaRPr>
            </a:p>
          </p:txBody>
        </p:sp>
        <p:sp>
          <p:nvSpPr>
            <p:cNvPr id="72" name="正方形/長方形 71"/>
            <p:cNvSpPr/>
            <p:nvPr/>
          </p:nvSpPr>
          <p:spPr bwMode="auto">
            <a:xfrm>
              <a:off x="6300192" y="3827213"/>
              <a:ext cx="144016" cy="159996"/>
            </a:xfrm>
            <a:prstGeom prst="rect">
              <a:avLst/>
            </a:prstGeom>
            <a:solidFill>
              <a:schemeClr val="bg1">
                <a:lumMod val="95000"/>
              </a:schemeClr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1" lang="ja-JP" altLang="en-US" sz="1800" b="1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  <a:ea typeface="ＭＳ Ｐゴシック" pitchFamily="50" charset="-128"/>
              </a:endParaRPr>
            </a:p>
          </p:txBody>
        </p:sp>
        <p:sp>
          <p:nvSpPr>
            <p:cNvPr id="73" name="正方形/長方形 72"/>
            <p:cNvSpPr/>
            <p:nvPr/>
          </p:nvSpPr>
          <p:spPr bwMode="auto">
            <a:xfrm>
              <a:off x="6300192" y="3987209"/>
              <a:ext cx="144016" cy="159996"/>
            </a:xfrm>
            <a:prstGeom prst="rect">
              <a:avLst/>
            </a:prstGeom>
            <a:solidFill>
              <a:schemeClr val="bg1">
                <a:lumMod val="95000"/>
              </a:schemeClr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1" lang="ja-JP" altLang="en-US" sz="1800" b="1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  <a:ea typeface="ＭＳ Ｐゴシック" pitchFamily="50" charset="-128"/>
              </a:endParaRPr>
            </a:p>
          </p:txBody>
        </p:sp>
        <p:sp>
          <p:nvSpPr>
            <p:cNvPr id="74" name="正方形/長方形 73"/>
            <p:cNvSpPr/>
            <p:nvPr/>
          </p:nvSpPr>
          <p:spPr bwMode="auto">
            <a:xfrm>
              <a:off x="6300192" y="4139609"/>
              <a:ext cx="144016" cy="159996"/>
            </a:xfrm>
            <a:prstGeom prst="rect">
              <a:avLst/>
            </a:prstGeom>
            <a:solidFill>
              <a:schemeClr val="bg1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1" lang="ja-JP" altLang="en-US" sz="1800" b="1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  <a:ea typeface="ＭＳ Ｐゴシック" pitchFamily="50" charset="-128"/>
              </a:endParaRPr>
            </a:p>
          </p:txBody>
        </p:sp>
        <p:sp>
          <p:nvSpPr>
            <p:cNvPr id="75" name="正方形/長方形 74"/>
            <p:cNvSpPr/>
            <p:nvPr/>
          </p:nvSpPr>
          <p:spPr bwMode="auto">
            <a:xfrm>
              <a:off x="6300192" y="4299605"/>
              <a:ext cx="144016" cy="159996"/>
            </a:xfrm>
            <a:prstGeom prst="rect">
              <a:avLst/>
            </a:prstGeom>
            <a:solidFill>
              <a:schemeClr val="bg1">
                <a:lumMod val="95000"/>
              </a:schemeClr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1" lang="ja-JP" altLang="en-US" sz="1800" b="1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  <a:ea typeface="ＭＳ Ｐゴシック" pitchFamily="50" charset="-128"/>
              </a:endParaRPr>
            </a:p>
          </p:txBody>
        </p:sp>
        <p:sp>
          <p:nvSpPr>
            <p:cNvPr id="76" name="正方形/長方形 75"/>
            <p:cNvSpPr/>
            <p:nvPr/>
          </p:nvSpPr>
          <p:spPr bwMode="auto">
            <a:xfrm>
              <a:off x="6300192" y="2877218"/>
              <a:ext cx="144016" cy="159996"/>
            </a:xfrm>
            <a:prstGeom prst="rect">
              <a:avLst/>
            </a:prstGeom>
            <a:solidFill>
              <a:schemeClr val="bg1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1" lang="ja-JP" altLang="en-US" sz="1800" b="1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  <a:ea typeface="ＭＳ Ｐゴシック" pitchFamily="50" charset="-128"/>
              </a:endParaRPr>
            </a:p>
          </p:txBody>
        </p:sp>
        <p:sp>
          <p:nvSpPr>
            <p:cNvPr id="77" name="正方形/長方形 76"/>
            <p:cNvSpPr/>
            <p:nvPr/>
          </p:nvSpPr>
          <p:spPr bwMode="auto">
            <a:xfrm>
              <a:off x="6300192" y="3037214"/>
              <a:ext cx="144016" cy="159996"/>
            </a:xfrm>
            <a:prstGeom prst="rect">
              <a:avLst/>
            </a:prstGeom>
            <a:solidFill>
              <a:schemeClr val="bg2">
                <a:lumMod val="75000"/>
              </a:schemeClr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1" lang="ja-JP" altLang="en-US" sz="1800" b="1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  <a:ea typeface="ＭＳ Ｐゴシック" pitchFamily="50" charset="-128"/>
              </a:endParaRPr>
            </a:p>
          </p:txBody>
        </p:sp>
      </p:grpSp>
      <p:grpSp>
        <p:nvGrpSpPr>
          <p:cNvPr id="78" name="グループ化 77"/>
          <p:cNvGrpSpPr/>
          <p:nvPr/>
        </p:nvGrpSpPr>
        <p:grpSpPr>
          <a:xfrm>
            <a:off x="5947978" y="4935186"/>
            <a:ext cx="126384" cy="1388646"/>
            <a:chOff x="6300192" y="2877218"/>
            <a:chExt cx="144016" cy="1582383"/>
          </a:xfrm>
        </p:grpSpPr>
        <p:sp>
          <p:nvSpPr>
            <p:cNvPr id="79" name="正方形/長方形 78"/>
            <p:cNvSpPr/>
            <p:nvPr/>
          </p:nvSpPr>
          <p:spPr bwMode="auto">
            <a:xfrm>
              <a:off x="6300192" y="3196996"/>
              <a:ext cx="144016" cy="159996"/>
            </a:xfrm>
            <a:prstGeom prst="rect">
              <a:avLst/>
            </a:prstGeom>
            <a:solidFill>
              <a:schemeClr val="bg1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1" lang="ja-JP" altLang="en-US" sz="1800" b="1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  <a:ea typeface="ＭＳ Ｐゴシック" pitchFamily="50" charset="-128"/>
              </a:endParaRPr>
            </a:p>
          </p:txBody>
        </p:sp>
        <p:sp>
          <p:nvSpPr>
            <p:cNvPr id="80" name="正方形/長方形 79"/>
            <p:cNvSpPr/>
            <p:nvPr/>
          </p:nvSpPr>
          <p:spPr bwMode="auto">
            <a:xfrm>
              <a:off x="6300192" y="3356992"/>
              <a:ext cx="144016" cy="159996"/>
            </a:xfrm>
            <a:prstGeom prst="rect">
              <a:avLst/>
            </a:prstGeom>
            <a:solidFill>
              <a:schemeClr val="bg1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1" lang="ja-JP" altLang="en-US" sz="1800" b="1" i="0" u="none" strike="noStrike" cap="none" normalizeH="0" baseline="0" smtClean="0">
                <a:ln>
                  <a:noFill/>
                </a:ln>
                <a:solidFill>
                  <a:srgbClr val="FF0000"/>
                </a:solidFill>
                <a:effectLst/>
                <a:latin typeface="Arial" charset="0"/>
                <a:ea typeface="ＭＳ Ｐゴシック" pitchFamily="50" charset="-128"/>
              </a:endParaRPr>
            </a:p>
          </p:txBody>
        </p:sp>
        <p:sp>
          <p:nvSpPr>
            <p:cNvPr id="81" name="正方形/長方形 80"/>
            <p:cNvSpPr/>
            <p:nvPr/>
          </p:nvSpPr>
          <p:spPr bwMode="auto">
            <a:xfrm>
              <a:off x="6300192" y="3509392"/>
              <a:ext cx="144016" cy="159996"/>
            </a:xfrm>
            <a:prstGeom prst="rect">
              <a:avLst/>
            </a:prstGeom>
            <a:solidFill>
              <a:schemeClr val="bg1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1" lang="ja-JP" altLang="en-US" sz="1800" b="1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  <a:ea typeface="ＭＳ Ｐゴシック" pitchFamily="50" charset="-128"/>
              </a:endParaRPr>
            </a:p>
          </p:txBody>
        </p:sp>
        <p:sp>
          <p:nvSpPr>
            <p:cNvPr id="82" name="正方形/長方形 81"/>
            <p:cNvSpPr/>
            <p:nvPr/>
          </p:nvSpPr>
          <p:spPr bwMode="auto">
            <a:xfrm>
              <a:off x="6300192" y="3669388"/>
              <a:ext cx="144016" cy="159996"/>
            </a:xfrm>
            <a:prstGeom prst="rect">
              <a:avLst/>
            </a:prstGeom>
            <a:solidFill>
              <a:schemeClr val="bg2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1" lang="ja-JP" altLang="en-US" sz="1800" b="1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  <a:ea typeface="ＭＳ Ｐゴシック" pitchFamily="50" charset="-128"/>
              </a:endParaRPr>
            </a:p>
          </p:txBody>
        </p:sp>
        <p:sp>
          <p:nvSpPr>
            <p:cNvPr id="83" name="正方形/長方形 82"/>
            <p:cNvSpPr/>
            <p:nvPr/>
          </p:nvSpPr>
          <p:spPr bwMode="auto">
            <a:xfrm>
              <a:off x="6300192" y="3827213"/>
              <a:ext cx="144016" cy="159996"/>
            </a:xfrm>
            <a:prstGeom prst="rect">
              <a:avLst/>
            </a:prstGeom>
            <a:solidFill>
              <a:schemeClr val="bg1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1" lang="ja-JP" altLang="en-US" sz="1800" b="1" i="0" u="none" strike="noStrike" cap="none" normalizeH="0" baseline="0" smtClean="0">
                <a:ln>
                  <a:noFill/>
                </a:ln>
                <a:solidFill>
                  <a:srgbClr val="FF0000"/>
                </a:solidFill>
                <a:effectLst/>
                <a:latin typeface="Arial" charset="0"/>
                <a:ea typeface="ＭＳ Ｐゴシック" pitchFamily="50" charset="-128"/>
              </a:endParaRPr>
            </a:p>
          </p:txBody>
        </p:sp>
        <p:sp>
          <p:nvSpPr>
            <p:cNvPr id="84" name="正方形/長方形 83"/>
            <p:cNvSpPr/>
            <p:nvPr/>
          </p:nvSpPr>
          <p:spPr bwMode="auto">
            <a:xfrm>
              <a:off x="6300192" y="3987209"/>
              <a:ext cx="144016" cy="159996"/>
            </a:xfrm>
            <a:prstGeom prst="rect">
              <a:avLst/>
            </a:prstGeom>
            <a:solidFill>
              <a:schemeClr val="tx1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1" lang="ja-JP" altLang="en-US" sz="1800" b="1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  <a:ea typeface="ＭＳ Ｐゴシック" pitchFamily="50" charset="-128"/>
              </a:endParaRPr>
            </a:p>
          </p:txBody>
        </p:sp>
        <p:sp>
          <p:nvSpPr>
            <p:cNvPr id="85" name="正方形/長方形 84"/>
            <p:cNvSpPr/>
            <p:nvPr/>
          </p:nvSpPr>
          <p:spPr bwMode="auto">
            <a:xfrm>
              <a:off x="6300192" y="4139609"/>
              <a:ext cx="144016" cy="159996"/>
            </a:xfrm>
            <a:prstGeom prst="rect">
              <a:avLst/>
            </a:prstGeom>
            <a:solidFill>
              <a:schemeClr val="bg1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1" lang="ja-JP" altLang="en-US" sz="1800" b="1" i="0" u="none" strike="noStrike" cap="none" normalizeH="0" baseline="0" smtClean="0">
                <a:ln>
                  <a:noFill/>
                </a:ln>
                <a:solidFill>
                  <a:srgbClr val="FF0000"/>
                </a:solidFill>
                <a:effectLst/>
                <a:latin typeface="Arial" charset="0"/>
                <a:ea typeface="ＭＳ Ｐゴシック" pitchFamily="50" charset="-128"/>
              </a:endParaRPr>
            </a:p>
          </p:txBody>
        </p:sp>
        <p:sp>
          <p:nvSpPr>
            <p:cNvPr id="86" name="正方形/長方形 85"/>
            <p:cNvSpPr/>
            <p:nvPr/>
          </p:nvSpPr>
          <p:spPr bwMode="auto">
            <a:xfrm>
              <a:off x="6300192" y="4299605"/>
              <a:ext cx="144016" cy="159996"/>
            </a:xfrm>
            <a:prstGeom prst="rect">
              <a:avLst/>
            </a:prstGeom>
            <a:solidFill>
              <a:schemeClr val="bg1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1" lang="ja-JP" altLang="en-US" sz="1800" b="1" i="0" u="none" strike="noStrike" cap="none" normalizeH="0" baseline="0" smtClean="0">
                <a:ln>
                  <a:noFill/>
                </a:ln>
                <a:solidFill>
                  <a:srgbClr val="FF0000"/>
                </a:solidFill>
                <a:effectLst/>
                <a:latin typeface="Arial" charset="0"/>
                <a:ea typeface="ＭＳ Ｐゴシック" pitchFamily="50" charset="-128"/>
              </a:endParaRPr>
            </a:p>
          </p:txBody>
        </p:sp>
        <p:sp>
          <p:nvSpPr>
            <p:cNvPr id="87" name="正方形/長方形 86"/>
            <p:cNvSpPr/>
            <p:nvPr/>
          </p:nvSpPr>
          <p:spPr bwMode="auto">
            <a:xfrm>
              <a:off x="6300192" y="2877218"/>
              <a:ext cx="144016" cy="159996"/>
            </a:xfrm>
            <a:prstGeom prst="rect">
              <a:avLst/>
            </a:prstGeom>
            <a:solidFill>
              <a:schemeClr val="bg1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1" lang="ja-JP" altLang="en-US" sz="1800" b="1" i="0" u="none" strike="noStrike" cap="none" normalizeH="0" baseline="0" smtClean="0">
                <a:ln>
                  <a:noFill/>
                </a:ln>
                <a:solidFill>
                  <a:srgbClr val="FF0000"/>
                </a:solidFill>
                <a:effectLst/>
                <a:latin typeface="Arial" charset="0"/>
                <a:ea typeface="ＭＳ Ｐゴシック" pitchFamily="50" charset="-128"/>
              </a:endParaRPr>
            </a:p>
          </p:txBody>
        </p:sp>
        <p:sp>
          <p:nvSpPr>
            <p:cNvPr id="88" name="正方形/長方形 87"/>
            <p:cNvSpPr/>
            <p:nvPr/>
          </p:nvSpPr>
          <p:spPr bwMode="auto">
            <a:xfrm>
              <a:off x="6300192" y="3037214"/>
              <a:ext cx="144016" cy="159996"/>
            </a:xfrm>
            <a:prstGeom prst="rect">
              <a:avLst/>
            </a:prstGeom>
            <a:solidFill>
              <a:schemeClr val="bg1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1" lang="ja-JP" altLang="en-US" sz="1800" b="1" i="0" u="none" strike="noStrike" cap="none" normalizeH="0" baseline="0" smtClean="0">
                <a:ln>
                  <a:noFill/>
                </a:ln>
                <a:solidFill>
                  <a:srgbClr val="FF0000"/>
                </a:solidFill>
                <a:effectLst/>
                <a:latin typeface="Arial" charset="0"/>
                <a:ea typeface="ＭＳ Ｐゴシック" pitchFamily="50" charset="-128"/>
              </a:endParaRPr>
            </a:p>
          </p:txBody>
        </p:sp>
      </p:grpSp>
      <mc:AlternateContent xmlns:mc="http://schemas.openxmlformats.org/markup-compatibility/2006" xmlns:a14="http://schemas.microsoft.com/office/drawing/2010/main">
        <mc:Choice Requires="a14">
          <p:sp>
            <p:nvSpPr>
              <p:cNvPr id="89" name="正方形/長方形 88"/>
              <p:cNvSpPr/>
              <p:nvPr/>
            </p:nvSpPr>
            <p:spPr>
              <a:xfrm>
                <a:off x="7025314" y="4800496"/>
                <a:ext cx="1141082" cy="646331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altLang="ja-JP" sz="3600" b="0" i="1" smtClean="0">
                              <a:latin typeface="Cambria Math"/>
                            </a:rPr>
                          </m:ctrlPr>
                        </m:sSubPr>
                        <m:e>
                          <m:r>
                            <a:rPr lang="en-US" altLang="ja-JP" sz="3600" b="0" i="1">
                              <a:latin typeface="Cambria Math"/>
                            </a:rPr>
                            <m:t>𝐿</m:t>
                          </m:r>
                        </m:e>
                        <m:sub>
                          <m:r>
                            <a:rPr lang="en-US" altLang="ja-JP" sz="3600" b="0" i="1" smtClean="0">
                              <a:latin typeface="Cambria Math"/>
                            </a:rPr>
                            <m:t>𝑖𝑛</m:t>
                          </m:r>
                          <m:r>
                            <a:rPr lang="en-US" altLang="ja-JP" sz="3600" b="0" i="1">
                              <a:latin typeface="Cambria Math"/>
                            </a:rPr>
                            <m:t>𝑑</m:t>
                          </m:r>
                        </m:sub>
                      </m:sSub>
                    </m:oMath>
                  </m:oMathPara>
                </a14:m>
                <a:endParaRPr lang="ja-JP" altLang="en-US" sz="3600" dirty="0"/>
              </a:p>
            </p:txBody>
          </p:sp>
        </mc:Choice>
        <mc:Fallback xmlns="">
          <p:sp>
            <p:nvSpPr>
              <p:cNvPr id="89" name="正方形/長方形 88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025314" y="4800496"/>
                <a:ext cx="1141082" cy="646331"/>
              </a:xfrm>
              <a:prstGeom prst="rect">
                <a:avLst/>
              </a:prstGeom>
              <a:blipFill rotWithShape="1">
                <a:blip r:embed="rId9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ja-JP" alt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91" name="テキスト ボックス 90"/>
          <p:cNvSpPr txBox="1"/>
          <p:nvPr/>
        </p:nvSpPr>
        <p:spPr>
          <a:xfrm>
            <a:off x="6225182" y="5423640"/>
            <a:ext cx="728084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ja-JP" altLang="en-US" sz="2800" b="0" dirty="0" smtClean="0"/>
              <a:t>・・・</a:t>
            </a:r>
            <a:endParaRPr kumimoji="1" lang="ja-JP" altLang="en-US" sz="2800" b="0" dirty="0"/>
          </a:p>
        </p:txBody>
      </p:sp>
      <p:sp>
        <p:nvSpPr>
          <p:cNvPr id="90" name="下矢印 89"/>
          <p:cNvSpPr/>
          <p:nvPr/>
        </p:nvSpPr>
        <p:spPr bwMode="auto">
          <a:xfrm>
            <a:off x="5720283" y="4538337"/>
            <a:ext cx="581774" cy="311267"/>
          </a:xfrm>
          <a:prstGeom prst="downArrow">
            <a:avLst/>
          </a:prstGeom>
          <a:solidFill>
            <a:srgbClr val="FF0000"/>
          </a:solidFill>
          <a:ln>
            <a:noFill/>
            <a:headEnd type="none" w="med" len="med"/>
            <a:tailEnd type="none" w="med" len="med"/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1" lang="ja-JP" altLang="en-US" sz="1800" b="1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charset="0"/>
              <a:ea typeface="ＭＳ Ｐゴシック" pitchFamily="50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291698594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a14="http://schemas.microsoft.com/office/drawing/2010/main">
        <mc:Choice Requires="a14">
          <p:sp>
            <p:nvSpPr>
              <p:cNvPr id="3" name="コンテンツ プレースホルダー 2"/>
              <p:cNvSpPr>
                <a:spLocks noGrp="1"/>
              </p:cNvSpPr>
              <p:nvPr>
                <p:ph idx="1"/>
              </p:nvPr>
            </p:nvSpPr>
            <p:spPr/>
            <p:txBody>
              <a:bodyPr/>
              <a:lstStyle/>
              <a:p>
                <a:r>
                  <a:rPr lang="ja-JP" altLang="en-US" dirty="0" smtClean="0"/>
                  <a:t>入力された行列</a:t>
                </a:r>
                <a14:m>
                  <m:oMath xmlns:m="http://schemas.openxmlformats.org/officeDocument/2006/math">
                    <m:r>
                      <a:rPr lang="en-US" altLang="ja-JP" b="0" i="1" smtClean="0">
                        <a:latin typeface="Cambria Math"/>
                      </a:rPr>
                      <m:t>𝑀</m:t>
                    </m:r>
                  </m:oMath>
                </a14:m>
                <a:r>
                  <a:rPr lang="ja-JP" altLang="en-US" dirty="0" smtClean="0"/>
                  <a:t>を</a:t>
                </a:r>
                <a14:m>
                  <m:oMath xmlns:m="http://schemas.openxmlformats.org/officeDocument/2006/math">
                    <m:r>
                      <a:rPr lang="en-US" altLang="ja-JP" b="0" i="1" smtClean="0">
                        <a:latin typeface="Cambria Math"/>
                      </a:rPr>
                      <m:t>𝑈</m:t>
                    </m:r>
                    <m:r>
                      <a:rPr lang="en-US" altLang="ja-JP" b="0" i="1" smtClean="0">
                        <a:latin typeface="Cambria Math"/>
                      </a:rPr>
                      <m:t>, </m:t>
                    </m:r>
                    <m:r>
                      <m:rPr>
                        <m:sty m:val="p"/>
                      </m:rPr>
                      <a:rPr lang="en-US" altLang="ja-JP" b="0" i="0" smtClean="0">
                        <a:latin typeface="Cambria Math"/>
                      </a:rPr>
                      <m:t>Σ</m:t>
                    </m:r>
                    <m:r>
                      <a:rPr lang="en-US" altLang="ja-JP" b="0" i="1" smtClean="0">
                        <a:latin typeface="Cambria Math"/>
                      </a:rPr>
                      <m:t>, </m:t>
                    </m:r>
                    <m:sSup>
                      <m:sSupPr>
                        <m:ctrlPr>
                          <a:rPr lang="en-US" altLang="ja-JP" b="0" i="1" smtClean="0">
                            <a:latin typeface="Cambria Math"/>
                          </a:rPr>
                        </m:ctrlPr>
                      </m:sSupPr>
                      <m:e>
                        <m:r>
                          <a:rPr lang="en-US" altLang="ja-JP" b="0" i="1" smtClean="0">
                            <a:latin typeface="Cambria Math"/>
                          </a:rPr>
                          <m:t>𝑉</m:t>
                        </m:r>
                      </m:e>
                      <m:sup>
                        <m:r>
                          <a:rPr lang="en-US" altLang="ja-JP" b="0" i="1" smtClean="0">
                            <a:latin typeface="Cambria Math"/>
                          </a:rPr>
                          <m:t>𝑇</m:t>
                        </m:r>
                      </m:sup>
                    </m:sSup>
                  </m:oMath>
                </a14:m>
                <a:r>
                  <a:rPr lang="ja-JP" altLang="en-US" dirty="0" smtClean="0"/>
                  <a:t>という</a:t>
                </a:r>
                <a:r>
                  <a:rPr lang="en-US" altLang="ja-JP" dirty="0" smtClean="0"/>
                  <a:t>3</a:t>
                </a:r>
                <a:r>
                  <a:rPr lang="ja-JP" altLang="en-US" dirty="0" smtClean="0"/>
                  <a:t>行列に分解</a:t>
                </a:r>
                <a:endParaRPr lang="en-US" altLang="ja-JP" dirty="0" smtClean="0"/>
              </a:p>
              <a:p>
                <a:pPr lvl="1"/>
                <a:r>
                  <a:rPr lang="ja-JP" altLang="en-US" dirty="0" smtClean="0"/>
                  <a:t>数多くの数学ライブラリがサポート</a:t>
                </a:r>
                <a:endParaRPr lang="en-US" altLang="ja-JP" dirty="0" smtClean="0"/>
              </a:p>
              <a:p>
                <a:pPr lvl="1"/>
                <a:endParaRPr lang="en-US" altLang="ja-JP" dirty="0"/>
              </a:p>
              <a:p>
                <a:pPr lvl="1"/>
                <a:endParaRPr lang="en-US" altLang="ja-JP" dirty="0" smtClean="0"/>
              </a:p>
              <a:p>
                <a:pPr lvl="1"/>
                <a:endParaRPr lang="en-US" altLang="ja-JP" dirty="0"/>
              </a:p>
              <a:p>
                <a:pPr lvl="1"/>
                <a:endParaRPr lang="en-US" altLang="ja-JP" dirty="0" smtClean="0"/>
              </a:p>
              <a:p>
                <a:pPr lvl="1"/>
                <a:endParaRPr lang="en-US" altLang="ja-JP" dirty="0"/>
              </a:p>
              <a:p>
                <a:pPr marL="457200" lvl="1" indent="0">
                  <a:buNone/>
                </a:pPr>
                <a:endParaRPr lang="ja-JP" altLang="en-US" sz="2800" dirty="0"/>
              </a:p>
              <a:p>
                <a:pPr lvl="1"/>
                <a:endParaRPr lang="en-US" altLang="ja-JP" dirty="0" smtClean="0"/>
              </a:p>
            </p:txBody>
          </p:sp>
        </mc:Choice>
        <mc:Fallback xmlns="">
          <p:sp>
            <p:nvSpPr>
              <p:cNvPr id="3" name="コンテンツ プレースホルダー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blipFill rotWithShape="1">
                <a:blip r:embed="rId3"/>
                <a:stretch>
                  <a:fillRect l="-1481" t="-1907"/>
                </a:stretch>
              </a:blipFill>
            </p:spPr>
            <p:txBody>
              <a:bodyPr/>
              <a:lstStyle/>
              <a:p>
                <a:r>
                  <a:rPr lang="ja-JP" alt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 dirty="0"/>
              <a:t>特異値</a:t>
            </a:r>
            <a:r>
              <a:rPr kumimoji="1" lang="ja-JP" altLang="en-US" dirty="0" smtClean="0"/>
              <a:t>分解</a:t>
            </a:r>
            <a:r>
              <a:rPr kumimoji="1" lang="en-US" altLang="ja-JP" sz="2000" dirty="0" smtClean="0"/>
              <a:t>(Singular Value Decomposition)</a:t>
            </a:r>
            <a:endParaRPr kumimoji="1" lang="ja-JP" altLang="en-US" sz="2000" dirty="0"/>
          </a:p>
        </p:txBody>
      </p:sp>
      <p:sp>
        <p:nvSpPr>
          <p:cNvPr id="6" name="大かっこ 5"/>
          <p:cNvSpPr/>
          <p:nvPr/>
        </p:nvSpPr>
        <p:spPr bwMode="auto">
          <a:xfrm>
            <a:off x="647329" y="3380133"/>
            <a:ext cx="2312260" cy="1874339"/>
          </a:xfrm>
          <a:prstGeom prst="bracketPair">
            <a:avLst>
              <a:gd name="adj" fmla="val 9057"/>
            </a:avLst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1" lang="ja-JP" altLang="en-US" sz="1800" b="1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charset="0"/>
              <a:ea typeface="ＭＳ Ｐゴシック" pitchFamily="50" charset="-128"/>
            </a:endParaRPr>
          </a:p>
        </p:txBody>
      </p:sp>
      <p:sp>
        <p:nvSpPr>
          <p:cNvPr id="7" name="テキスト ボックス 6"/>
          <p:cNvSpPr txBox="1"/>
          <p:nvPr/>
        </p:nvSpPr>
        <p:spPr>
          <a:xfrm>
            <a:off x="2154495" y="4066590"/>
            <a:ext cx="728084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ja-JP" altLang="en-US" sz="2800" b="0" dirty="0" smtClean="0"/>
              <a:t>・・・</a:t>
            </a:r>
            <a:endParaRPr kumimoji="1" lang="ja-JP" altLang="en-US" sz="2800" b="0" dirty="0"/>
          </a:p>
        </p:txBody>
      </p:sp>
      <p:grpSp>
        <p:nvGrpSpPr>
          <p:cNvPr id="8" name="グループ化 7"/>
          <p:cNvGrpSpPr/>
          <p:nvPr/>
        </p:nvGrpSpPr>
        <p:grpSpPr>
          <a:xfrm>
            <a:off x="858351" y="3542648"/>
            <a:ext cx="144016" cy="1582383"/>
            <a:chOff x="6300192" y="2877218"/>
            <a:chExt cx="144016" cy="1582383"/>
          </a:xfrm>
        </p:grpSpPr>
        <p:sp>
          <p:nvSpPr>
            <p:cNvPr id="9" name="正方形/長方形 8"/>
            <p:cNvSpPr/>
            <p:nvPr/>
          </p:nvSpPr>
          <p:spPr bwMode="auto">
            <a:xfrm>
              <a:off x="6300192" y="3196996"/>
              <a:ext cx="144016" cy="159996"/>
            </a:xfrm>
            <a:prstGeom prst="rect">
              <a:avLst/>
            </a:prstGeom>
            <a:solidFill>
              <a:schemeClr val="tx1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1" lang="ja-JP" altLang="en-US" sz="1800" b="1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  <a:ea typeface="ＭＳ Ｐゴシック" pitchFamily="50" charset="-128"/>
              </a:endParaRPr>
            </a:p>
          </p:txBody>
        </p:sp>
        <p:sp>
          <p:nvSpPr>
            <p:cNvPr id="10" name="正方形/長方形 9"/>
            <p:cNvSpPr/>
            <p:nvPr/>
          </p:nvSpPr>
          <p:spPr bwMode="auto">
            <a:xfrm>
              <a:off x="6300192" y="3356992"/>
              <a:ext cx="144016" cy="159996"/>
            </a:xfrm>
            <a:prstGeom prst="rect">
              <a:avLst/>
            </a:prstGeom>
            <a:solidFill>
              <a:schemeClr val="bg1">
                <a:lumMod val="75000"/>
              </a:schemeClr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1" lang="ja-JP" altLang="en-US" sz="1800" b="1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  <a:ea typeface="ＭＳ Ｐゴシック" pitchFamily="50" charset="-128"/>
              </a:endParaRPr>
            </a:p>
          </p:txBody>
        </p:sp>
        <p:sp>
          <p:nvSpPr>
            <p:cNvPr id="11" name="正方形/長方形 10"/>
            <p:cNvSpPr/>
            <p:nvPr/>
          </p:nvSpPr>
          <p:spPr bwMode="auto">
            <a:xfrm>
              <a:off x="6300192" y="3509392"/>
              <a:ext cx="144016" cy="159996"/>
            </a:xfrm>
            <a:prstGeom prst="rect">
              <a:avLst/>
            </a:prstGeom>
            <a:solidFill>
              <a:schemeClr val="bg1">
                <a:lumMod val="75000"/>
              </a:schemeClr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1" lang="ja-JP" altLang="en-US" sz="1800" b="1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  <a:ea typeface="ＭＳ Ｐゴシック" pitchFamily="50" charset="-128"/>
              </a:endParaRPr>
            </a:p>
          </p:txBody>
        </p:sp>
        <p:sp>
          <p:nvSpPr>
            <p:cNvPr id="12" name="正方形/長方形 11"/>
            <p:cNvSpPr/>
            <p:nvPr/>
          </p:nvSpPr>
          <p:spPr bwMode="auto">
            <a:xfrm>
              <a:off x="6300192" y="3669388"/>
              <a:ext cx="144016" cy="159996"/>
            </a:xfrm>
            <a:prstGeom prst="rect">
              <a:avLst/>
            </a:prstGeom>
            <a:solidFill>
              <a:schemeClr val="bg1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1" lang="ja-JP" altLang="en-US" sz="1800" b="1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  <a:ea typeface="ＭＳ Ｐゴシック" pitchFamily="50" charset="-128"/>
              </a:endParaRPr>
            </a:p>
          </p:txBody>
        </p:sp>
        <p:sp>
          <p:nvSpPr>
            <p:cNvPr id="13" name="正方形/長方形 12"/>
            <p:cNvSpPr/>
            <p:nvPr/>
          </p:nvSpPr>
          <p:spPr bwMode="auto">
            <a:xfrm>
              <a:off x="6300192" y="3827213"/>
              <a:ext cx="144016" cy="159996"/>
            </a:xfrm>
            <a:prstGeom prst="rect">
              <a:avLst/>
            </a:prstGeom>
            <a:solidFill>
              <a:schemeClr val="bg1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1" lang="ja-JP" altLang="en-US" sz="1800" b="1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  <a:ea typeface="ＭＳ Ｐゴシック" pitchFamily="50" charset="-128"/>
              </a:endParaRPr>
            </a:p>
          </p:txBody>
        </p:sp>
        <p:sp>
          <p:nvSpPr>
            <p:cNvPr id="14" name="正方形/長方形 13"/>
            <p:cNvSpPr/>
            <p:nvPr/>
          </p:nvSpPr>
          <p:spPr bwMode="auto">
            <a:xfrm>
              <a:off x="6300192" y="3987209"/>
              <a:ext cx="144016" cy="159996"/>
            </a:xfrm>
            <a:prstGeom prst="rect">
              <a:avLst/>
            </a:prstGeom>
            <a:solidFill>
              <a:schemeClr val="bg1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1" lang="ja-JP" altLang="en-US" sz="1800" b="1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  <a:ea typeface="ＭＳ Ｐゴシック" pitchFamily="50" charset="-128"/>
              </a:endParaRPr>
            </a:p>
          </p:txBody>
        </p:sp>
        <p:sp>
          <p:nvSpPr>
            <p:cNvPr id="15" name="正方形/長方形 14"/>
            <p:cNvSpPr/>
            <p:nvPr/>
          </p:nvSpPr>
          <p:spPr bwMode="auto">
            <a:xfrm>
              <a:off x="6300192" y="4139609"/>
              <a:ext cx="144016" cy="159996"/>
            </a:xfrm>
            <a:prstGeom prst="rect">
              <a:avLst/>
            </a:prstGeom>
            <a:solidFill>
              <a:schemeClr val="bg1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1" lang="ja-JP" altLang="en-US" sz="1800" b="1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  <a:ea typeface="ＭＳ Ｐゴシック" pitchFamily="50" charset="-128"/>
              </a:endParaRPr>
            </a:p>
          </p:txBody>
        </p:sp>
        <p:sp>
          <p:nvSpPr>
            <p:cNvPr id="16" name="正方形/長方形 15"/>
            <p:cNvSpPr/>
            <p:nvPr/>
          </p:nvSpPr>
          <p:spPr bwMode="auto">
            <a:xfrm>
              <a:off x="6300192" y="4299605"/>
              <a:ext cx="144016" cy="159996"/>
            </a:xfrm>
            <a:prstGeom prst="rect">
              <a:avLst/>
            </a:prstGeom>
            <a:solidFill>
              <a:schemeClr val="bg1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1" lang="ja-JP" altLang="en-US" sz="1800" b="1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  <a:ea typeface="ＭＳ Ｐゴシック" pitchFamily="50" charset="-128"/>
              </a:endParaRPr>
            </a:p>
          </p:txBody>
        </p:sp>
        <p:sp>
          <p:nvSpPr>
            <p:cNvPr id="17" name="正方形/長方形 16"/>
            <p:cNvSpPr/>
            <p:nvPr/>
          </p:nvSpPr>
          <p:spPr bwMode="auto">
            <a:xfrm>
              <a:off x="6300192" y="2877218"/>
              <a:ext cx="144016" cy="159996"/>
            </a:xfrm>
            <a:prstGeom prst="rect">
              <a:avLst/>
            </a:prstGeom>
            <a:solidFill>
              <a:schemeClr val="tx1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1" lang="ja-JP" altLang="en-US" sz="1800" b="1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  <a:ea typeface="ＭＳ Ｐゴシック" pitchFamily="50" charset="-128"/>
              </a:endParaRPr>
            </a:p>
          </p:txBody>
        </p:sp>
        <p:sp>
          <p:nvSpPr>
            <p:cNvPr id="18" name="正方形/長方形 17"/>
            <p:cNvSpPr/>
            <p:nvPr/>
          </p:nvSpPr>
          <p:spPr bwMode="auto">
            <a:xfrm>
              <a:off x="6300192" y="3037214"/>
              <a:ext cx="144016" cy="159996"/>
            </a:xfrm>
            <a:prstGeom prst="rect">
              <a:avLst/>
            </a:prstGeom>
            <a:solidFill>
              <a:schemeClr val="bg1">
                <a:lumMod val="75000"/>
              </a:schemeClr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1" lang="ja-JP" altLang="en-US" sz="1800" b="1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  <a:ea typeface="ＭＳ Ｐゴシック" pitchFamily="50" charset="-128"/>
              </a:endParaRPr>
            </a:p>
          </p:txBody>
        </p:sp>
      </p:grpSp>
      <p:grpSp>
        <p:nvGrpSpPr>
          <p:cNvPr id="19" name="グループ化 18"/>
          <p:cNvGrpSpPr/>
          <p:nvPr/>
        </p:nvGrpSpPr>
        <p:grpSpPr>
          <a:xfrm>
            <a:off x="1254995" y="3543626"/>
            <a:ext cx="144016" cy="1582383"/>
            <a:chOff x="6300192" y="2877218"/>
            <a:chExt cx="144016" cy="1582383"/>
          </a:xfrm>
        </p:grpSpPr>
        <p:sp>
          <p:nvSpPr>
            <p:cNvPr id="20" name="正方形/長方形 19"/>
            <p:cNvSpPr/>
            <p:nvPr/>
          </p:nvSpPr>
          <p:spPr bwMode="auto">
            <a:xfrm>
              <a:off x="6300192" y="3196996"/>
              <a:ext cx="144016" cy="159996"/>
            </a:xfrm>
            <a:prstGeom prst="rect">
              <a:avLst/>
            </a:prstGeom>
            <a:solidFill>
              <a:schemeClr val="tx1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1" lang="ja-JP" altLang="en-US" sz="1800" b="1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  <a:ea typeface="ＭＳ Ｐゴシック" pitchFamily="50" charset="-128"/>
              </a:endParaRPr>
            </a:p>
          </p:txBody>
        </p:sp>
        <p:sp>
          <p:nvSpPr>
            <p:cNvPr id="21" name="正方形/長方形 20"/>
            <p:cNvSpPr/>
            <p:nvPr/>
          </p:nvSpPr>
          <p:spPr bwMode="auto">
            <a:xfrm>
              <a:off x="6300192" y="3356992"/>
              <a:ext cx="144016" cy="159996"/>
            </a:xfrm>
            <a:prstGeom prst="rect">
              <a:avLst/>
            </a:prstGeom>
            <a:solidFill>
              <a:schemeClr val="bg1">
                <a:lumMod val="75000"/>
              </a:schemeClr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1" lang="ja-JP" altLang="en-US" sz="1800" b="1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  <a:ea typeface="ＭＳ Ｐゴシック" pitchFamily="50" charset="-128"/>
              </a:endParaRPr>
            </a:p>
          </p:txBody>
        </p:sp>
        <p:sp>
          <p:nvSpPr>
            <p:cNvPr id="22" name="正方形/長方形 21"/>
            <p:cNvSpPr/>
            <p:nvPr/>
          </p:nvSpPr>
          <p:spPr bwMode="auto">
            <a:xfrm>
              <a:off x="6300192" y="3509392"/>
              <a:ext cx="144016" cy="159996"/>
            </a:xfrm>
            <a:prstGeom prst="rect">
              <a:avLst/>
            </a:prstGeom>
            <a:solidFill>
              <a:schemeClr val="bg1">
                <a:lumMod val="75000"/>
              </a:schemeClr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1" lang="ja-JP" altLang="en-US" sz="1800" b="1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  <a:ea typeface="ＭＳ Ｐゴシック" pitchFamily="50" charset="-128"/>
              </a:endParaRPr>
            </a:p>
          </p:txBody>
        </p:sp>
        <p:sp>
          <p:nvSpPr>
            <p:cNvPr id="23" name="正方形/長方形 22"/>
            <p:cNvSpPr/>
            <p:nvPr/>
          </p:nvSpPr>
          <p:spPr bwMode="auto">
            <a:xfrm>
              <a:off x="6300192" y="3669388"/>
              <a:ext cx="144016" cy="159996"/>
            </a:xfrm>
            <a:prstGeom prst="rect">
              <a:avLst/>
            </a:prstGeom>
            <a:solidFill>
              <a:schemeClr val="bg2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1" lang="ja-JP" altLang="en-US" sz="1800" b="1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  <a:ea typeface="ＭＳ Ｐゴシック" pitchFamily="50" charset="-128"/>
              </a:endParaRPr>
            </a:p>
          </p:txBody>
        </p:sp>
        <p:sp>
          <p:nvSpPr>
            <p:cNvPr id="24" name="正方形/長方形 23"/>
            <p:cNvSpPr/>
            <p:nvPr/>
          </p:nvSpPr>
          <p:spPr bwMode="auto">
            <a:xfrm>
              <a:off x="6300192" y="3827213"/>
              <a:ext cx="144016" cy="159996"/>
            </a:xfrm>
            <a:prstGeom prst="rect">
              <a:avLst/>
            </a:prstGeom>
            <a:solidFill>
              <a:schemeClr val="bg1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1" lang="ja-JP" altLang="en-US" sz="1800" b="1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  <a:ea typeface="ＭＳ Ｐゴシック" pitchFamily="50" charset="-128"/>
              </a:endParaRPr>
            </a:p>
          </p:txBody>
        </p:sp>
        <p:sp>
          <p:nvSpPr>
            <p:cNvPr id="25" name="正方形/長方形 24"/>
            <p:cNvSpPr/>
            <p:nvPr/>
          </p:nvSpPr>
          <p:spPr bwMode="auto">
            <a:xfrm>
              <a:off x="6300192" y="3987209"/>
              <a:ext cx="144016" cy="159996"/>
            </a:xfrm>
            <a:prstGeom prst="rect">
              <a:avLst/>
            </a:prstGeom>
            <a:solidFill>
              <a:schemeClr val="bg2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1" lang="ja-JP" altLang="en-US" sz="1800" b="1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  <a:ea typeface="ＭＳ Ｐゴシック" pitchFamily="50" charset="-128"/>
              </a:endParaRPr>
            </a:p>
          </p:txBody>
        </p:sp>
        <p:sp>
          <p:nvSpPr>
            <p:cNvPr id="26" name="正方形/長方形 25"/>
            <p:cNvSpPr/>
            <p:nvPr/>
          </p:nvSpPr>
          <p:spPr bwMode="auto">
            <a:xfrm>
              <a:off x="6300192" y="4139609"/>
              <a:ext cx="144016" cy="159996"/>
            </a:xfrm>
            <a:prstGeom prst="rect">
              <a:avLst/>
            </a:prstGeom>
            <a:solidFill>
              <a:schemeClr val="bg1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1" lang="ja-JP" altLang="en-US" sz="1800" b="1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  <a:ea typeface="ＭＳ Ｐゴシック" pitchFamily="50" charset="-128"/>
              </a:endParaRPr>
            </a:p>
          </p:txBody>
        </p:sp>
        <p:sp>
          <p:nvSpPr>
            <p:cNvPr id="27" name="正方形/長方形 26"/>
            <p:cNvSpPr/>
            <p:nvPr/>
          </p:nvSpPr>
          <p:spPr bwMode="auto">
            <a:xfrm>
              <a:off x="6300192" y="4299605"/>
              <a:ext cx="144016" cy="159996"/>
            </a:xfrm>
            <a:prstGeom prst="rect">
              <a:avLst/>
            </a:prstGeom>
            <a:solidFill>
              <a:schemeClr val="bg1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1" lang="ja-JP" altLang="en-US" sz="1800" b="1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  <a:ea typeface="ＭＳ Ｐゴシック" pitchFamily="50" charset="-128"/>
              </a:endParaRPr>
            </a:p>
          </p:txBody>
        </p:sp>
        <p:sp>
          <p:nvSpPr>
            <p:cNvPr id="28" name="正方形/長方形 27"/>
            <p:cNvSpPr/>
            <p:nvPr/>
          </p:nvSpPr>
          <p:spPr bwMode="auto">
            <a:xfrm>
              <a:off x="6300192" y="2877218"/>
              <a:ext cx="144016" cy="159996"/>
            </a:xfrm>
            <a:prstGeom prst="rect">
              <a:avLst/>
            </a:prstGeom>
            <a:solidFill>
              <a:schemeClr val="bg1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1" lang="ja-JP" altLang="en-US" sz="1800" b="1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  <a:ea typeface="ＭＳ Ｐゴシック" pitchFamily="50" charset="-128"/>
              </a:endParaRPr>
            </a:p>
          </p:txBody>
        </p:sp>
        <p:sp>
          <p:nvSpPr>
            <p:cNvPr id="29" name="正方形/長方形 28"/>
            <p:cNvSpPr/>
            <p:nvPr/>
          </p:nvSpPr>
          <p:spPr bwMode="auto">
            <a:xfrm>
              <a:off x="6300192" y="3037214"/>
              <a:ext cx="144016" cy="159996"/>
            </a:xfrm>
            <a:prstGeom prst="rect">
              <a:avLst/>
            </a:prstGeom>
            <a:solidFill>
              <a:schemeClr val="tx1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1" lang="ja-JP" altLang="en-US" sz="1800" b="1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  <a:ea typeface="ＭＳ Ｐゴシック" pitchFamily="50" charset="-128"/>
              </a:endParaRPr>
            </a:p>
          </p:txBody>
        </p:sp>
      </p:grpSp>
      <p:grpSp>
        <p:nvGrpSpPr>
          <p:cNvPr id="30" name="グループ化 29"/>
          <p:cNvGrpSpPr/>
          <p:nvPr/>
        </p:nvGrpSpPr>
        <p:grpSpPr>
          <a:xfrm>
            <a:off x="1644318" y="3536030"/>
            <a:ext cx="144016" cy="1582383"/>
            <a:chOff x="6300192" y="2877218"/>
            <a:chExt cx="144016" cy="1582383"/>
          </a:xfrm>
        </p:grpSpPr>
        <p:sp>
          <p:nvSpPr>
            <p:cNvPr id="31" name="正方形/長方形 30"/>
            <p:cNvSpPr/>
            <p:nvPr/>
          </p:nvSpPr>
          <p:spPr bwMode="auto">
            <a:xfrm>
              <a:off x="6300192" y="3196996"/>
              <a:ext cx="144016" cy="159996"/>
            </a:xfrm>
            <a:prstGeom prst="rect">
              <a:avLst/>
            </a:prstGeom>
            <a:solidFill>
              <a:schemeClr val="bg1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1" lang="ja-JP" altLang="en-US" sz="1800" b="1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  <a:ea typeface="ＭＳ Ｐゴシック" pitchFamily="50" charset="-128"/>
              </a:endParaRPr>
            </a:p>
          </p:txBody>
        </p:sp>
        <p:sp>
          <p:nvSpPr>
            <p:cNvPr id="32" name="正方形/長方形 31"/>
            <p:cNvSpPr/>
            <p:nvPr/>
          </p:nvSpPr>
          <p:spPr bwMode="auto">
            <a:xfrm>
              <a:off x="6300192" y="3356992"/>
              <a:ext cx="144016" cy="159996"/>
            </a:xfrm>
            <a:prstGeom prst="rect">
              <a:avLst/>
            </a:prstGeom>
            <a:solidFill>
              <a:schemeClr val="tx1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1" lang="ja-JP" altLang="en-US" sz="1800" b="1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  <a:ea typeface="ＭＳ Ｐゴシック" pitchFamily="50" charset="-128"/>
              </a:endParaRPr>
            </a:p>
          </p:txBody>
        </p:sp>
        <p:sp>
          <p:nvSpPr>
            <p:cNvPr id="33" name="正方形/長方形 32"/>
            <p:cNvSpPr/>
            <p:nvPr/>
          </p:nvSpPr>
          <p:spPr bwMode="auto">
            <a:xfrm>
              <a:off x="6300192" y="3509392"/>
              <a:ext cx="144016" cy="159996"/>
            </a:xfrm>
            <a:prstGeom prst="rect">
              <a:avLst/>
            </a:prstGeom>
            <a:solidFill>
              <a:schemeClr val="bg1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1" lang="ja-JP" altLang="en-US" sz="1800" b="1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  <a:ea typeface="ＭＳ Ｐゴシック" pitchFamily="50" charset="-128"/>
              </a:endParaRPr>
            </a:p>
          </p:txBody>
        </p:sp>
        <p:sp>
          <p:nvSpPr>
            <p:cNvPr id="34" name="正方形/長方形 33"/>
            <p:cNvSpPr/>
            <p:nvPr/>
          </p:nvSpPr>
          <p:spPr bwMode="auto">
            <a:xfrm>
              <a:off x="6300192" y="3669388"/>
              <a:ext cx="144016" cy="159996"/>
            </a:xfrm>
            <a:prstGeom prst="rect">
              <a:avLst/>
            </a:prstGeom>
            <a:solidFill>
              <a:schemeClr val="bg2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1" lang="ja-JP" altLang="en-US" sz="1800" b="1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  <a:ea typeface="ＭＳ Ｐゴシック" pitchFamily="50" charset="-128"/>
              </a:endParaRPr>
            </a:p>
          </p:txBody>
        </p:sp>
        <p:sp>
          <p:nvSpPr>
            <p:cNvPr id="35" name="正方形/長方形 34"/>
            <p:cNvSpPr/>
            <p:nvPr/>
          </p:nvSpPr>
          <p:spPr bwMode="auto">
            <a:xfrm>
              <a:off x="6300192" y="3827213"/>
              <a:ext cx="144016" cy="159996"/>
            </a:xfrm>
            <a:prstGeom prst="rect">
              <a:avLst/>
            </a:prstGeom>
            <a:solidFill>
              <a:schemeClr val="tx1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1" lang="ja-JP" altLang="en-US" sz="1800" b="1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  <a:ea typeface="ＭＳ Ｐゴシック" pitchFamily="50" charset="-128"/>
              </a:endParaRPr>
            </a:p>
          </p:txBody>
        </p:sp>
        <p:sp>
          <p:nvSpPr>
            <p:cNvPr id="36" name="正方形/長方形 35"/>
            <p:cNvSpPr/>
            <p:nvPr/>
          </p:nvSpPr>
          <p:spPr bwMode="auto">
            <a:xfrm>
              <a:off x="6300192" y="3987209"/>
              <a:ext cx="144016" cy="159996"/>
            </a:xfrm>
            <a:prstGeom prst="rect">
              <a:avLst/>
            </a:prstGeom>
            <a:solidFill>
              <a:schemeClr val="tx1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1" lang="ja-JP" altLang="en-US" sz="1800" b="1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  <a:ea typeface="ＭＳ Ｐゴシック" pitchFamily="50" charset="-128"/>
              </a:endParaRPr>
            </a:p>
          </p:txBody>
        </p:sp>
        <p:sp>
          <p:nvSpPr>
            <p:cNvPr id="37" name="正方形/長方形 36"/>
            <p:cNvSpPr/>
            <p:nvPr/>
          </p:nvSpPr>
          <p:spPr bwMode="auto">
            <a:xfrm>
              <a:off x="6300192" y="4139609"/>
              <a:ext cx="144016" cy="159996"/>
            </a:xfrm>
            <a:prstGeom prst="rect">
              <a:avLst/>
            </a:prstGeom>
            <a:solidFill>
              <a:schemeClr val="bg2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1" lang="ja-JP" altLang="en-US" sz="1800" b="1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  <a:ea typeface="ＭＳ Ｐゴシック" pitchFamily="50" charset="-128"/>
              </a:endParaRPr>
            </a:p>
          </p:txBody>
        </p:sp>
        <p:sp>
          <p:nvSpPr>
            <p:cNvPr id="38" name="正方形/長方形 37"/>
            <p:cNvSpPr/>
            <p:nvPr/>
          </p:nvSpPr>
          <p:spPr bwMode="auto">
            <a:xfrm>
              <a:off x="6300192" y="4299605"/>
              <a:ext cx="144016" cy="159996"/>
            </a:xfrm>
            <a:prstGeom prst="rect">
              <a:avLst/>
            </a:prstGeom>
            <a:solidFill>
              <a:schemeClr val="bg1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1" lang="ja-JP" altLang="en-US" sz="1800" b="1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  <a:ea typeface="ＭＳ Ｐゴシック" pitchFamily="50" charset="-128"/>
              </a:endParaRPr>
            </a:p>
          </p:txBody>
        </p:sp>
        <p:sp>
          <p:nvSpPr>
            <p:cNvPr id="39" name="正方形/長方形 38"/>
            <p:cNvSpPr/>
            <p:nvPr/>
          </p:nvSpPr>
          <p:spPr bwMode="auto">
            <a:xfrm>
              <a:off x="6300192" y="2877218"/>
              <a:ext cx="144016" cy="159996"/>
            </a:xfrm>
            <a:prstGeom prst="rect">
              <a:avLst/>
            </a:prstGeom>
            <a:solidFill>
              <a:schemeClr val="bg2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1" lang="ja-JP" altLang="en-US" sz="1800" b="1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  <a:ea typeface="ＭＳ Ｐゴシック" pitchFamily="50" charset="-128"/>
              </a:endParaRPr>
            </a:p>
          </p:txBody>
        </p:sp>
        <p:sp>
          <p:nvSpPr>
            <p:cNvPr id="40" name="正方形/長方形 39"/>
            <p:cNvSpPr/>
            <p:nvPr/>
          </p:nvSpPr>
          <p:spPr bwMode="auto">
            <a:xfrm>
              <a:off x="6300192" y="3037214"/>
              <a:ext cx="144016" cy="159996"/>
            </a:xfrm>
            <a:prstGeom prst="rect">
              <a:avLst/>
            </a:prstGeom>
            <a:solidFill>
              <a:schemeClr val="bg2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1" lang="ja-JP" altLang="en-US" sz="1800" b="1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  <a:ea typeface="ＭＳ Ｐゴシック" pitchFamily="50" charset="-128"/>
              </a:endParaRPr>
            </a:p>
          </p:txBody>
        </p:sp>
      </p:grpSp>
      <p:grpSp>
        <p:nvGrpSpPr>
          <p:cNvPr id="41" name="グループ化 40"/>
          <p:cNvGrpSpPr/>
          <p:nvPr/>
        </p:nvGrpSpPr>
        <p:grpSpPr>
          <a:xfrm>
            <a:off x="2010479" y="3537008"/>
            <a:ext cx="144016" cy="1582383"/>
            <a:chOff x="6300192" y="2877218"/>
            <a:chExt cx="144016" cy="1582383"/>
          </a:xfrm>
        </p:grpSpPr>
        <p:sp>
          <p:nvSpPr>
            <p:cNvPr id="42" name="正方形/長方形 41"/>
            <p:cNvSpPr/>
            <p:nvPr/>
          </p:nvSpPr>
          <p:spPr bwMode="auto">
            <a:xfrm>
              <a:off x="6300192" y="3196996"/>
              <a:ext cx="144016" cy="159996"/>
            </a:xfrm>
            <a:prstGeom prst="rect">
              <a:avLst/>
            </a:prstGeom>
            <a:solidFill>
              <a:schemeClr val="tx1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1" lang="ja-JP" altLang="en-US" sz="1800" b="1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  <a:ea typeface="ＭＳ Ｐゴシック" pitchFamily="50" charset="-128"/>
              </a:endParaRPr>
            </a:p>
          </p:txBody>
        </p:sp>
        <p:sp>
          <p:nvSpPr>
            <p:cNvPr id="43" name="正方形/長方形 42"/>
            <p:cNvSpPr/>
            <p:nvPr/>
          </p:nvSpPr>
          <p:spPr bwMode="auto">
            <a:xfrm>
              <a:off x="6300192" y="3356992"/>
              <a:ext cx="144016" cy="159996"/>
            </a:xfrm>
            <a:prstGeom prst="rect">
              <a:avLst/>
            </a:prstGeom>
            <a:solidFill>
              <a:schemeClr val="tx1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1" lang="ja-JP" altLang="en-US" sz="1800" b="1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  <a:ea typeface="ＭＳ Ｐゴシック" pitchFamily="50" charset="-128"/>
              </a:endParaRPr>
            </a:p>
          </p:txBody>
        </p:sp>
        <p:sp>
          <p:nvSpPr>
            <p:cNvPr id="44" name="正方形/長方形 43"/>
            <p:cNvSpPr/>
            <p:nvPr/>
          </p:nvSpPr>
          <p:spPr bwMode="auto">
            <a:xfrm>
              <a:off x="6300192" y="3509392"/>
              <a:ext cx="144016" cy="159996"/>
            </a:xfrm>
            <a:prstGeom prst="rect">
              <a:avLst/>
            </a:prstGeom>
            <a:solidFill>
              <a:schemeClr val="bg1">
                <a:lumMod val="75000"/>
              </a:schemeClr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1" lang="ja-JP" altLang="en-US" sz="1800" b="1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  <a:ea typeface="ＭＳ Ｐゴシック" pitchFamily="50" charset="-128"/>
              </a:endParaRPr>
            </a:p>
          </p:txBody>
        </p:sp>
        <p:sp>
          <p:nvSpPr>
            <p:cNvPr id="45" name="正方形/長方形 44"/>
            <p:cNvSpPr/>
            <p:nvPr/>
          </p:nvSpPr>
          <p:spPr bwMode="auto">
            <a:xfrm>
              <a:off x="6300192" y="3669388"/>
              <a:ext cx="144016" cy="159996"/>
            </a:xfrm>
            <a:prstGeom prst="rect">
              <a:avLst/>
            </a:prstGeom>
            <a:solidFill>
              <a:schemeClr val="bg2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1" lang="ja-JP" altLang="en-US" sz="1800" b="1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  <a:ea typeface="ＭＳ Ｐゴシック" pitchFamily="50" charset="-128"/>
              </a:endParaRPr>
            </a:p>
          </p:txBody>
        </p:sp>
        <p:sp>
          <p:nvSpPr>
            <p:cNvPr id="46" name="正方形/長方形 45"/>
            <p:cNvSpPr/>
            <p:nvPr/>
          </p:nvSpPr>
          <p:spPr bwMode="auto">
            <a:xfrm>
              <a:off x="6300192" y="3827213"/>
              <a:ext cx="144016" cy="159996"/>
            </a:xfrm>
            <a:prstGeom prst="rect">
              <a:avLst/>
            </a:prstGeom>
            <a:solidFill>
              <a:schemeClr val="bg2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1" lang="ja-JP" altLang="en-US" sz="1800" b="1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  <a:ea typeface="ＭＳ Ｐゴシック" pitchFamily="50" charset="-128"/>
              </a:endParaRPr>
            </a:p>
          </p:txBody>
        </p:sp>
        <p:sp>
          <p:nvSpPr>
            <p:cNvPr id="47" name="正方形/長方形 46"/>
            <p:cNvSpPr/>
            <p:nvPr/>
          </p:nvSpPr>
          <p:spPr bwMode="auto">
            <a:xfrm>
              <a:off x="6300192" y="3987209"/>
              <a:ext cx="144016" cy="159996"/>
            </a:xfrm>
            <a:prstGeom prst="rect">
              <a:avLst/>
            </a:prstGeom>
            <a:solidFill>
              <a:schemeClr val="bg2">
                <a:lumMod val="50000"/>
              </a:schemeClr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1" lang="ja-JP" altLang="en-US" sz="1800" b="1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  <a:ea typeface="ＭＳ Ｐゴシック" pitchFamily="50" charset="-128"/>
              </a:endParaRPr>
            </a:p>
          </p:txBody>
        </p:sp>
        <p:sp>
          <p:nvSpPr>
            <p:cNvPr id="48" name="正方形/長方形 47"/>
            <p:cNvSpPr/>
            <p:nvPr/>
          </p:nvSpPr>
          <p:spPr bwMode="auto">
            <a:xfrm>
              <a:off x="6300192" y="4139609"/>
              <a:ext cx="144016" cy="159996"/>
            </a:xfrm>
            <a:prstGeom prst="rect">
              <a:avLst/>
            </a:prstGeom>
            <a:solidFill>
              <a:schemeClr val="bg1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1" lang="ja-JP" altLang="en-US" sz="1800" b="1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  <a:ea typeface="ＭＳ Ｐゴシック" pitchFamily="50" charset="-128"/>
              </a:endParaRPr>
            </a:p>
          </p:txBody>
        </p:sp>
        <p:sp>
          <p:nvSpPr>
            <p:cNvPr id="49" name="正方形/長方形 48"/>
            <p:cNvSpPr/>
            <p:nvPr/>
          </p:nvSpPr>
          <p:spPr bwMode="auto">
            <a:xfrm>
              <a:off x="6300192" y="4299605"/>
              <a:ext cx="144016" cy="159996"/>
            </a:xfrm>
            <a:prstGeom prst="rect">
              <a:avLst/>
            </a:prstGeom>
            <a:solidFill>
              <a:schemeClr val="bg1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1" lang="ja-JP" altLang="en-US" sz="1800" b="1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  <a:ea typeface="ＭＳ Ｐゴシック" pitchFamily="50" charset="-128"/>
              </a:endParaRPr>
            </a:p>
          </p:txBody>
        </p:sp>
        <p:sp>
          <p:nvSpPr>
            <p:cNvPr id="50" name="正方形/長方形 49"/>
            <p:cNvSpPr/>
            <p:nvPr/>
          </p:nvSpPr>
          <p:spPr bwMode="auto">
            <a:xfrm>
              <a:off x="6300192" y="2877218"/>
              <a:ext cx="144016" cy="159996"/>
            </a:xfrm>
            <a:prstGeom prst="rect">
              <a:avLst/>
            </a:prstGeom>
            <a:solidFill>
              <a:schemeClr val="bg1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1" lang="ja-JP" altLang="en-US" sz="1800" b="1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  <a:ea typeface="ＭＳ Ｐゴシック" pitchFamily="50" charset="-128"/>
              </a:endParaRPr>
            </a:p>
          </p:txBody>
        </p:sp>
        <p:sp>
          <p:nvSpPr>
            <p:cNvPr id="51" name="正方形/長方形 50"/>
            <p:cNvSpPr/>
            <p:nvPr/>
          </p:nvSpPr>
          <p:spPr bwMode="auto">
            <a:xfrm>
              <a:off x="6300192" y="3037214"/>
              <a:ext cx="144016" cy="159996"/>
            </a:xfrm>
            <a:prstGeom prst="rect">
              <a:avLst/>
            </a:prstGeom>
            <a:solidFill>
              <a:schemeClr val="bg1">
                <a:lumMod val="75000"/>
              </a:schemeClr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1" lang="ja-JP" altLang="en-US" sz="1800" b="1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  <a:ea typeface="ＭＳ Ｐゴシック" pitchFamily="50" charset="-128"/>
              </a:endParaRPr>
            </a:p>
          </p:txBody>
        </p:sp>
      </p:grpSp>
      <mc:AlternateContent xmlns:mc="http://schemas.openxmlformats.org/markup-compatibility/2006" xmlns:a14="http://schemas.microsoft.com/office/drawing/2010/main">
        <mc:Choice Requires="a14">
          <p:sp>
            <p:nvSpPr>
              <p:cNvPr id="52" name="正方形/長方形 51"/>
              <p:cNvSpPr/>
              <p:nvPr/>
            </p:nvSpPr>
            <p:spPr>
              <a:xfrm>
                <a:off x="1429869" y="2615523"/>
                <a:ext cx="716928" cy="646331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altLang="ja-JP" sz="3600" b="0" i="1" smtClean="0">
                          <a:solidFill>
                            <a:schemeClr val="tx1"/>
                          </a:solidFill>
                          <a:latin typeface="Cambria Math"/>
                        </a:rPr>
                        <m:t>𝑀</m:t>
                      </m:r>
                    </m:oMath>
                  </m:oMathPara>
                </a14:m>
                <a:endParaRPr lang="ja-JP" altLang="en-US" sz="3600" b="0" dirty="0">
                  <a:solidFill>
                    <a:schemeClr val="tx1"/>
                  </a:solidFill>
                </a:endParaRPr>
              </a:p>
            </p:txBody>
          </p:sp>
        </mc:Choice>
        <mc:Fallback xmlns="">
          <p:sp>
            <p:nvSpPr>
              <p:cNvPr id="52" name="正方形/長方形 51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429869" y="2615523"/>
                <a:ext cx="716928" cy="646331"/>
              </a:xfrm>
              <a:prstGeom prst="rect">
                <a:avLst/>
              </a:prstGeom>
              <a:blipFill rotWithShape="1">
                <a:blip r:embed="rId4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ja-JP" altLang="en-US">
                    <a:noFill/>
                  </a:rPr>
                  <a:t> </a:t>
                </a:r>
              </a:p>
            </p:txBody>
          </p:sp>
        </mc:Fallback>
      </mc:AlternateContent>
      <p:grpSp>
        <p:nvGrpSpPr>
          <p:cNvPr id="103" name="グループ化 102"/>
          <p:cNvGrpSpPr/>
          <p:nvPr/>
        </p:nvGrpSpPr>
        <p:grpSpPr>
          <a:xfrm>
            <a:off x="3017382" y="3718491"/>
            <a:ext cx="1136003" cy="1059419"/>
            <a:chOff x="2915816" y="404664"/>
            <a:chExt cx="1136003" cy="1059419"/>
          </a:xfrm>
        </p:grpSpPr>
        <p:sp>
          <p:nvSpPr>
            <p:cNvPr id="53" name="右矢印 52"/>
            <p:cNvSpPr/>
            <p:nvPr/>
          </p:nvSpPr>
          <p:spPr bwMode="auto">
            <a:xfrm>
              <a:off x="3043707" y="404664"/>
              <a:ext cx="1008112" cy="1059419"/>
            </a:xfrm>
            <a:prstGeom prst="rightArrow">
              <a:avLst/>
            </a:prstGeom>
            <a:ln>
              <a:headEnd type="none" w="med" len="med"/>
              <a:tailEnd type="none" w="med" len="med"/>
            </a:ln>
          </p:spPr>
          <p:style>
            <a:lnRef idx="3">
              <a:schemeClr val="lt1"/>
            </a:lnRef>
            <a:fillRef idx="1">
              <a:schemeClr val="accent2"/>
            </a:fillRef>
            <a:effectRef idx="1">
              <a:schemeClr val="accent2"/>
            </a:effectRef>
            <a:fontRef idx="minor">
              <a:schemeClr val="lt1"/>
            </a:fontRef>
          </p:style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1" lang="ja-JP" altLang="en-US" sz="24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  <a:ea typeface="ＭＳ Ｐゴシック" pitchFamily="50" charset="-128"/>
              </a:endParaRPr>
            </a:p>
          </p:txBody>
        </p:sp>
        <p:sp>
          <p:nvSpPr>
            <p:cNvPr id="54" name="テキスト ボックス 53"/>
            <p:cNvSpPr txBox="1"/>
            <p:nvPr/>
          </p:nvSpPr>
          <p:spPr>
            <a:xfrm>
              <a:off x="2915816" y="696697"/>
              <a:ext cx="1136003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kumimoji="1" lang="en-US" altLang="ja-JP" sz="2400" dirty="0" smtClean="0">
                  <a:solidFill>
                    <a:schemeClr val="bg1"/>
                  </a:solidFill>
                </a:rPr>
                <a:t>SVD</a:t>
              </a:r>
              <a:endParaRPr kumimoji="1" lang="ja-JP" altLang="en-US" sz="2400" dirty="0">
                <a:solidFill>
                  <a:schemeClr val="bg1"/>
                </a:solidFill>
              </a:endParaRPr>
            </a:p>
          </p:txBody>
        </p:sp>
      </p:grpSp>
      <p:sp>
        <p:nvSpPr>
          <p:cNvPr id="56" name="大かっこ 55"/>
          <p:cNvSpPr/>
          <p:nvPr/>
        </p:nvSpPr>
        <p:spPr bwMode="auto">
          <a:xfrm>
            <a:off x="4302662" y="3380132"/>
            <a:ext cx="2312260" cy="1874339"/>
          </a:xfrm>
          <a:prstGeom prst="bracketPair">
            <a:avLst>
              <a:gd name="adj" fmla="val 9057"/>
            </a:avLst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1" lang="ja-JP" altLang="en-US" sz="1800" b="1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charset="0"/>
              <a:ea typeface="ＭＳ Ｐゴシック" pitchFamily="50" charset="-128"/>
            </a:endParaRPr>
          </a:p>
        </p:txBody>
      </p:sp>
      <p:sp>
        <p:nvSpPr>
          <p:cNvPr id="57" name="テキスト ボックス 56"/>
          <p:cNvSpPr txBox="1"/>
          <p:nvPr/>
        </p:nvSpPr>
        <p:spPr>
          <a:xfrm>
            <a:off x="5809828" y="4066589"/>
            <a:ext cx="728084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ja-JP" altLang="en-US" sz="2800" b="0" dirty="0" smtClean="0"/>
              <a:t>・・・</a:t>
            </a:r>
            <a:endParaRPr kumimoji="1" lang="ja-JP" altLang="en-US" sz="2800" b="0" dirty="0"/>
          </a:p>
        </p:txBody>
      </p:sp>
      <p:grpSp>
        <p:nvGrpSpPr>
          <p:cNvPr id="58" name="グループ化 57"/>
          <p:cNvGrpSpPr/>
          <p:nvPr/>
        </p:nvGrpSpPr>
        <p:grpSpPr>
          <a:xfrm>
            <a:off x="5314776" y="3542647"/>
            <a:ext cx="144016" cy="1582383"/>
            <a:chOff x="6300192" y="2877218"/>
            <a:chExt cx="144016" cy="1582383"/>
          </a:xfrm>
        </p:grpSpPr>
        <p:sp>
          <p:nvSpPr>
            <p:cNvPr id="59" name="正方形/長方形 58"/>
            <p:cNvSpPr/>
            <p:nvPr/>
          </p:nvSpPr>
          <p:spPr bwMode="auto">
            <a:xfrm>
              <a:off x="6300192" y="3196996"/>
              <a:ext cx="144016" cy="159996"/>
            </a:xfrm>
            <a:prstGeom prst="rect">
              <a:avLst/>
            </a:prstGeom>
            <a:solidFill>
              <a:schemeClr val="tx1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1" lang="ja-JP" altLang="en-US" sz="1800" b="1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  <a:ea typeface="ＭＳ Ｐゴシック" pitchFamily="50" charset="-128"/>
              </a:endParaRPr>
            </a:p>
          </p:txBody>
        </p:sp>
        <p:sp>
          <p:nvSpPr>
            <p:cNvPr id="60" name="正方形/長方形 59"/>
            <p:cNvSpPr/>
            <p:nvPr/>
          </p:nvSpPr>
          <p:spPr bwMode="auto">
            <a:xfrm>
              <a:off x="6300192" y="3356992"/>
              <a:ext cx="144016" cy="159996"/>
            </a:xfrm>
            <a:prstGeom prst="rect">
              <a:avLst/>
            </a:prstGeom>
            <a:solidFill>
              <a:schemeClr val="tx1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1" lang="ja-JP" altLang="en-US" sz="1800" b="1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  <a:ea typeface="ＭＳ Ｐゴシック" pitchFamily="50" charset="-128"/>
              </a:endParaRPr>
            </a:p>
          </p:txBody>
        </p:sp>
        <p:sp>
          <p:nvSpPr>
            <p:cNvPr id="61" name="正方形/長方形 60"/>
            <p:cNvSpPr/>
            <p:nvPr/>
          </p:nvSpPr>
          <p:spPr bwMode="auto">
            <a:xfrm>
              <a:off x="6300192" y="3509392"/>
              <a:ext cx="144016" cy="159996"/>
            </a:xfrm>
            <a:prstGeom prst="rect">
              <a:avLst/>
            </a:prstGeom>
            <a:solidFill>
              <a:schemeClr val="bg1">
                <a:lumMod val="75000"/>
              </a:schemeClr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1" lang="ja-JP" altLang="en-US" sz="1800" b="1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  <a:ea typeface="ＭＳ Ｐゴシック" pitchFamily="50" charset="-128"/>
              </a:endParaRPr>
            </a:p>
          </p:txBody>
        </p:sp>
        <p:sp>
          <p:nvSpPr>
            <p:cNvPr id="62" name="正方形/長方形 61"/>
            <p:cNvSpPr/>
            <p:nvPr/>
          </p:nvSpPr>
          <p:spPr bwMode="auto">
            <a:xfrm>
              <a:off x="6300192" y="3669388"/>
              <a:ext cx="144016" cy="159996"/>
            </a:xfrm>
            <a:prstGeom prst="rect">
              <a:avLst/>
            </a:prstGeom>
            <a:solidFill>
              <a:schemeClr val="bg1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1" lang="ja-JP" altLang="en-US" sz="1800" b="1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  <a:ea typeface="ＭＳ Ｐゴシック" pitchFamily="50" charset="-128"/>
              </a:endParaRPr>
            </a:p>
          </p:txBody>
        </p:sp>
        <p:sp>
          <p:nvSpPr>
            <p:cNvPr id="63" name="正方形/長方形 62"/>
            <p:cNvSpPr/>
            <p:nvPr/>
          </p:nvSpPr>
          <p:spPr bwMode="auto">
            <a:xfrm>
              <a:off x="6300192" y="3827213"/>
              <a:ext cx="144016" cy="159996"/>
            </a:xfrm>
            <a:prstGeom prst="rect">
              <a:avLst/>
            </a:prstGeom>
            <a:solidFill>
              <a:schemeClr val="bg1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1" lang="ja-JP" altLang="en-US" sz="1800" b="1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  <a:ea typeface="ＭＳ Ｐゴシック" pitchFamily="50" charset="-128"/>
              </a:endParaRPr>
            </a:p>
          </p:txBody>
        </p:sp>
        <p:sp>
          <p:nvSpPr>
            <p:cNvPr id="64" name="正方形/長方形 63"/>
            <p:cNvSpPr/>
            <p:nvPr/>
          </p:nvSpPr>
          <p:spPr bwMode="auto">
            <a:xfrm>
              <a:off x="6300192" y="3987209"/>
              <a:ext cx="144016" cy="159996"/>
            </a:xfrm>
            <a:prstGeom prst="rect">
              <a:avLst/>
            </a:prstGeom>
            <a:solidFill>
              <a:schemeClr val="bg1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1" lang="ja-JP" altLang="en-US" sz="1800" b="1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  <a:ea typeface="ＭＳ Ｐゴシック" pitchFamily="50" charset="-128"/>
              </a:endParaRPr>
            </a:p>
          </p:txBody>
        </p:sp>
        <p:sp>
          <p:nvSpPr>
            <p:cNvPr id="65" name="正方形/長方形 64"/>
            <p:cNvSpPr/>
            <p:nvPr/>
          </p:nvSpPr>
          <p:spPr bwMode="auto">
            <a:xfrm>
              <a:off x="6300192" y="4139609"/>
              <a:ext cx="144016" cy="159996"/>
            </a:xfrm>
            <a:prstGeom prst="rect">
              <a:avLst/>
            </a:prstGeom>
            <a:solidFill>
              <a:schemeClr val="bg1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1" lang="ja-JP" altLang="en-US" sz="1800" b="1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  <a:ea typeface="ＭＳ Ｐゴシック" pitchFamily="50" charset="-128"/>
              </a:endParaRPr>
            </a:p>
          </p:txBody>
        </p:sp>
        <p:sp>
          <p:nvSpPr>
            <p:cNvPr id="66" name="正方形/長方形 65"/>
            <p:cNvSpPr/>
            <p:nvPr/>
          </p:nvSpPr>
          <p:spPr bwMode="auto">
            <a:xfrm>
              <a:off x="6300192" y="4299605"/>
              <a:ext cx="144016" cy="159996"/>
            </a:xfrm>
            <a:prstGeom prst="rect">
              <a:avLst/>
            </a:prstGeom>
            <a:solidFill>
              <a:schemeClr val="bg1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1" lang="ja-JP" altLang="en-US" sz="1800" b="1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  <a:ea typeface="ＭＳ Ｐゴシック" pitchFamily="50" charset="-128"/>
              </a:endParaRPr>
            </a:p>
          </p:txBody>
        </p:sp>
        <p:sp>
          <p:nvSpPr>
            <p:cNvPr id="67" name="正方形/長方形 66"/>
            <p:cNvSpPr/>
            <p:nvPr/>
          </p:nvSpPr>
          <p:spPr bwMode="auto">
            <a:xfrm>
              <a:off x="6300192" y="2877218"/>
              <a:ext cx="144016" cy="159996"/>
            </a:xfrm>
            <a:prstGeom prst="rect">
              <a:avLst/>
            </a:prstGeom>
            <a:solidFill>
              <a:schemeClr val="tx1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1" lang="ja-JP" altLang="en-US" sz="1800" b="1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  <a:ea typeface="ＭＳ Ｐゴシック" pitchFamily="50" charset="-128"/>
              </a:endParaRPr>
            </a:p>
          </p:txBody>
        </p:sp>
        <p:sp>
          <p:nvSpPr>
            <p:cNvPr id="68" name="正方形/長方形 67"/>
            <p:cNvSpPr/>
            <p:nvPr/>
          </p:nvSpPr>
          <p:spPr bwMode="auto">
            <a:xfrm>
              <a:off x="6300192" y="3037214"/>
              <a:ext cx="144016" cy="159996"/>
            </a:xfrm>
            <a:prstGeom prst="rect">
              <a:avLst/>
            </a:prstGeom>
            <a:solidFill>
              <a:schemeClr val="tx1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1" lang="ja-JP" altLang="en-US" sz="1800" b="1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  <a:ea typeface="ＭＳ Ｐゴシック" pitchFamily="50" charset="-128"/>
              </a:endParaRPr>
            </a:p>
          </p:txBody>
        </p:sp>
      </p:grpSp>
      <p:grpSp>
        <p:nvGrpSpPr>
          <p:cNvPr id="69" name="グループ化 68"/>
          <p:cNvGrpSpPr/>
          <p:nvPr/>
        </p:nvGrpSpPr>
        <p:grpSpPr>
          <a:xfrm>
            <a:off x="4910328" y="3543625"/>
            <a:ext cx="144016" cy="1582383"/>
            <a:chOff x="6300192" y="2877218"/>
            <a:chExt cx="144016" cy="1582383"/>
          </a:xfrm>
        </p:grpSpPr>
        <p:sp>
          <p:nvSpPr>
            <p:cNvPr id="70" name="正方形/長方形 69"/>
            <p:cNvSpPr/>
            <p:nvPr/>
          </p:nvSpPr>
          <p:spPr bwMode="auto">
            <a:xfrm>
              <a:off x="6300192" y="3196996"/>
              <a:ext cx="144016" cy="159996"/>
            </a:xfrm>
            <a:prstGeom prst="rect">
              <a:avLst/>
            </a:prstGeom>
            <a:solidFill>
              <a:schemeClr val="tx1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1" lang="ja-JP" altLang="en-US" sz="1800" b="1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  <a:ea typeface="ＭＳ Ｐゴシック" pitchFamily="50" charset="-128"/>
              </a:endParaRPr>
            </a:p>
          </p:txBody>
        </p:sp>
        <p:sp>
          <p:nvSpPr>
            <p:cNvPr id="71" name="正方形/長方形 70"/>
            <p:cNvSpPr/>
            <p:nvPr/>
          </p:nvSpPr>
          <p:spPr bwMode="auto">
            <a:xfrm>
              <a:off x="6300192" y="3356992"/>
              <a:ext cx="144016" cy="159996"/>
            </a:xfrm>
            <a:prstGeom prst="rect">
              <a:avLst/>
            </a:prstGeom>
            <a:solidFill>
              <a:schemeClr val="bg1">
                <a:lumMod val="75000"/>
              </a:schemeClr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1" lang="ja-JP" altLang="en-US" sz="1800" b="1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  <a:ea typeface="ＭＳ Ｐゴシック" pitchFamily="50" charset="-128"/>
              </a:endParaRPr>
            </a:p>
          </p:txBody>
        </p:sp>
        <p:sp>
          <p:nvSpPr>
            <p:cNvPr id="72" name="正方形/長方形 71"/>
            <p:cNvSpPr/>
            <p:nvPr/>
          </p:nvSpPr>
          <p:spPr bwMode="auto">
            <a:xfrm>
              <a:off x="6300192" y="3509392"/>
              <a:ext cx="144016" cy="159996"/>
            </a:xfrm>
            <a:prstGeom prst="rect">
              <a:avLst/>
            </a:prstGeom>
            <a:solidFill>
              <a:schemeClr val="bg1">
                <a:lumMod val="75000"/>
              </a:schemeClr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1" lang="ja-JP" altLang="en-US" sz="1800" b="1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  <a:ea typeface="ＭＳ Ｐゴシック" pitchFamily="50" charset="-128"/>
              </a:endParaRPr>
            </a:p>
          </p:txBody>
        </p:sp>
        <p:sp>
          <p:nvSpPr>
            <p:cNvPr id="73" name="正方形/長方形 72"/>
            <p:cNvSpPr/>
            <p:nvPr/>
          </p:nvSpPr>
          <p:spPr bwMode="auto">
            <a:xfrm>
              <a:off x="6300192" y="3669388"/>
              <a:ext cx="144016" cy="159996"/>
            </a:xfrm>
            <a:prstGeom prst="rect">
              <a:avLst/>
            </a:prstGeom>
            <a:solidFill>
              <a:schemeClr val="bg1">
                <a:lumMod val="75000"/>
              </a:schemeClr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1" lang="ja-JP" altLang="en-US" sz="1800" b="1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  <a:ea typeface="ＭＳ Ｐゴシック" pitchFamily="50" charset="-128"/>
              </a:endParaRPr>
            </a:p>
          </p:txBody>
        </p:sp>
        <p:sp>
          <p:nvSpPr>
            <p:cNvPr id="74" name="正方形/長方形 73"/>
            <p:cNvSpPr/>
            <p:nvPr/>
          </p:nvSpPr>
          <p:spPr bwMode="auto">
            <a:xfrm>
              <a:off x="6300192" y="3827213"/>
              <a:ext cx="144016" cy="159996"/>
            </a:xfrm>
            <a:prstGeom prst="rect">
              <a:avLst/>
            </a:prstGeom>
            <a:solidFill>
              <a:schemeClr val="bg1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1" lang="ja-JP" altLang="en-US" sz="1800" b="1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  <a:ea typeface="ＭＳ Ｐゴシック" pitchFamily="50" charset="-128"/>
              </a:endParaRPr>
            </a:p>
          </p:txBody>
        </p:sp>
        <p:sp>
          <p:nvSpPr>
            <p:cNvPr id="75" name="正方形/長方形 74"/>
            <p:cNvSpPr/>
            <p:nvPr/>
          </p:nvSpPr>
          <p:spPr bwMode="auto">
            <a:xfrm>
              <a:off x="6300192" y="3987209"/>
              <a:ext cx="144016" cy="159996"/>
            </a:xfrm>
            <a:prstGeom prst="rect">
              <a:avLst/>
            </a:prstGeom>
            <a:solidFill>
              <a:schemeClr val="bg1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1" lang="ja-JP" altLang="en-US" sz="1800" b="1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  <a:ea typeface="ＭＳ Ｐゴシック" pitchFamily="50" charset="-128"/>
              </a:endParaRPr>
            </a:p>
          </p:txBody>
        </p:sp>
        <p:sp>
          <p:nvSpPr>
            <p:cNvPr id="76" name="正方形/長方形 75"/>
            <p:cNvSpPr/>
            <p:nvPr/>
          </p:nvSpPr>
          <p:spPr bwMode="auto">
            <a:xfrm>
              <a:off x="6300192" y="4139609"/>
              <a:ext cx="144016" cy="159996"/>
            </a:xfrm>
            <a:prstGeom prst="rect">
              <a:avLst/>
            </a:prstGeom>
            <a:solidFill>
              <a:schemeClr val="bg1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1" lang="ja-JP" altLang="en-US" sz="1800" b="1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  <a:ea typeface="ＭＳ Ｐゴシック" pitchFamily="50" charset="-128"/>
              </a:endParaRPr>
            </a:p>
          </p:txBody>
        </p:sp>
        <p:sp>
          <p:nvSpPr>
            <p:cNvPr id="77" name="正方形/長方形 76"/>
            <p:cNvSpPr/>
            <p:nvPr/>
          </p:nvSpPr>
          <p:spPr bwMode="auto">
            <a:xfrm>
              <a:off x="6300192" y="4299605"/>
              <a:ext cx="144016" cy="159996"/>
            </a:xfrm>
            <a:prstGeom prst="rect">
              <a:avLst/>
            </a:prstGeom>
            <a:solidFill>
              <a:schemeClr val="bg1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1" lang="ja-JP" altLang="en-US" sz="1800" b="1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  <a:ea typeface="ＭＳ Ｐゴシック" pitchFamily="50" charset="-128"/>
              </a:endParaRPr>
            </a:p>
          </p:txBody>
        </p:sp>
        <p:sp>
          <p:nvSpPr>
            <p:cNvPr id="78" name="正方形/長方形 77"/>
            <p:cNvSpPr/>
            <p:nvPr/>
          </p:nvSpPr>
          <p:spPr bwMode="auto">
            <a:xfrm>
              <a:off x="6300192" y="2877218"/>
              <a:ext cx="144016" cy="159996"/>
            </a:xfrm>
            <a:prstGeom prst="rect">
              <a:avLst/>
            </a:prstGeom>
            <a:solidFill>
              <a:schemeClr val="tx1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1" lang="ja-JP" altLang="en-US" sz="1800" b="1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  <a:ea typeface="ＭＳ Ｐゴシック" pitchFamily="50" charset="-128"/>
              </a:endParaRPr>
            </a:p>
          </p:txBody>
        </p:sp>
        <p:sp>
          <p:nvSpPr>
            <p:cNvPr id="79" name="正方形/長方形 78"/>
            <p:cNvSpPr/>
            <p:nvPr/>
          </p:nvSpPr>
          <p:spPr bwMode="auto">
            <a:xfrm>
              <a:off x="6300192" y="3037214"/>
              <a:ext cx="144016" cy="159996"/>
            </a:xfrm>
            <a:prstGeom prst="rect">
              <a:avLst/>
            </a:prstGeom>
            <a:solidFill>
              <a:schemeClr val="tx1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1" lang="ja-JP" altLang="en-US" sz="1800" b="1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  <a:ea typeface="ＭＳ Ｐゴシック" pitchFamily="50" charset="-128"/>
              </a:endParaRPr>
            </a:p>
          </p:txBody>
        </p:sp>
      </p:grpSp>
      <p:grpSp>
        <p:nvGrpSpPr>
          <p:cNvPr id="80" name="グループ化 79"/>
          <p:cNvGrpSpPr/>
          <p:nvPr/>
        </p:nvGrpSpPr>
        <p:grpSpPr>
          <a:xfrm>
            <a:off x="4552950" y="3536029"/>
            <a:ext cx="144016" cy="1582383"/>
            <a:chOff x="6300192" y="2877218"/>
            <a:chExt cx="144016" cy="1582383"/>
          </a:xfrm>
        </p:grpSpPr>
        <p:sp>
          <p:nvSpPr>
            <p:cNvPr id="81" name="正方形/長方形 80"/>
            <p:cNvSpPr/>
            <p:nvPr/>
          </p:nvSpPr>
          <p:spPr bwMode="auto">
            <a:xfrm>
              <a:off x="6300192" y="3196996"/>
              <a:ext cx="144016" cy="159996"/>
            </a:xfrm>
            <a:prstGeom prst="rect">
              <a:avLst/>
            </a:prstGeom>
            <a:solidFill>
              <a:schemeClr val="bg2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1" lang="ja-JP" altLang="en-US" sz="1800" b="1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  <a:ea typeface="ＭＳ Ｐゴシック" pitchFamily="50" charset="-128"/>
              </a:endParaRPr>
            </a:p>
          </p:txBody>
        </p:sp>
        <p:sp>
          <p:nvSpPr>
            <p:cNvPr id="82" name="正方形/長方形 81"/>
            <p:cNvSpPr/>
            <p:nvPr/>
          </p:nvSpPr>
          <p:spPr bwMode="auto">
            <a:xfrm>
              <a:off x="6300192" y="3356992"/>
              <a:ext cx="144016" cy="159996"/>
            </a:xfrm>
            <a:prstGeom prst="rect">
              <a:avLst/>
            </a:prstGeom>
            <a:solidFill>
              <a:schemeClr val="tx1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1" lang="ja-JP" altLang="en-US" sz="1800" b="1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  <a:ea typeface="ＭＳ Ｐゴシック" pitchFamily="50" charset="-128"/>
              </a:endParaRPr>
            </a:p>
          </p:txBody>
        </p:sp>
        <p:sp>
          <p:nvSpPr>
            <p:cNvPr id="83" name="正方形/長方形 82"/>
            <p:cNvSpPr/>
            <p:nvPr/>
          </p:nvSpPr>
          <p:spPr bwMode="auto">
            <a:xfrm>
              <a:off x="6300192" y="3509392"/>
              <a:ext cx="144016" cy="159996"/>
            </a:xfrm>
            <a:prstGeom prst="rect">
              <a:avLst/>
            </a:prstGeom>
            <a:solidFill>
              <a:schemeClr val="tx1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1" lang="ja-JP" altLang="en-US" sz="1800" b="1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  <a:ea typeface="ＭＳ Ｐゴシック" pitchFamily="50" charset="-128"/>
              </a:endParaRPr>
            </a:p>
          </p:txBody>
        </p:sp>
        <p:sp>
          <p:nvSpPr>
            <p:cNvPr id="84" name="正方形/長方形 83"/>
            <p:cNvSpPr/>
            <p:nvPr/>
          </p:nvSpPr>
          <p:spPr bwMode="auto">
            <a:xfrm>
              <a:off x="6300192" y="3669388"/>
              <a:ext cx="144016" cy="159996"/>
            </a:xfrm>
            <a:prstGeom prst="rect">
              <a:avLst/>
            </a:prstGeom>
            <a:solidFill>
              <a:schemeClr val="tx1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1" lang="ja-JP" altLang="en-US" sz="1800" b="1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  <a:ea typeface="ＭＳ Ｐゴシック" pitchFamily="50" charset="-128"/>
              </a:endParaRPr>
            </a:p>
          </p:txBody>
        </p:sp>
        <p:sp>
          <p:nvSpPr>
            <p:cNvPr id="85" name="正方形/長方形 84"/>
            <p:cNvSpPr/>
            <p:nvPr/>
          </p:nvSpPr>
          <p:spPr bwMode="auto">
            <a:xfrm>
              <a:off x="6300192" y="3827213"/>
              <a:ext cx="144016" cy="159996"/>
            </a:xfrm>
            <a:prstGeom prst="rect">
              <a:avLst/>
            </a:prstGeom>
            <a:solidFill>
              <a:schemeClr val="tx1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1" lang="ja-JP" altLang="en-US" sz="1800" b="1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  <a:ea typeface="ＭＳ Ｐゴシック" pitchFamily="50" charset="-128"/>
              </a:endParaRPr>
            </a:p>
          </p:txBody>
        </p:sp>
        <p:sp>
          <p:nvSpPr>
            <p:cNvPr id="86" name="正方形/長方形 85"/>
            <p:cNvSpPr/>
            <p:nvPr/>
          </p:nvSpPr>
          <p:spPr bwMode="auto">
            <a:xfrm>
              <a:off x="6300192" y="3987209"/>
              <a:ext cx="144016" cy="159996"/>
            </a:xfrm>
            <a:prstGeom prst="rect">
              <a:avLst/>
            </a:prstGeom>
            <a:solidFill>
              <a:schemeClr val="bg1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1" lang="ja-JP" altLang="en-US" sz="1800" b="1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  <a:ea typeface="ＭＳ Ｐゴシック" pitchFamily="50" charset="-128"/>
              </a:endParaRPr>
            </a:p>
          </p:txBody>
        </p:sp>
        <p:sp>
          <p:nvSpPr>
            <p:cNvPr id="87" name="正方形/長方形 86"/>
            <p:cNvSpPr/>
            <p:nvPr/>
          </p:nvSpPr>
          <p:spPr bwMode="auto">
            <a:xfrm>
              <a:off x="6300192" y="4139609"/>
              <a:ext cx="144016" cy="159996"/>
            </a:xfrm>
            <a:prstGeom prst="rect">
              <a:avLst/>
            </a:prstGeom>
            <a:solidFill>
              <a:schemeClr val="bg1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1" lang="ja-JP" altLang="en-US" sz="1800" b="1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  <a:ea typeface="ＭＳ Ｐゴシック" pitchFamily="50" charset="-128"/>
              </a:endParaRPr>
            </a:p>
          </p:txBody>
        </p:sp>
        <p:sp>
          <p:nvSpPr>
            <p:cNvPr id="88" name="正方形/長方形 87"/>
            <p:cNvSpPr/>
            <p:nvPr/>
          </p:nvSpPr>
          <p:spPr bwMode="auto">
            <a:xfrm>
              <a:off x="6300192" y="4299605"/>
              <a:ext cx="144016" cy="159996"/>
            </a:xfrm>
            <a:prstGeom prst="rect">
              <a:avLst/>
            </a:prstGeom>
            <a:solidFill>
              <a:schemeClr val="bg1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1" lang="ja-JP" altLang="en-US" sz="1800" b="1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  <a:ea typeface="ＭＳ Ｐゴシック" pitchFamily="50" charset="-128"/>
              </a:endParaRPr>
            </a:p>
          </p:txBody>
        </p:sp>
        <p:sp>
          <p:nvSpPr>
            <p:cNvPr id="89" name="正方形/長方形 88"/>
            <p:cNvSpPr/>
            <p:nvPr/>
          </p:nvSpPr>
          <p:spPr bwMode="auto">
            <a:xfrm>
              <a:off x="6300192" y="2877218"/>
              <a:ext cx="144016" cy="159996"/>
            </a:xfrm>
            <a:prstGeom prst="rect">
              <a:avLst/>
            </a:prstGeom>
            <a:solidFill>
              <a:schemeClr val="bg2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1" lang="ja-JP" altLang="en-US" sz="1800" b="1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  <a:ea typeface="ＭＳ Ｐゴシック" pitchFamily="50" charset="-128"/>
              </a:endParaRPr>
            </a:p>
          </p:txBody>
        </p:sp>
        <p:sp>
          <p:nvSpPr>
            <p:cNvPr id="90" name="正方形/長方形 89"/>
            <p:cNvSpPr/>
            <p:nvPr/>
          </p:nvSpPr>
          <p:spPr bwMode="auto">
            <a:xfrm>
              <a:off x="6300192" y="3037214"/>
              <a:ext cx="144016" cy="159996"/>
            </a:xfrm>
            <a:prstGeom prst="rect">
              <a:avLst/>
            </a:prstGeom>
            <a:solidFill>
              <a:schemeClr val="bg2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1" lang="ja-JP" altLang="en-US" sz="1800" b="1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  <a:ea typeface="ＭＳ Ｐゴシック" pitchFamily="50" charset="-128"/>
              </a:endParaRPr>
            </a:p>
          </p:txBody>
        </p:sp>
      </p:grpSp>
      <p:grpSp>
        <p:nvGrpSpPr>
          <p:cNvPr id="91" name="グループ化 90"/>
          <p:cNvGrpSpPr/>
          <p:nvPr/>
        </p:nvGrpSpPr>
        <p:grpSpPr>
          <a:xfrm>
            <a:off x="5665812" y="3537007"/>
            <a:ext cx="144016" cy="1582383"/>
            <a:chOff x="6300192" y="2877218"/>
            <a:chExt cx="144016" cy="1582383"/>
          </a:xfrm>
        </p:grpSpPr>
        <p:sp>
          <p:nvSpPr>
            <p:cNvPr id="92" name="正方形/長方形 91"/>
            <p:cNvSpPr/>
            <p:nvPr/>
          </p:nvSpPr>
          <p:spPr bwMode="auto">
            <a:xfrm>
              <a:off x="6300192" y="3196996"/>
              <a:ext cx="144016" cy="159996"/>
            </a:xfrm>
            <a:prstGeom prst="rect">
              <a:avLst/>
            </a:prstGeom>
            <a:solidFill>
              <a:schemeClr val="tx1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1" lang="ja-JP" altLang="en-US" sz="1800" b="1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  <a:ea typeface="ＭＳ Ｐゴシック" pitchFamily="50" charset="-128"/>
              </a:endParaRPr>
            </a:p>
          </p:txBody>
        </p:sp>
        <p:sp>
          <p:nvSpPr>
            <p:cNvPr id="93" name="正方形/長方形 92"/>
            <p:cNvSpPr/>
            <p:nvPr/>
          </p:nvSpPr>
          <p:spPr bwMode="auto">
            <a:xfrm>
              <a:off x="6300192" y="3356992"/>
              <a:ext cx="144016" cy="159996"/>
            </a:xfrm>
            <a:prstGeom prst="rect">
              <a:avLst/>
            </a:prstGeom>
            <a:solidFill>
              <a:schemeClr val="tx1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1" lang="ja-JP" altLang="en-US" sz="1800" b="1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  <a:ea typeface="ＭＳ Ｐゴシック" pitchFamily="50" charset="-128"/>
              </a:endParaRPr>
            </a:p>
          </p:txBody>
        </p:sp>
        <p:sp>
          <p:nvSpPr>
            <p:cNvPr id="94" name="正方形/長方形 93"/>
            <p:cNvSpPr/>
            <p:nvPr/>
          </p:nvSpPr>
          <p:spPr bwMode="auto">
            <a:xfrm>
              <a:off x="6300192" y="3509392"/>
              <a:ext cx="144016" cy="159996"/>
            </a:xfrm>
            <a:prstGeom prst="rect">
              <a:avLst/>
            </a:prstGeom>
            <a:solidFill>
              <a:schemeClr val="bg2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1" lang="ja-JP" altLang="en-US" sz="1800" b="1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  <a:ea typeface="ＭＳ Ｐゴシック" pitchFamily="50" charset="-128"/>
              </a:endParaRPr>
            </a:p>
          </p:txBody>
        </p:sp>
        <p:sp>
          <p:nvSpPr>
            <p:cNvPr id="95" name="正方形/長方形 94"/>
            <p:cNvSpPr/>
            <p:nvPr/>
          </p:nvSpPr>
          <p:spPr bwMode="auto">
            <a:xfrm>
              <a:off x="6300192" y="3669388"/>
              <a:ext cx="144016" cy="159996"/>
            </a:xfrm>
            <a:prstGeom prst="rect">
              <a:avLst/>
            </a:prstGeom>
            <a:solidFill>
              <a:schemeClr val="bg2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1" lang="ja-JP" altLang="en-US" sz="1800" b="1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  <a:ea typeface="ＭＳ Ｐゴシック" pitchFamily="50" charset="-128"/>
              </a:endParaRPr>
            </a:p>
          </p:txBody>
        </p:sp>
        <p:sp>
          <p:nvSpPr>
            <p:cNvPr id="96" name="正方形/長方形 95"/>
            <p:cNvSpPr/>
            <p:nvPr/>
          </p:nvSpPr>
          <p:spPr bwMode="auto">
            <a:xfrm>
              <a:off x="6300192" y="3827213"/>
              <a:ext cx="144016" cy="159996"/>
            </a:xfrm>
            <a:prstGeom prst="rect">
              <a:avLst/>
            </a:prstGeom>
            <a:solidFill>
              <a:schemeClr val="bg2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1" lang="ja-JP" altLang="en-US" sz="1800" b="1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  <a:ea typeface="ＭＳ Ｐゴシック" pitchFamily="50" charset="-128"/>
              </a:endParaRPr>
            </a:p>
          </p:txBody>
        </p:sp>
        <p:sp>
          <p:nvSpPr>
            <p:cNvPr id="97" name="正方形/長方形 96"/>
            <p:cNvSpPr/>
            <p:nvPr/>
          </p:nvSpPr>
          <p:spPr bwMode="auto">
            <a:xfrm>
              <a:off x="6300192" y="3987209"/>
              <a:ext cx="144016" cy="159996"/>
            </a:xfrm>
            <a:prstGeom prst="rect">
              <a:avLst/>
            </a:prstGeom>
            <a:solidFill>
              <a:schemeClr val="tx1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1" lang="ja-JP" altLang="en-US" sz="1800" b="1" i="0" u="none" strike="noStrike" cap="none" normalizeH="0" baseline="0" smtClean="0">
                <a:ln>
                  <a:noFill/>
                </a:ln>
                <a:effectLst/>
                <a:latin typeface="Arial" charset="0"/>
                <a:ea typeface="ＭＳ Ｐゴシック" pitchFamily="50" charset="-128"/>
              </a:endParaRPr>
            </a:p>
          </p:txBody>
        </p:sp>
        <p:sp>
          <p:nvSpPr>
            <p:cNvPr id="98" name="正方形/長方形 97"/>
            <p:cNvSpPr/>
            <p:nvPr/>
          </p:nvSpPr>
          <p:spPr bwMode="auto">
            <a:xfrm>
              <a:off x="6300192" y="4139609"/>
              <a:ext cx="144016" cy="159996"/>
            </a:xfrm>
            <a:prstGeom prst="rect">
              <a:avLst/>
            </a:prstGeom>
            <a:solidFill>
              <a:schemeClr val="tx1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1" lang="ja-JP" altLang="en-US" sz="1800" b="1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  <a:ea typeface="ＭＳ Ｐゴシック" pitchFamily="50" charset="-128"/>
              </a:endParaRPr>
            </a:p>
          </p:txBody>
        </p:sp>
        <p:sp>
          <p:nvSpPr>
            <p:cNvPr id="99" name="正方形/長方形 98"/>
            <p:cNvSpPr/>
            <p:nvPr/>
          </p:nvSpPr>
          <p:spPr bwMode="auto">
            <a:xfrm>
              <a:off x="6300192" y="4299605"/>
              <a:ext cx="144016" cy="159996"/>
            </a:xfrm>
            <a:prstGeom prst="rect">
              <a:avLst/>
            </a:prstGeom>
            <a:solidFill>
              <a:schemeClr val="tx1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1" lang="ja-JP" altLang="en-US" sz="1800" b="1" i="0" u="none" strike="noStrike" cap="none" normalizeH="0" baseline="0" smtClean="0">
                <a:ln>
                  <a:noFill/>
                </a:ln>
                <a:effectLst/>
                <a:latin typeface="Arial" charset="0"/>
                <a:ea typeface="ＭＳ Ｐゴシック" pitchFamily="50" charset="-128"/>
              </a:endParaRPr>
            </a:p>
          </p:txBody>
        </p:sp>
        <p:sp>
          <p:nvSpPr>
            <p:cNvPr id="100" name="正方形/長方形 99"/>
            <p:cNvSpPr/>
            <p:nvPr/>
          </p:nvSpPr>
          <p:spPr bwMode="auto">
            <a:xfrm>
              <a:off x="6300192" y="2877218"/>
              <a:ext cx="144016" cy="159996"/>
            </a:xfrm>
            <a:prstGeom prst="rect">
              <a:avLst/>
            </a:prstGeom>
            <a:solidFill>
              <a:schemeClr val="bg1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1" lang="ja-JP" altLang="en-US" sz="1800" b="1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  <a:ea typeface="ＭＳ Ｐゴシック" pitchFamily="50" charset="-128"/>
              </a:endParaRPr>
            </a:p>
          </p:txBody>
        </p:sp>
        <p:sp>
          <p:nvSpPr>
            <p:cNvPr id="101" name="正方形/長方形 100"/>
            <p:cNvSpPr/>
            <p:nvPr/>
          </p:nvSpPr>
          <p:spPr bwMode="auto">
            <a:xfrm>
              <a:off x="6300192" y="3037214"/>
              <a:ext cx="144016" cy="159996"/>
            </a:xfrm>
            <a:prstGeom prst="rect">
              <a:avLst/>
            </a:prstGeom>
            <a:solidFill>
              <a:schemeClr val="bg1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1" lang="ja-JP" altLang="en-US" sz="1800" b="1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  <a:ea typeface="ＭＳ Ｐゴシック" pitchFamily="50" charset="-128"/>
              </a:endParaRPr>
            </a:p>
          </p:txBody>
        </p:sp>
      </p:grpSp>
      <mc:AlternateContent xmlns:mc="http://schemas.openxmlformats.org/markup-compatibility/2006" xmlns:a14="http://schemas.microsoft.com/office/drawing/2010/main">
        <mc:Choice Requires="a14">
          <p:sp>
            <p:nvSpPr>
              <p:cNvPr id="102" name="正方形/長方形 101"/>
              <p:cNvSpPr/>
              <p:nvPr/>
            </p:nvSpPr>
            <p:spPr>
              <a:xfrm>
                <a:off x="5158090" y="2615522"/>
                <a:ext cx="639342" cy="646331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altLang="ja-JP" sz="3600" b="0" i="1">
                          <a:latin typeface="Cambria Math"/>
                        </a:rPr>
                        <m:t>𝑈</m:t>
                      </m:r>
                    </m:oMath>
                  </m:oMathPara>
                </a14:m>
                <a:endParaRPr lang="ja-JP" altLang="en-US" sz="3600" b="0" dirty="0">
                  <a:solidFill>
                    <a:schemeClr val="tx1"/>
                  </a:solidFill>
                </a:endParaRPr>
              </a:p>
            </p:txBody>
          </p:sp>
        </mc:Choice>
        <mc:Fallback xmlns="">
          <p:sp>
            <p:nvSpPr>
              <p:cNvPr id="102" name="正方形/長方形 101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158090" y="2615522"/>
                <a:ext cx="639342" cy="646331"/>
              </a:xfrm>
              <a:prstGeom prst="rect">
                <a:avLst/>
              </a:prstGeom>
              <a:blipFill rotWithShape="1">
                <a:blip r:embed="rId5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ja-JP" alt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04" name="大かっこ 103"/>
          <p:cNvSpPr/>
          <p:nvPr/>
        </p:nvSpPr>
        <p:spPr bwMode="auto">
          <a:xfrm>
            <a:off x="6848626" y="3380131"/>
            <a:ext cx="899168" cy="1874339"/>
          </a:xfrm>
          <a:prstGeom prst="bracketPair">
            <a:avLst>
              <a:gd name="adj" fmla="val 9057"/>
            </a:avLst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1" lang="ja-JP" altLang="en-US" sz="1800" b="1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charset="0"/>
              <a:ea typeface="ＭＳ Ｐゴシック" pitchFamily="50" charset="-128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05" name="正方形/長方形 104"/>
              <p:cNvSpPr/>
              <p:nvPr/>
            </p:nvSpPr>
            <p:spPr>
              <a:xfrm>
                <a:off x="7076569" y="2615523"/>
                <a:ext cx="566181" cy="646331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m:rPr>
                          <m:sty m:val="p"/>
                        </m:rPr>
                        <a:rPr lang="en-US" altLang="ja-JP" sz="3600" b="0">
                          <a:latin typeface="Cambria Math"/>
                        </a:rPr>
                        <m:t>Σ</m:t>
                      </m:r>
                    </m:oMath>
                  </m:oMathPara>
                </a14:m>
                <a:endParaRPr lang="ja-JP" altLang="en-US" sz="3600" b="0" dirty="0">
                  <a:solidFill>
                    <a:schemeClr val="tx1"/>
                  </a:solidFill>
                </a:endParaRPr>
              </a:p>
            </p:txBody>
          </p:sp>
        </mc:Choice>
        <mc:Fallback xmlns="">
          <p:sp>
            <p:nvSpPr>
              <p:cNvPr id="105" name="正方形/長方形 104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076569" y="2615523"/>
                <a:ext cx="566181" cy="646331"/>
              </a:xfrm>
              <a:prstGeom prst="rect">
                <a:avLst/>
              </a:prstGeom>
              <a:blipFill rotWithShape="1">
                <a:blip r:embed="rId6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ja-JP" alt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06" name="大かっこ 105"/>
          <p:cNvSpPr/>
          <p:nvPr/>
        </p:nvSpPr>
        <p:spPr bwMode="auto">
          <a:xfrm>
            <a:off x="7939801" y="3845526"/>
            <a:ext cx="899168" cy="820543"/>
          </a:xfrm>
          <a:prstGeom prst="bracketPair">
            <a:avLst>
              <a:gd name="adj" fmla="val 9057"/>
            </a:avLst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1" lang="ja-JP" altLang="en-US" sz="1800" b="1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charset="0"/>
              <a:ea typeface="ＭＳ Ｐゴシック" pitchFamily="50" charset="-128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07" name="正方形/長方形 106"/>
              <p:cNvSpPr/>
              <p:nvPr/>
            </p:nvSpPr>
            <p:spPr>
              <a:xfrm>
                <a:off x="8158148" y="2615523"/>
                <a:ext cx="665698" cy="668645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Sup>
                        <m:sSubSupPr>
                          <m:ctrlPr>
                            <a:rPr lang="en-US" altLang="ja-JP" sz="3600" b="0" i="1" smtClean="0">
                              <a:solidFill>
                                <a:schemeClr val="tx1"/>
                              </a:solidFill>
                              <a:latin typeface="Cambria Math"/>
                            </a:rPr>
                          </m:ctrlPr>
                        </m:sSubSupPr>
                        <m:e>
                          <m:r>
                            <a:rPr lang="en-US" altLang="ja-JP" sz="3600" b="0" i="1" smtClean="0">
                              <a:solidFill>
                                <a:schemeClr val="tx1"/>
                              </a:solidFill>
                              <a:latin typeface="Cambria Math"/>
                            </a:rPr>
                            <m:t>𝑉</m:t>
                          </m:r>
                        </m:e>
                        <m:sub/>
                        <m:sup>
                          <m:r>
                            <a:rPr lang="en-US" altLang="ja-JP" sz="3600" b="0" i="1" smtClean="0">
                              <a:solidFill>
                                <a:schemeClr val="tx1"/>
                              </a:solidFill>
                              <a:latin typeface="Cambria Math"/>
                            </a:rPr>
                            <m:t>𝑇</m:t>
                          </m:r>
                        </m:sup>
                      </m:sSubSup>
                    </m:oMath>
                  </m:oMathPara>
                </a14:m>
                <a:endParaRPr lang="ja-JP" altLang="en-US" sz="3600" dirty="0">
                  <a:solidFill>
                    <a:schemeClr val="tx1"/>
                  </a:solidFill>
                </a:endParaRPr>
              </a:p>
            </p:txBody>
          </p:sp>
        </mc:Choice>
        <mc:Fallback xmlns="">
          <p:sp>
            <p:nvSpPr>
              <p:cNvPr id="107" name="正方形/長方形 106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158148" y="2615523"/>
                <a:ext cx="665698" cy="668645"/>
              </a:xfrm>
              <a:prstGeom prst="rect">
                <a:avLst/>
              </a:prstGeom>
              <a:blipFill rotWithShape="1">
                <a:blip r:embed="rId7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ja-JP" alt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09" name="正方形/長方形 108"/>
              <p:cNvSpPr/>
              <p:nvPr/>
            </p:nvSpPr>
            <p:spPr>
              <a:xfrm>
                <a:off x="6445779" y="2615523"/>
                <a:ext cx="535724" cy="646331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altLang="ja-JP" sz="3600" b="0" i="1" smtClean="0">
                          <a:solidFill>
                            <a:schemeClr val="tx1"/>
                          </a:solidFill>
                          <a:latin typeface="Cambria Math"/>
                        </a:rPr>
                        <m:t>∗</m:t>
                      </m:r>
                    </m:oMath>
                  </m:oMathPara>
                </a14:m>
                <a:endParaRPr lang="ja-JP" altLang="en-US" sz="3600" dirty="0">
                  <a:solidFill>
                    <a:schemeClr val="tx1"/>
                  </a:solidFill>
                </a:endParaRPr>
              </a:p>
            </p:txBody>
          </p:sp>
        </mc:Choice>
        <mc:Fallback xmlns="">
          <p:sp>
            <p:nvSpPr>
              <p:cNvPr id="109" name="正方形/長方形 108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445779" y="2615523"/>
                <a:ext cx="535724" cy="646331"/>
              </a:xfrm>
              <a:prstGeom prst="rect">
                <a:avLst/>
              </a:prstGeom>
              <a:blipFill rotWithShape="1">
                <a:blip r:embed="rId8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ja-JP" alt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10" name="正方形/長方形 109"/>
              <p:cNvSpPr/>
              <p:nvPr/>
            </p:nvSpPr>
            <p:spPr>
              <a:xfrm>
                <a:off x="7656816" y="2615523"/>
                <a:ext cx="535724" cy="646331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altLang="ja-JP" sz="3600" b="0" i="1" smtClean="0">
                          <a:solidFill>
                            <a:schemeClr val="tx1"/>
                          </a:solidFill>
                          <a:latin typeface="Cambria Math"/>
                        </a:rPr>
                        <m:t>∗</m:t>
                      </m:r>
                    </m:oMath>
                  </m:oMathPara>
                </a14:m>
                <a:endParaRPr lang="ja-JP" altLang="en-US" sz="3600" dirty="0">
                  <a:solidFill>
                    <a:schemeClr val="tx1"/>
                  </a:solidFill>
                </a:endParaRPr>
              </a:p>
            </p:txBody>
          </p:sp>
        </mc:Choice>
        <mc:Fallback xmlns="">
          <p:sp>
            <p:nvSpPr>
              <p:cNvPr id="110" name="正方形/長方形 109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656816" y="2615523"/>
                <a:ext cx="535724" cy="646331"/>
              </a:xfrm>
              <a:prstGeom prst="rect">
                <a:avLst/>
              </a:prstGeom>
              <a:blipFill rotWithShape="1">
                <a:blip r:embed="rId9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ja-JP" alt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11" name="正方形/長方形 110"/>
              <p:cNvSpPr/>
              <p:nvPr/>
            </p:nvSpPr>
            <p:spPr>
              <a:xfrm>
                <a:off x="3305430" y="2615521"/>
                <a:ext cx="657551" cy="646331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altLang="ja-JP" sz="3600" b="0" i="1" smtClean="0">
                          <a:solidFill>
                            <a:schemeClr val="tx1"/>
                          </a:solidFill>
                          <a:latin typeface="Cambria Math"/>
                        </a:rPr>
                        <m:t>=</m:t>
                      </m:r>
                    </m:oMath>
                  </m:oMathPara>
                </a14:m>
                <a:endParaRPr lang="ja-JP" altLang="en-US" sz="3600" dirty="0">
                  <a:solidFill>
                    <a:schemeClr val="tx1"/>
                  </a:solidFill>
                </a:endParaRPr>
              </a:p>
            </p:txBody>
          </p:sp>
        </mc:Choice>
        <mc:Fallback xmlns="">
          <p:sp>
            <p:nvSpPr>
              <p:cNvPr id="111" name="正方形/長方形 110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305430" y="2615521"/>
                <a:ext cx="657551" cy="646331"/>
              </a:xfrm>
              <a:prstGeom prst="rect">
                <a:avLst/>
              </a:prstGeom>
              <a:blipFill rotWithShape="1">
                <a:blip r:embed="rId10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ja-JP" alt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12" name="Rectangle 10"/>
              <p:cNvSpPr>
                <a:spLocks noChangeArrowheads="1"/>
              </p:cNvSpPr>
              <p:nvPr/>
            </p:nvSpPr>
            <p:spPr bwMode="auto">
              <a:xfrm>
                <a:off x="1754982" y="5702049"/>
                <a:ext cx="5634037" cy="493011"/>
              </a:xfrm>
              <a:prstGeom prst="rect">
                <a:avLst/>
              </a:prstGeom>
              <a:solidFill>
                <a:schemeClr val="bg1"/>
              </a:solidFill>
              <a:ln w="19050">
                <a:solidFill>
                  <a:srgbClr val="CC3300"/>
                </a:solidFill>
                <a:miter lim="800000"/>
                <a:headEnd/>
                <a:tailEnd/>
              </a:ln>
              <a:effectLst/>
            </p:spPr>
            <p:txBody>
              <a:bodyPr/>
              <a:lstStyle/>
              <a:p>
                <a14:m>
                  <m:oMath xmlns:m="http://schemas.openxmlformats.org/officeDocument/2006/math">
                    <m:r>
                      <a:rPr lang="en-US" altLang="ja-JP" sz="2800" b="0" i="1" smtClean="0">
                        <a:solidFill>
                          <a:srgbClr val="CC3300"/>
                        </a:solidFill>
                        <a:latin typeface="Cambria Math"/>
                      </a:rPr>
                      <m:t>𝑀</m:t>
                    </m:r>
                  </m:oMath>
                </a14:m>
                <a:r>
                  <a:rPr lang="ja-JP" altLang="en-US" sz="2800" b="0" dirty="0" smtClean="0">
                    <a:solidFill>
                      <a:srgbClr val="CC3300"/>
                    </a:solidFill>
                  </a:rPr>
                  <a:t>が異なれば当然</a:t>
                </a:r>
                <a14:m>
                  <m:oMath xmlns:m="http://schemas.openxmlformats.org/officeDocument/2006/math">
                    <m:r>
                      <a:rPr lang="en-US" altLang="ja-JP" sz="2800" b="0" i="1" smtClean="0">
                        <a:solidFill>
                          <a:srgbClr val="CC3300"/>
                        </a:solidFill>
                        <a:latin typeface="Cambria Math"/>
                      </a:rPr>
                      <m:t>𝑈</m:t>
                    </m:r>
                    <m:r>
                      <a:rPr lang="en-US" altLang="ja-JP" sz="2800" b="0" i="1" smtClean="0">
                        <a:solidFill>
                          <a:srgbClr val="CC3300"/>
                        </a:solidFill>
                        <a:latin typeface="Cambria Math"/>
                      </a:rPr>
                      <m:t>,</m:t>
                    </m:r>
                    <m:r>
                      <m:rPr>
                        <m:sty m:val="p"/>
                      </m:rPr>
                      <a:rPr lang="en-US" altLang="ja-JP" sz="2800" b="0" i="0" smtClean="0">
                        <a:solidFill>
                          <a:srgbClr val="CC3300"/>
                        </a:solidFill>
                        <a:latin typeface="Cambria Math"/>
                      </a:rPr>
                      <m:t>Σ</m:t>
                    </m:r>
                    <m:sSup>
                      <m:sSupPr>
                        <m:ctrlPr>
                          <a:rPr lang="en-US" altLang="ja-JP" sz="2800" b="0" i="1" smtClean="0">
                            <a:solidFill>
                              <a:srgbClr val="CC3300"/>
                            </a:solidFill>
                            <a:latin typeface="Cambria Math"/>
                          </a:rPr>
                        </m:ctrlPr>
                      </m:sSupPr>
                      <m:e>
                        <m:r>
                          <a:rPr lang="en-US" altLang="ja-JP" sz="2800" b="0" i="1" smtClean="0">
                            <a:solidFill>
                              <a:srgbClr val="CC3300"/>
                            </a:solidFill>
                            <a:latin typeface="Cambria Math"/>
                          </a:rPr>
                          <m:t>,</m:t>
                        </m:r>
                        <m:r>
                          <a:rPr lang="en-US" altLang="ja-JP" sz="2800" b="0" i="1" smtClean="0">
                            <a:solidFill>
                              <a:srgbClr val="CC3300"/>
                            </a:solidFill>
                            <a:latin typeface="Cambria Math"/>
                          </a:rPr>
                          <m:t>𝑉</m:t>
                        </m:r>
                      </m:e>
                      <m:sup>
                        <m:r>
                          <a:rPr lang="en-US" altLang="ja-JP" sz="2800" b="0" i="1" smtClean="0">
                            <a:solidFill>
                              <a:srgbClr val="CC3300"/>
                            </a:solidFill>
                            <a:latin typeface="Cambria Math"/>
                          </a:rPr>
                          <m:t>𝑇</m:t>
                        </m:r>
                      </m:sup>
                    </m:sSup>
                  </m:oMath>
                </a14:m>
                <a:r>
                  <a:rPr lang="ja-JP" altLang="en-US" sz="2800" b="0" dirty="0" smtClean="0">
                    <a:solidFill>
                      <a:srgbClr val="CC3300"/>
                    </a:solidFill>
                  </a:rPr>
                  <a:t>も異なる</a:t>
                </a:r>
                <a:endParaRPr lang="ja-JP" altLang="en-US" sz="2800" b="0" dirty="0">
                  <a:solidFill>
                    <a:srgbClr val="CC3300"/>
                  </a:solidFill>
                </a:endParaRPr>
              </a:p>
              <a:p>
                <a:endParaRPr lang="ja-JP" altLang="en-US" sz="2800" b="0" dirty="0">
                  <a:solidFill>
                    <a:srgbClr val="CC3300"/>
                  </a:solidFill>
                </a:endParaRPr>
              </a:p>
            </p:txBody>
          </p:sp>
        </mc:Choice>
        <mc:Fallback xmlns="">
          <p:sp>
            <p:nvSpPr>
              <p:cNvPr id="112" name="Rectangle 10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1754982" y="5702049"/>
                <a:ext cx="5634037" cy="493011"/>
              </a:xfrm>
              <a:prstGeom prst="rect">
                <a:avLst/>
              </a:prstGeom>
              <a:blipFill rotWithShape="1">
                <a:blip r:embed="rId11"/>
                <a:stretch>
                  <a:fillRect t="-14286" b="-32143"/>
                </a:stretch>
              </a:blipFill>
              <a:ln w="19050">
                <a:solidFill>
                  <a:srgbClr val="CC3300"/>
                </a:solidFill>
                <a:miter lim="800000"/>
                <a:headEnd/>
                <a:tailEnd/>
              </a:ln>
              <a:effectLst/>
            </p:spPr>
            <p:txBody>
              <a:bodyPr/>
              <a:lstStyle/>
              <a:p>
                <a:r>
                  <a:rPr lang="ja-JP" alt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33731198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 dirty="0"/>
              <a:t>特異値</a:t>
            </a:r>
            <a:r>
              <a:rPr kumimoji="1" lang="ja-JP" altLang="en-US" dirty="0" smtClean="0"/>
              <a:t>分解</a:t>
            </a:r>
            <a:r>
              <a:rPr kumimoji="1" lang="en-US" altLang="ja-JP" sz="2000" smtClean="0"/>
              <a:t>(Singular Value </a:t>
            </a:r>
            <a:r>
              <a:rPr kumimoji="1" lang="en-US" altLang="ja-JP" sz="2000" dirty="0" smtClean="0"/>
              <a:t>Decomposition)</a:t>
            </a:r>
            <a:endParaRPr kumimoji="1" lang="ja-JP" altLang="en-US" sz="2000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コンテンツ プレースホルダー 2"/>
              <p:cNvSpPr>
                <a:spLocks noGrp="1"/>
              </p:cNvSpPr>
              <p:nvPr>
                <p:ph idx="1"/>
              </p:nvPr>
            </p:nvSpPr>
            <p:spPr/>
            <p:txBody>
              <a:bodyPr/>
              <a:lstStyle/>
              <a:p>
                <a14:m>
                  <m:oMath xmlns:m="http://schemas.openxmlformats.org/officeDocument/2006/math">
                    <m:sSub>
                      <m:sSubPr>
                        <m:ctrlPr>
                          <a:rPr lang="en-US" altLang="ja-JP" sz="3200" i="1" smtClean="0">
                            <a:solidFill>
                              <a:srgbClr val="FF0000"/>
                            </a:solidFill>
                            <a:latin typeface="Cambria Math"/>
                          </a:rPr>
                        </m:ctrlPr>
                      </m:sSubPr>
                      <m:e>
                        <m:r>
                          <a:rPr lang="en-US" altLang="ja-JP" sz="3200" i="1">
                            <a:solidFill>
                              <a:srgbClr val="FF0000"/>
                            </a:solidFill>
                            <a:latin typeface="Cambria Math"/>
                          </a:rPr>
                          <m:t>𝐿</m:t>
                        </m:r>
                      </m:e>
                      <m:sub>
                        <m:r>
                          <a:rPr lang="en-US" altLang="ja-JP" sz="3200" i="1">
                            <a:solidFill>
                              <a:srgbClr val="FF0000"/>
                            </a:solidFill>
                            <a:latin typeface="Cambria Math"/>
                          </a:rPr>
                          <m:t>𝑑</m:t>
                        </m:r>
                      </m:sub>
                    </m:sSub>
                    <m:r>
                      <a:rPr lang="en-US" altLang="ja-JP" sz="3200" b="0" i="1" smtClean="0">
                        <a:solidFill>
                          <a:srgbClr val="FF0000"/>
                        </a:solidFill>
                        <a:latin typeface="Cambria Math"/>
                      </a:rPr>
                      <m:t>,</m:t>
                    </m:r>
                    <m:sSub>
                      <m:sSubPr>
                        <m:ctrlPr>
                          <a:rPr lang="en-US" altLang="ja-JP" sz="3200" i="1" smtClean="0">
                            <a:solidFill>
                              <a:srgbClr val="FF0000"/>
                            </a:solidFill>
                            <a:latin typeface="Cambria Math"/>
                          </a:rPr>
                        </m:ctrlPr>
                      </m:sSubPr>
                      <m:e>
                        <m:r>
                          <a:rPr lang="en-US" altLang="ja-JP" sz="3200" i="1">
                            <a:solidFill>
                              <a:srgbClr val="FF0000"/>
                            </a:solidFill>
                            <a:latin typeface="Cambria Math"/>
                          </a:rPr>
                          <m:t>𝐿</m:t>
                        </m:r>
                      </m:e>
                      <m:sub>
                        <m:r>
                          <a:rPr lang="en-US" altLang="ja-JP" sz="3200" i="1">
                            <a:solidFill>
                              <a:srgbClr val="FF0000"/>
                            </a:solidFill>
                            <a:latin typeface="Cambria Math"/>
                          </a:rPr>
                          <m:t>𝑖𝑛𝑑</m:t>
                        </m:r>
                      </m:sub>
                    </m:sSub>
                  </m:oMath>
                </a14:m>
                <a:r>
                  <a:rPr lang="ja-JP" altLang="en-US" dirty="0">
                    <a:solidFill>
                      <a:srgbClr val="FF0000"/>
                    </a:solidFill>
                  </a:rPr>
                  <a:t>に特異値</a:t>
                </a:r>
                <a:r>
                  <a:rPr lang="ja-JP" altLang="en-US" dirty="0" smtClean="0">
                    <a:solidFill>
                      <a:srgbClr val="FF0000"/>
                    </a:solidFill>
                  </a:rPr>
                  <a:t>分解を適用すると、</a:t>
                </a:r>
                <a:r>
                  <a:rPr lang="en-US" altLang="ja-JP" dirty="0" smtClean="0">
                    <a:solidFill>
                      <a:srgbClr val="FF0000"/>
                    </a:solidFill>
                  </a:rPr>
                  <a:t/>
                </a:r>
                <a:br>
                  <a:rPr lang="en-US" altLang="ja-JP" dirty="0" smtClean="0">
                    <a:solidFill>
                      <a:srgbClr val="FF0000"/>
                    </a:solidFill>
                  </a:rPr>
                </a:br>
                <a:r>
                  <a:rPr lang="ja-JP" altLang="en-US" dirty="0" smtClean="0">
                    <a:solidFill>
                      <a:srgbClr val="FF0000"/>
                    </a:solidFill>
                  </a:rPr>
                  <a:t>行列</a:t>
                </a:r>
                <a14:m>
                  <m:oMath xmlns:m="http://schemas.openxmlformats.org/officeDocument/2006/math">
                    <m:r>
                      <a:rPr lang="en-US" altLang="ja-JP" b="0" i="1" smtClean="0">
                        <a:solidFill>
                          <a:srgbClr val="FF0000"/>
                        </a:solidFill>
                        <a:latin typeface="Cambria Math"/>
                      </a:rPr>
                      <m:t>𝑈</m:t>
                    </m:r>
                  </m:oMath>
                </a14:m>
                <a:r>
                  <a:rPr lang="ja-JP" altLang="en-US" dirty="0" smtClean="0">
                    <a:solidFill>
                      <a:srgbClr val="FF0000"/>
                    </a:solidFill>
                  </a:rPr>
                  <a:t>が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altLang="ja-JP" i="1" smtClean="0">
                            <a:solidFill>
                              <a:srgbClr val="FF0000"/>
                            </a:solidFill>
                            <a:latin typeface="Cambria Math"/>
                          </a:rPr>
                        </m:ctrlPr>
                      </m:sSubPr>
                      <m:e>
                        <m:r>
                          <a:rPr lang="en-US" altLang="ja-JP" b="0" i="1" smtClean="0">
                            <a:solidFill>
                              <a:srgbClr val="FF0000"/>
                            </a:solidFill>
                            <a:latin typeface="Cambria Math"/>
                          </a:rPr>
                          <m:t>𝐵</m:t>
                        </m:r>
                      </m:e>
                      <m:sub>
                        <m:r>
                          <a:rPr lang="en-US" altLang="ja-JP" b="0" i="1" smtClean="0">
                            <a:solidFill>
                              <a:srgbClr val="FF0000"/>
                            </a:solidFill>
                            <a:latin typeface="Cambria Math"/>
                          </a:rPr>
                          <m:t>𝑑</m:t>
                        </m:r>
                      </m:sub>
                    </m:sSub>
                    <m:r>
                      <a:rPr lang="en-US" altLang="ja-JP" b="0" i="1" smtClean="0">
                        <a:solidFill>
                          <a:srgbClr val="FF0000"/>
                        </a:solidFill>
                        <a:latin typeface="Cambria Math"/>
                      </a:rPr>
                      <m:t>,</m:t>
                    </m:r>
                    <m:sSub>
                      <m:sSubPr>
                        <m:ctrlPr>
                          <a:rPr lang="en-US" altLang="ja-JP" b="0" i="1" smtClean="0">
                            <a:solidFill>
                              <a:srgbClr val="FF0000"/>
                            </a:solidFill>
                            <a:latin typeface="Cambria Math"/>
                          </a:rPr>
                        </m:ctrlPr>
                      </m:sSubPr>
                      <m:e>
                        <m:r>
                          <a:rPr lang="en-US" altLang="ja-JP" b="0" i="1" smtClean="0">
                            <a:solidFill>
                              <a:srgbClr val="FF0000"/>
                            </a:solidFill>
                            <a:latin typeface="Cambria Math"/>
                          </a:rPr>
                          <m:t>𝐵</m:t>
                        </m:r>
                      </m:e>
                      <m:sub>
                        <m:r>
                          <a:rPr lang="en-US" altLang="ja-JP" b="0" i="1" smtClean="0">
                            <a:solidFill>
                              <a:srgbClr val="FF0000"/>
                            </a:solidFill>
                            <a:latin typeface="Cambria Math"/>
                          </a:rPr>
                          <m:t>𝑖𝑛𝑑</m:t>
                        </m:r>
                      </m:sub>
                    </m:sSub>
                  </m:oMath>
                </a14:m>
                <a:r>
                  <a:rPr lang="ja-JP" altLang="en-US" dirty="0" smtClean="0">
                    <a:solidFill>
                      <a:srgbClr val="FF0000"/>
                    </a:solidFill>
                  </a:rPr>
                  <a:t>となる</a:t>
                </a:r>
              </a:p>
            </p:txBody>
          </p:sp>
        </mc:Choice>
        <mc:Fallback xmlns="">
          <p:sp>
            <p:nvSpPr>
              <p:cNvPr id="3" name="コンテンツ プレースホルダー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blipFill rotWithShape="1">
                <a:blip r:embed="rId3"/>
                <a:stretch>
                  <a:fillRect t="-1549"/>
                </a:stretch>
              </a:blipFill>
            </p:spPr>
            <p:txBody>
              <a:bodyPr/>
              <a:lstStyle/>
              <a:p>
                <a:r>
                  <a:rPr lang="ja-JP" alt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43" name="正方形/長方形 142"/>
              <p:cNvSpPr/>
              <p:nvPr/>
            </p:nvSpPr>
            <p:spPr>
              <a:xfrm>
                <a:off x="376359" y="2652911"/>
                <a:ext cx="3114314" cy="668645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14:m>
                  <m:oMath xmlns:m="http://schemas.openxmlformats.org/officeDocument/2006/math">
                    <m:sSub>
                      <m:sSubPr>
                        <m:ctrlPr>
                          <a:rPr lang="en-US" altLang="ja-JP" sz="3600" b="0" i="1" smtClean="0">
                            <a:latin typeface="Cambria Math"/>
                          </a:rPr>
                        </m:ctrlPr>
                      </m:sSubPr>
                      <m:e>
                        <m:r>
                          <a:rPr lang="en-US" altLang="ja-JP" sz="3600" b="0" i="1">
                            <a:latin typeface="Cambria Math"/>
                          </a:rPr>
                          <m:t>𝐿</m:t>
                        </m:r>
                      </m:e>
                      <m:sub>
                        <m:r>
                          <a:rPr lang="en-US" altLang="ja-JP" sz="3600" b="0" i="1">
                            <a:latin typeface="Cambria Math"/>
                          </a:rPr>
                          <m:t>𝑑</m:t>
                        </m:r>
                      </m:sub>
                    </m:sSub>
                    <m:r>
                      <a:rPr lang="en-US" altLang="ja-JP" sz="3600" b="0" i="1" smtClean="0">
                        <a:latin typeface="Cambria Math"/>
                      </a:rPr>
                      <m:t>=</m:t>
                    </m:r>
                    <m:sSub>
                      <m:sSubPr>
                        <m:ctrlPr>
                          <a:rPr lang="en-US" altLang="ja-JP" sz="3600" b="0" i="1">
                            <a:latin typeface="Cambria Math"/>
                          </a:rPr>
                        </m:ctrlPr>
                      </m:sSubPr>
                      <m:e>
                        <m:r>
                          <a:rPr lang="en-US" altLang="ja-JP" sz="3600" b="0" i="1">
                            <a:latin typeface="Cambria Math"/>
                          </a:rPr>
                          <m:t>𝑈</m:t>
                        </m:r>
                      </m:e>
                      <m:sub>
                        <m:r>
                          <a:rPr lang="en-US" altLang="ja-JP" sz="3600" b="0" i="1">
                            <a:latin typeface="Cambria Math"/>
                          </a:rPr>
                          <m:t>𝑑</m:t>
                        </m:r>
                      </m:sub>
                    </m:sSub>
                  </m:oMath>
                </a14:m>
                <a:r>
                  <a:rPr lang="en-US" altLang="ja-JP" sz="3600" b="0" dirty="0"/>
                  <a:t>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altLang="ja-JP" sz="3600" b="0" i="1">
                            <a:latin typeface="Cambria Math"/>
                          </a:rPr>
                        </m:ctrlPr>
                      </m:sSubPr>
                      <m:e>
                        <m:r>
                          <m:rPr>
                            <m:sty m:val="p"/>
                          </m:rPr>
                          <a:rPr lang="en-US" altLang="ja-JP" sz="3600" b="0">
                            <a:latin typeface="Cambria Math"/>
                          </a:rPr>
                          <m:t>Σ</m:t>
                        </m:r>
                      </m:e>
                      <m:sub>
                        <m:r>
                          <a:rPr lang="en-US" altLang="ja-JP" sz="3600" b="0" i="1">
                            <a:latin typeface="Cambria Math"/>
                          </a:rPr>
                          <m:t>𝑑</m:t>
                        </m:r>
                      </m:sub>
                    </m:sSub>
                  </m:oMath>
                </a14:m>
                <a:r>
                  <a:rPr lang="en-US" altLang="ja-JP" sz="3600" b="0" dirty="0"/>
                  <a:t> </a:t>
                </a:r>
                <a14:m>
                  <m:oMath xmlns:m="http://schemas.openxmlformats.org/officeDocument/2006/math">
                    <m:sSubSup>
                      <m:sSubSupPr>
                        <m:ctrlPr>
                          <a:rPr lang="en-US" altLang="ja-JP" sz="3600" b="0" i="1">
                            <a:latin typeface="Cambria Math"/>
                          </a:rPr>
                        </m:ctrlPr>
                      </m:sSubSupPr>
                      <m:e>
                        <m:r>
                          <a:rPr lang="en-US" altLang="ja-JP" sz="3600" b="0" i="1">
                            <a:latin typeface="Cambria Math"/>
                          </a:rPr>
                          <m:t>𝑉</m:t>
                        </m:r>
                      </m:e>
                      <m:sub>
                        <m:r>
                          <a:rPr lang="en-US" altLang="ja-JP" sz="3600" b="0" i="1">
                            <a:latin typeface="Cambria Math"/>
                          </a:rPr>
                          <m:t>𝑑</m:t>
                        </m:r>
                      </m:sub>
                      <m:sup>
                        <m:r>
                          <a:rPr lang="en-US" altLang="ja-JP" sz="3600" b="0" i="1">
                            <a:latin typeface="Cambria Math"/>
                          </a:rPr>
                          <m:t>𝑇</m:t>
                        </m:r>
                      </m:sup>
                    </m:sSubSup>
                  </m:oMath>
                </a14:m>
                <a:endParaRPr lang="ja-JP" altLang="en-US" sz="3600" b="0" dirty="0"/>
              </a:p>
            </p:txBody>
          </p:sp>
        </mc:Choice>
        <mc:Fallback xmlns="">
          <p:sp>
            <p:nvSpPr>
              <p:cNvPr id="143" name="正方形/長方形 142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76359" y="2652911"/>
                <a:ext cx="3114314" cy="668645"/>
              </a:xfrm>
              <a:prstGeom prst="rect">
                <a:avLst/>
              </a:prstGeom>
              <a:blipFill rotWithShape="1">
                <a:blip r:embed="rId4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ja-JP" alt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5" name="正方形/長方形 4"/>
          <p:cNvSpPr/>
          <p:nvPr/>
        </p:nvSpPr>
        <p:spPr bwMode="auto">
          <a:xfrm>
            <a:off x="1457060" y="2652911"/>
            <a:ext cx="633731" cy="668645"/>
          </a:xfrm>
          <a:prstGeom prst="rect">
            <a:avLst/>
          </a:prstGeom>
          <a:noFill/>
          <a:ln w="28575" cap="flat" cmpd="sng" algn="ctr">
            <a:solidFill>
              <a:srgbClr val="00B050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1" lang="ja-JP" altLang="en-US" sz="1800" b="1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charset="0"/>
              <a:ea typeface="ＭＳ Ｐゴシック" pitchFamily="50" charset="-128"/>
            </a:endParaRPr>
          </a:p>
        </p:txBody>
      </p:sp>
      <p:sp>
        <p:nvSpPr>
          <p:cNvPr id="6" name="下矢印 5"/>
          <p:cNvSpPr/>
          <p:nvPr/>
        </p:nvSpPr>
        <p:spPr bwMode="auto">
          <a:xfrm>
            <a:off x="1489963" y="3321556"/>
            <a:ext cx="567924" cy="755515"/>
          </a:xfrm>
          <a:prstGeom prst="downArrow">
            <a:avLst/>
          </a:prstGeom>
          <a:solidFill>
            <a:srgbClr val="00B050"/>
          </a:solidFill>
          <a:ln w="9525" cap="flat" cmpd="sng" algn="ctr">
            <a:solidFill>
              <a:srgbClr val="00B050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1" lang="ja-JP" altLang="en-US" sz="1800" b="1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charset="0"/>
              <a:ea typeface="ＭＳ Ｐゴシック" pitchFamily="50" charset="-128"/>
            </a:endParaRPr>
          </a:p>
        </p:txBody>
      </p:sp>
      <p:sp>
        <p:nvSpPr>
          <p:cNvPr id="45" name="大かっこ 44"/>
          <p:cNvSpPr/>
          <p:nvPr/>
        </p:nvSpPr>
        <p:spPr bwMode="auto">
          <a:xfrm>
            <a:off x="728423" y="4376063"/>
            <a:ext cx="2762249" cy="1874339"/>
          </a:xfrm>
          <a:prstGeom prst="bracketPair">
            <a:avLst>
              <a:gd name="adj" fmla="val 9057"/>
            </a:avLst>
          </a:prstGeom>
          <a:solidFill>
            <a:srgbClr val="C0F2C5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1" lang="ja-JP" altLang="en-US" sz="1800" b="1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charset="0"/>
              <a:ea typeface="ＭＳ Ｐゴシック" pitchFamily="50" charset="-128"/>
            </a:endParaRPr>
          </a:p>
        </p:txBody>
      </p:sp>
      <p:sp>
        <p:nvSpPr>
          <p:cNvPr id="46" name="テキスト ボックス 45"/>
          <p:cNvSpPr txBox="1"/>
          <p:nvPr/>
        </p:nvSpPr>
        <p:spPr>
          <a:xfrm>
            <a:off x="2041829" y="5062520"/>
            <a:ext cx="728084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ja-JP" altLang="en-US" sz="2800" b="0" dirty="0" smtClean="0"/>
              <a:t>・・・</a:t>
            </a:r>
            <a:endParaRPr kumimoji="1" lang="ja-JP" altLang="en-US" sz="2800" b="0" dirty="0"/>
          </a:p>
        </p:txBody>
      </p:sp>
      <p:grpSp>
        <p:nvGrpSpPr>
          <p:cNvPr id="47" name="グループ化 46"/>
          <p:cNvGrpSpPr/>
          <p:nvPr/>
        </p:nvGrpSpPr>
        <p:grpSpPr>
          <a:xfrm>
            <a:off x="939446" y="4538578"/>
            <a:ext cx="144016" cy="1582383"/>
            <a:chOff x="6300192" y="2877218"/>
            <a:chExt cx="144016" cy="1582383"/>
          </a:xfrm>
        </p:grpSpPr>
        <p:sp>
          <p:nvSpPr>
            <p:cNvPr id="48" name="正方形/長方形 47"/>
            <p:cNvSpPr/>
            <p:nvPr/>
          </p:nvSpPr>
          <p:spPr bwMode="auto">
            <a:xfrm>
              <a:off x="6300192" y="3196996"/>
              <a:ext cx="144016" cy="159996"/>
            </a:xfrm>
            <a:prstGeom prst="rect">
              <a:avLst/>
            </a:prstGeom>
            <a:solidFill>
              <a:schemeClr val="tx1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1" lang="ja-JP" altLang="en-US" sz="1800" b="1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  <a:ea typeface="ＭＳ Ｐゴシック" pitchFamily="50" charset="-128"/>
              </a:endParaRPr>
            </a:p>
          </p:txBody>
        </p:sp>
        <p:sp>
          <p:nvSpPr>
            <p:cNvPr id="49" name="正方形/長方形 48"/>
            <p:cNvSpPr/>
            <p:nvPr/>
          </p:nvSpPr>
          <p:spPr bwMode="auto">
            <a:xfrm>
              <a:off x="6300192" y="3356992"/>
              <a:ext cx="144016" cy="159996"/>
            </a:xfrm>
            <a:prstGeom prst="rect">
              <a:avLst/>
            </a:prstGeom>
            <a:solidFill>
              <a:schemeClr val="tx1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1" lang="ja-JP" altLang="en-US" sz="1800" b="1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  <a:ea typeface="ＭＳ Ｐゴシック" pitchFamily="50" charset="-128"/>
              </a:endParaRPr>
            </a:p>
          </p:txBody>
        </p:sp>
        <p:sp>
          <p:nvSpPr>
            <p:cNvPr id="50" name="正方形/長方形 49"/>
            <p:cNvSpPr/>
            <p:nvPr/>
          </p:nvSpPr>
          <p:spPr bwMode="auto">
            <a:xfrm>
              <a:off x="6300192" y="3509392"/>
              <a:ext cx="144016" cy="159996"/>
            </a:xfrm>
            <a:prstGeom prst="rect">
              <a:avLst/>
            </a:prstGeom>
            <a:solidFill>
              <a:schemeClr val="bg1">
                <a:lumMod val="75000"/>
              </a:schemeClr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1" lang="ja-JP" altLang="en-US" sz="1800" b="1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  <a:ea typeface="ＭＳ Ｐゴシック" pitchFamily="50" charset="-128"/>
              </a:endParaRPr>
            </a:p>
          </p:txBody>
        </p:sp>
        <p:sp>
          <p:nvSpPr>
            <p:cNvPr id="51" name="正方形/長方形 50"/>
            <p:cNvSpPr/>
            <p:nvPr/>
          </p:nvSpPr>
          <p:spPr bwMode="auto">
            <a:xfrm>
              <a:off x="6300192" y="3669388"/>
              <a:ext cx="144016" cy="159996"/>
            </a:xfrm>
            <a:prstGeom prst="rect">
              <a:avLst/>
            </a:prstGeom>
            <a:solidFill>
              <a:schemeClr val="bg1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1" lang="ja-JP" altLang="en-US" sz="1800" b="1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  <a:ea typeface="ＭＳ Ｐゴシック" pitchFamily="50" charset="-128"/>
              </a:endParaRPr>
            </a:p>
          </p:txBody>
        </p:sp>
        <p:sp>
          <p:nvSpPr>
            <p:cNvPr id="52" name="正方形/長方形 51"/>
            <p:cNvSpPr/>
            <p:nvPr/>
          </p:nvSpPr>
          <p:spPr bwMode="auto">
            <a:xfrm>
              <a:off x="6300192" y="3827213"/>
              <a:ext cx="144016" cy="159996"/>
            </a:xfrm>
            <a:prstGeom prst="rect">
              <a:avLst/>
            </a:prstGeom>
            <a:solidFill>
              <a:schemeClr val="bg1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1" lang="ja-JP" altLang="en-US" sz="1800" b="1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  <a:ea typeface="ＭＳ Ｐゴシック" pitchFamily="50" charset="-128"/>
              </a:endParaRPr>
            </a:p>
          </p:txBody>
        </p:sp>
        <p:sp>
          <p:nvSpPr>
            <p:cNvPr id="53" name="正方形/長方形 52"/>
            <p:cNvSpPr/>
            <p:nvPr/>
          </p:nvSpPr>
          <p:spPr bwMode="auto">
            <a:xfrm>
              <a:off x="6300192" y="3987209"/>
              <a:ext cx="144016" cy="159996"/>
            </a:xfrm>
            <a:prstGeom prst="rect">
              <a:avLst/>
            </a:prstGeom>
            <a:solidFill>
              <a:schemeClr val="bg1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1" lang="ja-JP" altLang="en-US" sz="1800" b="1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  <a:ea typeface="ＭＳ Ｐゴシック" pitchFamily="50" charset="-128"/>
              </a:endParaRPr>
            </a:p>
          </p:txBody>
        </p:sp>
        <p:sp>
          <p:nvSpPr>
            <p:cNvPr id="54" name="正方形/長方形 53"/>
            <p:cNvSpPr/>
            <p:nvPr/>
          </p:nvSpPr>
          <p:spPr bwMode="auto">
            <a:xfrm>
              <a:off x="6300192" y="4139609"/>
              <a:ext cx="144016" cy="159996"/>
            </a:xfrm>
            <a:prstGeom prst="rect">
              <a:avLst/>
            </a:prstGeom>
            <a:solidFill>
              <a:schemeClr val="bg1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1" lang="ja-JP" altLang="en-US" sz="1800" b="1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  <a:ea typeface="ＭＳ Ｐゴシック" pitchFamily="50" charset="-128"/>
              </a:endParaRPr>
            </a:p>
          </p:txBody>
        </p:sp>
        <p:sp>
          <p:nvSpPr>
            <p:cNvPr id="55" name="正方形/長方形 54"/>
            <p:cNvSpPr/>
            <p:nvPr/>
          </p:nvSpPr>
          <p:spPr bwMode="auto">
            <a:xfrm>
              <a:off x="6300192" y="4299605"/>
              <a:ext cx="144016" cy="159996"/>
            </a:xfrm>
            <a:prstGeom prst="rect">
              <a:avLst/>
            </a:prstGeom>
            <a:solidFill>
              <a:schemeClr val="bg1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1" lang="ja-JP" altLang="en-US" sz="1800" b="1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  <a:ea typeface="ＭＳ Ｐゴシック" pitchFamily="50" charset="-128"/>
              </a:endParaRPr>
            </a:p>
          </p:txBody>
        </p:sp>
        <p:sp>
          <p:nvSpPr>
            <p:cNvPr id="91" name="正方形/長方形 90"/>
            <p:cNvSpPr/>
            <p:nvPr/>
          </p:nvSpPr>
          <p:spPr bwMode="auto">
            <a:xfrm>
              <a:off x="6300192" y="2877218"/>
              <a:ext cx="144016" cy="159996"/>
            </a:xfrm>
            <a:prstGeom prst="rect">
              <a:avLst/>
            </a:prstGeom>
            <a:solidFill>
              <a:schemeClr val="tx1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1" lang="ja-JP" altLang="en-US" sz="1800" b="1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  <a:ea typeface="ＭＳ Ｐゴシック" pitchFamily="50" charset="-128"/>
              </a:endParaRPr>
            </a:p>
          </p:txBody>
        </p:sp>
        <p:sp>
          <p:nvSpPr>
            <p:cNvPr id="92" name="正方形/長方形 91"/>
            <p:cNvSpPr/>
            <p:nvPr/>
          </p:nvSpPr>
          <p:spPr bwMode="auto">
            <a:xfrm>
              <a:off x="6300192" y="3037214"/>
              <a:ext cx="144016" cy="159996"/>
            </a:xfrm>
            <a:prstGeom prst="rect">
              <a:avLst/>
            </a:prstGeom>
            <a:solidFill>
              <a:schemeClr val="tx1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1" lang="ja-JP" altLang="en-US" sz="1800" b="1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  <a:ea typeface="ＭＳ Ｐゴシック" pitchFamily="50" charset="-128"/>
              </a:endParaRPr>
            </a:p>
          </p:txBody>
        </p:sp>
      </p:grpSp>
      <p:grpSp>
        <p:nvGrpSpPr>
          <p:cNvPr id="93" name="グループ化 92"/>
          <p:cNvGrpSpPr/>
          <p:nvPr/>
        </p:nvGrpSpPr>
        <p:grpSpPr>
          <a:xfrm>
            <a:off x="1336090" y="4539556"/>
            <a:ext cx="144016" cy="1582383"/>
            <a:chOff x="6300192" y="2877218"/>
            <a:chExt cx="144016" cy="1582383"/>
          </a:xfrm>
        </p:grpSpPr>
        <p:sp>
          <p:nvSpPr>
            <p:cNvPr id="94" name="正方形/長方形 93"/>
            <p:cNvSpPr/>
            <p:nvPr/>
          </p:nvSpPr>
          <p:spPr bwMode="auto">
            <a:xfrm>
              <a:off x="6300192" y="3196996"/>
              <a:ext cx="144016" cy="159996"/>
            </a:xfrm>
            <a:prstGeom prst="rect">
              <a:avLst/>
            </a:prstGeom>
            <a:solidFill>
              <a:schemeClr val="tx1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1" lang="ja-JP" altLang="en-US" sz="1800" b="1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  <a:ea typeface="ＭＳ Ｐゴシック" pitchFamily="50" charset="-128"/>
              </a:endParaRPr>
            </a:p>
          </p:txBody>
        </p:sp>
        <p:sp>
          <p:nvSpPr>
            <p:cNvPr id="95" name="正方形/長方形 94"/>
            <p:cNvSpPr/>
            <p:nvPr/>
          </p:nvSpPr>
          <p:spPr bwMode="auto">
            <a:xfrm>
              <a:off x="6300192" y="3356992"/>
              <a:ext cx="144016" cy="159996"/>
            </a:xfrm>
            <a:prstGeom prst="rect">
              <a:avLst/>
            </a:prstGeom>
            <a:solidFill>
              <a:schemeClr val="bg1">
                <a:lumMod val="75000"/>
              </a:schemeClr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1" lang="ja-JP" altLang="en-US" sz="1800" b="1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  <a:ea typeface="ＭＳ Ｐゴシック" pitchFamily="50" charset="-128"/>
              </a:endParaRPr>
            </a:p>
          </p:txBody>
        </p:sp>
        <p:sp>
          <p:nvSpPr>
            <p:cNvPr id="96" name="正方形/長方形 95"/>
            <p:cNvSpPr/>
            <p:nvPr/>
          </p:nvSpPr>
          <p:spPr bwMode="auto">
            <a:xfrm>
              <a:off x="6300192" y="3509392"/>
              <a:ext cx="144016" cy="159996"/>
            </a:xfrm>
            <a:prstGeom prst="rect">
              <a:avLst/>
            </a:prstGeom>
            <a:solidFill>
              <a:schemeClr val="bg1">
                <a:lumMod val="75000"/>
              </a:schemeClr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1" lang="ja-JP" altLang="en-US" sz="1800" b="1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  <a:ea typeface="ＭＳ Ｐゴシック" pitchFamily="50" charset="-128"/>
              </a:endParaRPr>
            </a:p>
          </p:txBody>
        </p:sp>
        <p:sp>
          <p:nvSpPr>
            <p:cNvPr id="97" name="正方形/長方形 96"/>
            <p:cNvSpPr/>
            <p:nvPr/>
          </p:nvSpPr>
          <p:spPr bwMode="auto">
            <a:xfrm>
              <a:off x="6300192" y="3669388"/>
              <a:ext cx="144016" cy="159996"/>
            </a:xfrm>
            <a:prstGeom prst="rect">
              <a:avLst/>
            </a:prstGeom>
            <a:solidFill>
              <a:schemeClr val="bg1">
                <a:lumMod val="75000"/>
              </a:schemeClr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1" lang="ja-JP" altLang="en-US" sz="1800" b="1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  <a:ea typeface="ＭＳ Ｐゴシック" pitchFamily="50" charset="-128"/>
              </a:endParaRPr>
            </a:p>
          </p:txBody>
        </p:sp>
        <p:sp>
          <p:nvSpPr>
            <p:cNvPr id="98" name="正方形/長方形 97"/>
            <p:cNvSpPr/>
            <p:nvPr/>
          </p:nvSpPr>
          <p:spPr bwMode="auto">
            <a:xfrm>
              <a:off x="6300192" y="3827213"/>
              <a:ext cx="144016" cy="159996"/>
            </a:xfrm>
            <a:prstGeom prst="rect">
              <a:avLst/>
            </a:prstGeom>
            <a:solidFill>
              <a:schemeClr val="bg1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1" lang="ja-JP" altLang="en-US" sz="1800" b="1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  <a:ea typeface="ＭＳ Ｐゴシック" pitchFamily="50" charset="-128"/>
              </a:endParaRPr>
            </a:p>
          </p:txBody>
        </p:sp>
        <p:sp>
          <p:nvSpPr>
            <p:cNvPr id="99" name="正方形/長方形 98"/>
            <p:cNvSpPr/>
            <p:nvPr/>
          </p:nvSpPr>
          <p:spPr bwMode="auto">
            <a:xfrm>
              <a:off x="6300192" y="3987209"/>
              <a:ext cx="144016" cy="159996"/>
            </a:xfrm>
            <a:prstGeom prst="rect">
              <a:avLst/>
            </a:prstGeom>
            <a:solidFill>
              <a:schemeClr val="bg1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1" lang="ja-JP" altLang="en-US" sz="1800" b="1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  <a:ea typeface="ＭＳ Ｐゴシック" pitchFamily="50" charset="-128"/>
              </a:endParaRPr>
            </a:p>
          </p:txBody>
        </p:sp>
        <p:sp>
          <p:nvSpPr>
            <p:cNvPr id="100" name="正方形/長方形 99"/>
            <p:cNvSpPr/>
            <p:nvPr/>
          </p:nvSpPr>
          <p:spPr bwMode="auto">
            <a:xfrm>
              <a:off x="6300192" y="4139609"/>
              <a:ext cx="144016" cy="159996"/>
            </a:xfrm>
            <a:prstGeom prst="rect">
              <a:avLst/>
            </a:prstGeom>
            <a:solidFill>
              <a:schemeClr val="bg1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1" lang="ja-JP" altLang="en-US" sz="1800" b="1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  <a:ea typeface="ＭＳ Ｐゴシック" pitchFamily="50" charset="-128"/>
              </a:endParaRPr>
            </a:p>
          </p:txBody>
        </p:sp>
        <p:sp>
          <p:nvSpPr>
            <p:cNvPr id="101" name="正方形/長方形 100"/>
            <p:cNvSpPr/>
            <p:nvPr/>
          </p:nvSpPr>
          <p:spPr bwMode="auto">
            <a:xfrm>
              <a:off x="6300192" y="4299605"/>
              <a:ext cx="144016" cy="159996"/>
            </a:xfrm>
            <a:prstGeom prst="rect">
              <a:avLst/>
            </a:prstGeom>
            <a:solidFill>
              <a:schemeClr val="bg1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1" lang="ja-JP" altLang="en-US" sz="1800" b="1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  <a:ea typeface="ＭＳ Ｐゴシック" pitchFamily="50" charset="-128"/>
              </a:endParaRPr>
            </a:p>
          </p:txBody>
        </p:sp>
        <p:sp>
          <p:nvSpPr>
            <p:cNvPr id="102" name="正方形/長方形 101"/>
            <p:cNvSpPr/>
            <p:nvPr/>
          </p:nvSpPr>
          <p:spPr bwMode="auto">
            <a:xfrm>
              <a:off x="6300192" y="2877218"/>
              <a:ext cx="144016" cy="159996"/>
            </a:xfrm>
            <a:prstGeom prst="rect">
              <a:avLst/>
            </a:prstGeom>
            <a:solidFill>
              <a:schemeClr val="tx1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1" lang="ja-JP" altLang="en-US" sz="1800" b="1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  <a:ea typeface="ＭＳ Ｐゴシック" pitchFamily="50" charset="-128"/>
              </a:endParaRPr>
            </a:p>
          </p:txBody>
        </p:sp>
        <p:sp>
          <p:nvSpPr>
            <p:cNvPr id="103" name="正方形/長方形 102"/>
            <p:cNvSpPr/>
            <p:nvPr/>
          </p:nvSpPr>
          <p:spPr bwMode="auto">
            <a:xfrm>
              <a:off x="6300192" y="3037214"/>
              <a:ext cx="144016" cy="159996"/>
            </a:xfrm>
            <a:prstGeom prst="rect">
              <a:avLst/>
            </a:prstGeom>
            <a:solidFill>
              <a:schemeClr val="tx1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1" lang="ja-JP" altLang="en-US" sz="1800" b="1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  <a:ea typeface="ＭＳ Ｐゴシック" pitchFamily="50" charset="-128"/>
              </a:endParaRPr>
            </a:p>
          </p:txBody>
        </p:sp>
      </p:grpSp>
      <p:grpSp>
        <p:nvGrpSpPr>
          <p:cNvPr id="104" name="グループ化 103"/>
          <p:cNvGrpSpPr/>
          <p:nvPr/>
        </p:nvGrpSpPr>
        <p:grpSpPr>
          <a:xfrm>
            <a:off x="1725413" y="4531960"/>
            <a:ext cx="144016" cy="1582383"/>
            <a:chOff x="6300192" y="2877218"/>
            <a:chExt cx="144016" cy="1582383"/>
          </a:xfrm>
        </p:grpSpPr>
        <p:sp>
          <p:nvSpPr>
            <p:cNvPr id="105" name="正方形/長方形 104"/>
            <p:cNvSpPr/>
            <p:nvPr/>
          </p:nvSpPr>
          <p:spPr bwMode="auto">
            <a:xfrm>
              <a:off x="6300192" y="3196996"/>
              <a:ext cx="144016" cy="159996"/>
            </a:xfrm>
            <a:prstGeom prst="rect">
              <a:avLst/>
            </a:prstGeom>
            <a:solidFill>
              <a:schemeClr val="bg2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1" lang="ja-JP" altLang="en-US" sz="1800" b="1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  <a:ea typeface="ＭＳ Ｐゴシック" pitchFamily="50" charset="-128"/>
              </a:endParaRPr>
            </a:p>
          </p:txBody>
        </p:sp>
        <p:sp>
          <p:nvSpPr>
            <p:cNvPr id="106" name="正方形/長方形 105"/>
            <p:cNvSpPr/>
            <p:nvPr/>
          </p:nvSpPr>
          <p:spPr bwMode="auto">
            <a:xfrm>
              <a:off x="6300192" y="3356992"/>
              <a:ext cx="144016" cy="159996"/>
            </a:xfrm>
            <a:prstGeom prst="rect">
              <a:avLst/>
            </a:prstGeom>
            <a:solidFill>
              <a:schemeClr val="tx1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1" lang="ja-JP" altLang="en-US" sz="1800" b="1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  <a:ea typeface="ＭＳ Ｐゴシック" pitchFamily="50" charset="-128"/>
              </a:endParaRPr>
            </a:p>
          </p:txBody>
        </p:sp>
        <p:sp>
          <p:nvSpPr>
            <p:cNvPr id="107" name="正方形/長方形 106"/>
            <p:cNvSpPr/>
            <p:nvPr/>
          </p:nvSpPr>
          <p:spPr bwMode="auto">
            <a:xfrm>
              <a:off x="6300192" y="3509392"/>
              <a:ext cx="144016" cy="159996"/>
            </a:xfrm>
            <a:prstGeom prst="rect">
              <a:avLst/>
            </a:prstGeom>
            <a:solidFill>
              <a:schemeClr val="tx1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1" lang="ja-JP" altLang="en-US" sz="1800" b="1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  <a:ea typeface="ＭＳ Ｐゴシック" pitchFamily="50" charset="-128"/>
              </a:endParaRPr>
            </a:p>
          </p:txBody>
        </p:sp>
        <p:sp>
          <p:nvSpPr>
            <p:cNvPr id="108" name="正方形/長方形 107"/>
            <p:cNvSpPr/>
            <p:nvPr/>
          </p:nvSpPr>
          <p:spPr bwMode="auto">
            <a:xfrm>
              <a:off x="6300192" y="3669388"/>
              <a:ext cx="144016" cy="159996"/>
            </a:xfrm>
            <a:prstGeom prst="rect">
              <a:avLst/>
            </a:prstGeom>
            <a:solidFill>
              <a:schemeClr val="tx1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1" lang="ja-JP" altLang="en-US" sz="1800" b="1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  <a:ea typeface="ＭＳ Ｐゴシック" pitchFamily="50" charset="-128"/>
              </a:endParaRPr>
            </a:p>
          </p:txBody>
        </p:sp>
        <p:sp>
          <p:nvSpPr>
            <p:cNvPr id="109" name="正方形/長方形 108"/>
            <p:cNvSpPr/>
            <p:nvPr/>
          </p:nvSpPr>
          <p:spPr bwMode="auto">
            <a:xfrm>
              <a:off x="6300192" y="3827213"/>
              <a:ext cx="144016" cy="159996"/>
            </a:xfrm>
            <a:prstGeom prst="rect">
              <a:avLst/>
            </a:prstGeom>
            <a:solidFill>
              <a:schemeClr val="tx1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1" lang="ja-JP" altLang="en-US" sz="1800" b="1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  <a:ea typeface="ＭＳ Ｐゴシック" pitchFamily="50" charset="-128"/>
              </a:endParaRPr>
            </a:p>
          </p:txBody>
        </p:sp>
        <p:sp>
          <p:nvSpPr>
            <p:cNvPr id="110" name="正方形/長方形 109"/>
            <p:cNvSpPr/>
            <p:nvPr/>
          </p:nvSpPr>
          <p:spPr bwMode="auto">
            <a:xfrm>
              <a:off x="6300192" y="3987209"/>
              <a:ext cx="144016" cy="159996"/>
            </a:xfrm>
            <a:prstGeom prst="rect">
              <a:avLst/>
            </a:prstGeom>
            <a:solidFill>
              <a:schemeClr val="bg1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1" lang="ja-JP" altLang="en-US" sz="1800" b="1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  <a:ea typeface="ＭＳ Ｐゴシック" pitchFamily="50" charset="-128"/>
              </a:endParaRPr>
            </a:p>
          </p:txBody>
        </p:sp>
        <p:sp>
          <p:nvSpPr>
            <p:cNvPr id="111" name="正方形/長方形 110"/>
            <p:cNvSpPr/>
            <p:nvPr/>
          </p:nvSpPr>
          <p:spPr bwMode="auto">
            <a:xfrm>
              <a:off x="6300192" y="4139609"/>
              <a:ext cx="144016" cy="159996"/>
            </a:xfrm>
            <a:prstGeom prst="rect">
              <a:avLst/>
            </a:prstGeom>
            <a:solidFill>
              <a:schemeClr val="bg1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1" lang="ja-JP" altLang="en-US" sz="1800" b="1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  <a:ea typeface="ＭＳ Ｐゴシック" pitchFamily="50" charset="-128"/>
              </a:endParaRPr>
            </a:p>
          </p:txBody>
        </p:sp>
        <p:sp>
          <p:nvSpPr>
            <p:cNvPr id="112" name="正方形/長方形 111"/>
            <p:cNvSpPr/>
            <p:nvPr/>
          </p:nvSpPr>
          <p:spPr bwMode="auto">
            <a:xfrm>
              <a:off x="6300192" y="4299605"/>
              <a:ext cx="144016" cy="159996"/>
            </a:xfrm>
            <a:prstGeom prst="rect">
              <a:avLst/>
            </a:prstGeom>
            <a:solidFill>
              <a:schemeClr val="bg1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1" lang="ja-JP" altLang="en-US" sz="1800" b="1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  <a:ea typeface="ＭＳ Ｐゴシック" pitchFamily="50" charset="-128"/>
              </a:endParaRPr>
            </a:p>
          </p:txBody>
        </p:sp>
        <p:sp>
          <p:nvSpPr>
            <p:cNvPr id="113" name="正方形/長方形 112"/>
            <p:cNvSpPr/>
            <p:nvPr/>
          </p:nvSpPr>
          <p:spPr bwMode="auto">
            <a:xfrm>
              <a:off x="6300192" y="2877218"/>
              <a:ext cx="144016" cy="159996"/>
            </a:xfrm>
            <a:prstGeom prst="rect">
              <a:avLst/>
            </a:prstGeom>
            <a:solidFill>
              <a:schemeClr val="bg2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1" lang="ja-JP" altLang="en-US" sz="1800" b="1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  <a:ea typeface="ＭＳ Ｐゴシック" pitchFamily="50" charset="-128"/>
              </a:endParaRPr>
            </a:p>
          </p:txBody>
        </p:sp>
        <p:sp>
          <p:nvSpPr>
            <p:cNvPr id="114" name="正方形/長方形 113"/>
            <p:cNvSpPr/>
            <p:nvPr/>
          </p:nvSpPr>
          <p:spPr bwMode="auto">
            <a:xfrm>
              <a:off x="6300192" y="3037214"/>
              <a:ext cx="144016" cy="159996"/>
            </a:xfrm>
            <a:prstGeom prst="rect">
              <a:avLst/>
            </a:prstGeom>
            <a:solidFill>
              <a:schemeClr val="bg2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1" lang="ja-JP" altLang="en-US" sz="1800" b="1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  <a:ea typeface="ＭＳ Ｐゴシック" pitchFamily="50" charset="-128"/>
              </a:endParaRPr>
            </a:p>
          </p:txBody>
        </p:sp>
      </p:grpSp>
      <mc:AlternateContent xmlns:mc="http://schemas.openxmlformats.org/markup-compatibility/2006" xmlns:a14="http://schemas.microsoft.com/office/drawing/2010/main">
        <mc:Choice Requires="a14">
          <p:sp>
            <p:nvSpPr>
              <p:cNvPr id="115" name="正方形/長方形 114"/>
              <p:cNvSpPr/>
              <p:nvPr/>
            </p:nvSpPr>
            <p:spPr>
              <a:xfrm>
                <a:off x="2555776" y="4398952"/>
                <a:ext cx="846835" cy="646331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14:m>
                  <m:oMath xmlns:m="http://schemas.openxmlformats.org/officeDocument/2006/math">
                    <m:sSub>
                      <m:sSubPr>
                        <m:ctrlPr>
                          <a:rPr lang="en-US" altLang="ja-JP" sz="3600" b="0" i="1">
                            <a:latin typeface="Cambria Math"/>
                          </a:rPr>
                        </m:ctrlPr>
                      </m:sSubPr>
                      <m:e>
                        <m:r>
                          <a:rPr lang="en-US" altLang="ja-JP" sz="3600" b="0" i="1">
                            <a:latin typeface="Cambria Math"/>
                          </a:rPr>
                          <m:t>𝑈</m:t>
                        </m:r>
                      </m:e>
                      <m:sub>
                        <m:r>
                          <a:rPr lang="en-US" altLang="ja-JP" sz="3600" b="0" i="1">
                            <a:latin typeface="Cambria Math"/>
                          </a:rPr>
                          <m:t>𝑑</m:t>
                        </m:r>
                      </m:sub>
                    </m:sSub>
                  </m:oMath>
                </a14:m>
                <a:r>
                  <a:rPr lang="en-US" altLang="ja-JP" sz="3600" b="0" dirty="0"/>
                  <a:t> </a:t>
                </a:r>
                <a:endParaRPr lang="ja-JP" altLang="en-US" sz="3600" dirty="0"/>
              </a:p>
            </p:txBody>
          </p:sp>
        </mc:Choice>
        <mc:Fallback xmlns="">
          <p:sp>
            <p:nvSpPr>
              <p:cNvPr id="115" name="正方形/長方形 114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555776" y="4398952"/>
                <a:ext cx="846835" cy="646331"/>
              </a:xfrm>
              <a:prstGeom prst="rect">
                <a:avLst/>
              </a:prstGeom>
              <a:blipFill rotWithShape="1">
                <a:blip r:embed="rId5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ja-JP" alt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236009526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5" name="大かっこ 154"/>
          <p:cNvSpPr/>
          <p:nvPr/>
        </p:nvSpPr>
        <p:spPr bwMode="auto">
          <a:xfrm>
            <a:off x="728423" y="4376063"/>
            <a:ext cx="2762249" cy="1874339"/>
          </a:xfrm>
          <a:prstGeom prst="bracketPair">
            <a:avLst>
              <a:gd name="adj" fmla="val 9057"/>
            </a:avLst>
          </a:prstGeom>
          <a:solidFill>
            <a:srgbClr val="C0F2C5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1" lang="ja-JP" altLang="en-US" sz="1800" b="1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charset="0"/>
              <a:ea typeface="ＭＳ Ｐゴシック" pitchFamily="50" charset="-128"/>
            </a:endParaRPr>
          </a:p>
        </p:txBody>
      </p:sp>
      <p:sp>
        <p:nvSpPr>
          <p:cNvPr id="156" name="テキスト ボックス 155"/>
          <p:cNvSpPr txBox="1"/>
          <p:nvPr/>
        </p:nvSpPr>
        <p:spPr>
          <a:xfrm>
            <a:off x="2041829" y="5062520"/>
            <a:ext cx="728084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ja-JP" altLang="en-US" sz="2800" b="0" dirty="0" smtClean="0"/>
              <a:t>・・・</a:t>
            </a:r>
            <a:endParaRPr kumimoji="1" lang="ja-JP" altLang="en-US" sz="2800" b="0" dirty="0"/>
          </a:p>
        </p:txBody>
      </p:sp>
      <p:grpSp>
        <p:nvGrpSpPr>
          <p:cNvPr id="157" name="グループ化 156"/>
          <p:cNvGrpSpPr/>
          <p:nvPr/>
        </p:nvGrpSpPr>
        <p:grpSpPr>
          <a:xfrm>
            <a:off x="939446" y="4538578"/>
            <a:ext cx="144016" cy="1582383"/>
            <a:chOff x="6300192" y="2877218"/>
            <a:chExt cx="144016" cy="1582383"/>
          </a:xfrm>
        </p:grpSpPr>
        <p:sp>
          <p:nvSpPr>
            <p:cNvPr id="158" name="正方形/長方形 157"/>
            <p:cNvSpPr/>
            <p:nvPr/>
          </p:nvSpPr>
          <p:spPr bwMode="auto">
            <a:xfrm>
              <a:off x="6300192" y="3196996"/>
              <a:ext cx="144016" cy="159996"/>
            </a:xfrm>
            <a:prstGeom prst="rect">
              <a:avLst/>
            </a:prstGeom>
            <a:solidFill>
              <a:schemeClr val="tx1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1" lang="ja-JP" altLang="en-US" sz="1800" b="1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  <a:ea typeface="ＭＳ Ｐゴシック" pitchFamily="50" charset="-128"/>
              </a:endParaRPr>
            </a:p>
          </p:txBody>
        </p:sp>
        <p:sp>
          <p:nvSpPr>
            <p:cNvPr id="159" name="正方形/長方形 158"/>
            <p:cNvSpPr/>
            <p:nvPr/>
          </p:nvSpPr>
          <p:spPr bwMode="auto">
            <a:xfrm>
              <a:off x="6300192" y="3356992"/>
              <a:ext cx="144016" cy="159996"/>
            </a:xfrm>
            <a:prstGeom prst="rect">
              <a:avLst/>
            </a:prstGeom>
            <a:solidFill>
              <a:schemeClr val="tx1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1" lang="ja-JP" altLang="en-US" sz="1800" b="1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  <a:ea typeface="ＭＳ Ｐゴシック" pitchFamily="50" charset="-128"/>
              </a:endParaRPr>
            </a:p>
          </p:txBody>
        </p:sp>
        <p:sp>
          <p:nvSpPr>
            <p:cNvPr id="160" name="正方形/長方形 159"/>
            <p:cNvSpPr/>
            <p:nvPr/>
          </p:nvSpPr>
          <p:spPr bwMode="auto">
            <a:xfrm>
              <a:off x="6300192" y="3509392"/>
              <a:ext cx="144016" cy="159996"/>
            </a:xfrm>
            <a:prstGeom prst="rect">
              <a:avLst/>
            </a:prstGeom>
            <a:solidFill>
              <a:schemeClr val="bg1">
                <a:lumMod val="75000"/>
              </a:schemeClr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1" lang="ja-JP" altLang="en-US" sz="1800" b="1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  <a:ea typeface="ＭＳ Ｐゴシック" pitchFamily="50" charset="-128"/>
              </a:endParaRPr>
            </a:p>
          </p:txBody>
        </p:sp>
        <p:sp>
          <p:nvSpPr>
            <p:cNvPr id="161" name="正方形/長方形 160"/>
            <p:cNvSpPr/>
            <p:nvPr/>
          </p:nvSpPr>
          <p:spPr bwMode="auto">
            <a:xfrm>
              <a:off x="6300192" y="3669388"/>
              <a:ext cx="144016" cy="159996"/>
            </a:xfrm>
            <a:prstGeom prst="rect">
              <a:avLst/>
            </a:prstGeom>
            <a:solidFill>
              <a:schemeClr val="bg1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1" lang="ja-JP" altLang="en-US" sz="1800" b="1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  <a:ea typeface="ＭＳ Ｐゴシック" pitchFamily="50" charset="-128"/>
              </a:endParaRPr>
            </a:p>
          </p:txBody>
        </p:sp>
        <p:sp>
          <p:nvSpPr>
            <p:cNvPr id="162" name="正方形/長方形 161"/>
            <p:cNvSpPr/>
            <p:nvPr/>
          </p:nvSpPr>
          <p:spPr bwMode="auto">
            <a:xfrm>
              <a:off x="6300192" y="3827213"/>
              <a:ext cx="144016" cy="159996"/>
            </a:xfrm>
            <a:prstGeom prst="rect">
              <a:avLst/>
            </a:prstGeom>
            <a:solidFill>
              <a:schemeClr val="bg1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1" lang="ja-JP" altLang="en-US" sz="1800" b="1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  <a:ea typeface="ＭＳ Ｐゴシック" pitchFamily="50" charset="-128"/>
              </a:endParaRPr>
            </a:p>
          </p:txBody>
        </p:sp>
        <p:sp>
          <p:nvSpPr>
            <p:cNvPr id="163" name="正方形/長方形 162"/>
            <p:cNvSpPr/>
            <p:nvPr/>
          </p:nvSpPr>
          <p:spPr bwMode="auto">
            <a:xfrm>
              <a:off x="6300192" y="3987209"/>
              <a:ext cx="144016" cy="159996"/>
            </a:xfrm>
            <a:prstGeom prst="rect">
              <a:avLst/>
            </a:prstGeom>
            <a:solidFill>
              <a:schemeClr val="bg1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1" lang="ja-JP" altLang="en-US" sz="1800" b="1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  <a:ea typeface="ＭＳ Ｐゴシック" pitchFamily="50" charset="-128"/>
              </a:endParaRPr>
            </a:p>
          </p:txBody>
        </p:sp>
        <p:sp>
          <p:nvSpPr>
            <p:cNvPr id="164" name="正方形/長方形 163"/>
            <p:cNvSpPr/>
            <p:nvPr/>
          </p:nvSpPr>
          <p:spPr bwMode="auto">
            <a:xfrm>
              <a:off x="6300192" y="4139609"/>
              <a:ext cx="144016" cy="159996"/>
            </a:xfrm>
            <a:prstGeom prst="rect">
              <a:avLst/>
            </a:prstGeom>
            <a:solidFill>
              <a:schemeClr val="bg1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1" lang="ja-JP" altLang="en-US" sz="1800" b="1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  <a:ea typeface="ＭＳ Ｐゴシック" pitchFamily="50" charset="-128"/>
              </a:endParaRPr>
            </a:p>
          </p:txBody>
        </p:sp>
        <p:sp>
          <p:nvSpPr>
            <p:cNvPr id="165" name="正方形/長方形 164"/>
            <p:cNvSpPr/>
            <p:nvPr/>
          </p:nvSpPr>
          <p:spPr bwMode="auto">
            <a:xfrm>
              <a:off x="6300192" y="4299605"/>
              <a:ext cx="144016" cy="159996"/>
            </a:xfrm>
            <a:prstGeom prst="rect">
              <a:avLst/>
            </a:prstGeom>
            <a:solidFill>
              <a:schemeClr val="bg1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1" lang="ja-JP" altLang="en-US" sz="1800" b="1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  <a:ea typeface="ＭＳ Ｐゴシック" pitchFamily="50" charset="-128"/>
              </a:endParaRPr>
            </a:p>
          </p:txBody>
        </p:sp>
        <p:sp>
          <p:nvSpPr>
            <p:cNvPr id="166" name="正方形/長方形 165"/>
            <p:cNvSpPr/>
            <p:nvPr/>
          </p:nvSpPr>
          <p:spPr bwMode="auto">
            <a:xfrm>
              <a:off x="6300192" y="2877218"/>
              <a:ext cx="144016" cy="159996"/>
            </a:xfrm>
            <a:prstGeom prst="rect">
              <a:avLst/>
            </a:prstGeom>
            <a:solidFill>
              <a:schemeClr val="tx1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1" lang="ja-JP" altLang="en-US" sz="1800" b="1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  <a:ea typeface="ＭＳ Ｐゴシック" pitchFamily="50" charset="-128"/>
              </a:endParaRPr>
            </a:p>
          </p:txBody>
        </p:sp>
        <p:sp>
          <p:nvSpPr>
            <p:cNvPr id="167" name="正方形/長方形 166"/>
            <p:cNvSpPr/>
            <p:nvPr/>
          </p:nvSpPr>
          <p:spPr bwMode="auto">
            <a:xfrm>
              <a:off x="6300192" y="3037214"/>
              <a:ext cx="144016" cy="159996"/>
            </a:xfrm>
            <a:prstGeom prst="rect">
              <a:avLst/>
            </a:prstGeom>
            <a:solidFill>
              <a:schemeClr val="tx1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1" lang="ja-JP" altLang="en-US" sz="1800" b="1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  <a:ea typeface="ＭＳ Ｐゴシック" pitchFamily="50" charset="-128"/>
              </a:endParaRPr>
            </a:p>
          </p:txBody>
        </p:sp>
      </p:grpSp>
      <p:grpSp>
        <p:nvGrpSpPr>
          <p:cNvPr id="168" name="グループ化 167"/>
          <p:cNvGrpSpPr/>
          <p:nvPr/>
        </p:nvGrpSpPr>
        <p:grpSpPr>
          <a:xfrm>
            <a:off x="1336090" y="4539556"/>
            <a:ext cx="144016" cy="1582383"/>
            <a:chOff x="6300192" y="2877218"/>
            <a:chExt cx="144016" cy="1582383"/>
          </a:xfrm>
        </p:grpSpPr>
        <p:sp>
          <p:nvSpPr>
            <p:cNvPr id="169" name="正方形/長方形 168"/>
            <p:cNvSpPr/>
            <p:nvPr/>
          </p:nvSpPr>
          <p:spPr bwMode="auto">
            <a:xfrm>
              <a:off x="6300192" y="3196996"/>
              <a:ext cx="144016" cy="159996"/>
            </a:xfrm>
            <a:prstGeom prst="rect">
              <a:avLst/>
            </a:prstGeom>
            <a:solidFill>
              <a:schemeClr val="tx1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1" lang="ja-JP" altLang="en-US" sz="1800" b="1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  <a:ea typeface="ＭＳ Ｐゴシック" pitchFamily="50" charset="-128"/>
              </a:endParaRPr>
            </a:p>
          </p:txBody>
        </p:sp>
        <p:sp>
          <p:nvSpPr>
            <p:cNvPr id="170" name="正方形/長方形 169"/>
            <p:cNvSpPr/>
            <p:nvPr/>
          </p:nvSpPr>
          <p:spPr bwMode="auto">
            <a:xfrm>
              <a:off x="6300192" y="3356992"/>
              <a:ext cx="144016" cy="159996"/>
            </a:xfrm>
            <a:prstGeom prst="rect">
              <a:avLst/>
            </a:prstGeom>
            <a:solidFill>
              <a:schemeClr val="bg1">
                <a:lumMod val="75000"/>
              </a:schemeClr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1" lang="ja-JP" altLang="en-US" sz="1800" b="1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  <a:ea typeface="ＭＳ Ｐゴシック" pitchFamily="50" charset="-128"/>
              </a:endParaRPr>
            </a:p>
          </p:txBody>
        </p:sp>
        <p:sp>
          <p:nvSpPr>
            <p:cNvPr id="171" name="正方形/長方形 170"/>
            <p:cNvSpPr/>
            <p:nvPr/>
          </p:nvSpPr>
          <p:spPr bwMode="auto">
            <a:xfrm>
              <a:off x="6300192" y="3509392"/>
              <a:ext cx="144016" cy="159996"/>
            </a:xfrm>
            <a:prstGeom prst="rect">
              <a:avLst/>
            </a:prstGeom>
            <a:solidFill>
              <a:schemeClr val="bg1">
                <a:lumMod val="75000"/>
              </a:schemeClr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1" lang="ja-JP" altLang="en-US" sz="1800" b="1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  <a:ea typeface="ＭＳ Ｐゴシック" pitchFamily="50" charset="-128"/>
              </a:endParaRPr>
            </a:p>
          </p:txBody>
        </p:sp>
        <p:sp>
          <p:nvSpPr>
            <p:cNvPr id="172" name="正方形/長方形 171"/>
            <p:cNvSpPr/>
            <p:nvPr/>
          </p:nvSpPr>
          <p:spPr bwMode="auto">
            <a:xfrm>
              <a:off x="6300192" y="3669388"/>
              <a:ext cx="144016" cy="159996"/>
            </a:xfrm>
            <a:prstGeom prst="rect">
              <a:avLst/>
            </a:prstGeom>
            <a:solidFill>
              <a:schemeClr val="bg1">
                <a:lumMod val="75000"/>
              </a:schemeClr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1" lang="ja-JP" altLang="en-US" sz="1800" b="1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  <a:ea typeface="ＭＳ Ｐゴシック" pitchFamily="50" charset="-128"/>
              </a:endParaRPr>
            </a:p>
          </p:txBody>
        </p:sp>
        <p:sp>
          <p:nvSpPr>
            <p:cNvPr id="173" name="正方形/長方形 172"/>
            <p:cNvSpPr/>
            <p:nvPr/>
          </p:nvSpPr>
          <p:spPr bwMode="auto">
            <a:xfrm>
              <a:off x="6300192" y="3827213"/>
              <a:ext cx="144016" cy="159996"/>
            </a:xfrm>
            <a:prstGeom prst="rect">
              <a:avLst/>
            </a:prstGeom>
            <a:solidFill>
              <a:schemeClr val="bg1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1" lang="ja-JP" altLang="en-US" sz="1800" b="1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  <a:ea typeface="ＭＳ Ｐゴシック" pitchFamily="50" charset="-128"/>
              </a:endParaRPr>
            </a:p>
          </p:txBody>
        </p:sp>
        <p:sp>
          <p:nvSpPr>
            <p:cNvPr id="174" name="正方形/長方形 173"/>
            <p:cNvSpPr/>
            <p:nvPr/>
          </p:nvSpPr>
          <p:spPr bwMode="auto">
            <a:xfrm>
              <a:off x="6300192" y="3987209"/>
              <a:ext cx="144016" cy="159996"/>
            </a:xfrm>
            <a:prstGeom prst="rect">
              <a:avLst/>
            </a:prstGeom>
            <a:solidFill>
              <a:schemeClr val="bg1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1" lang="ja-JP" altLang="en-US" sz="1800" b="1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  <a:ea typeface="ＭＳ Ｐゴシック" pitchFamily="50" charset="-128"/>
              </a:endParaRPr>
            </a:p>
          </p:txBody>
        </p:sp>
        <p:sp>
          <p:nvSpPr>
            <p:cNvPr id="175" name="正方形/長方形 174"/>
            <p:cNvSpPr/>
            <p:nvPr/>
          </p:nvSpPr>
          <p:spPr bwMode="auto">
            <a:xfrm>
              <a:off x="6300192" y="4139609"/>
              <a:ext cx="144016" cy="159996"/>
            </a:xfrm>
            <a:prstGeom prst="rect">
              <a:avLst/>
            </a:prstGeom>
            <a:solidFill>
              <a:schemeClr val="bg1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1" lang="ja-JP" altLang="en-US" sz="1800" b="1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  <a:ea typeface="ＭＳ Ｐゴシック" pitchFamily="50" charset="-128"/>
              </a:endParaRPr>
            </a:p>
          </p:txBody>
        </p:sp>
        <p:sp>
          <p:nvSpPr>
            <p:cNvPr id="176" name="正方形/長方形 175"/>
            <p:cNvSpPr/>
            <p:nvPr/>
          </p:nvSpPr>
          <p:spPr bwMode="auto">
            <a:xfrm>
              <a:off x="6300192" y="4299605"/>
              <a:ext cx="144016" cy="159996"/>
            </a:xfrm>
            <a:prstGeom prst="rect">
              <a:avLst/>
            </a:prstGeom>
            <a:solidFill>
              <a:schemeClr val="bg1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1" lang="ja-JP" altLang="en-US" sz="1800" b="1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  <a:ea typeface="ＭＳ Ｐゴシック" pitchFamily="50" charset="-128"/>
              </a:endParaRPr>
            </a:p>
          </p:txBody>
        </p:sp>
        <p:sp>
          <p:nvSpPr>
            <p:cNvPr id="177" name="正方形/長方形 176"/>
            <p:cNvSpPr/>
            <p:nvPr/>
          </p:nvSpPr>
          <p:spPr bwMode="auto">
            <a:xfrm>
              <a:off x="6300192" y="2877218"/>
              <a:ext cx="144016" cy="159996"/>
            </a:xfrm>
            <a:prstGeom prst="rect">
              <a:avLst/>
            </a:prstGeom>
            <a:solidFill>
              <a:schemeClr val="tx1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1" lang="ja-JP" altLang="en-US" sz="1800" b="1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  <a:ea typeface="ＭＳ Ｐゴシック" pitchFamily="50" charset="-128"/>
              </a:endParaRPr>
            </a:p>
          </p:txBody>
        </p:sp>
        <p:sp>
          <p:nvSpPr>
            <p:cNvPr id="178" name="正方形/長方形 177"/>
            <p:cNvSpPr/>
            <p:nvPr/>
          </p:nvSpPr>
          <p:spPr bwMode="auto">
            <a:xfrm>
              <a:off x="6300192" y="3037214"/>
              <a:ext cx="144016" cy="159996"/>
            </a:xfrm>
            <a:prstGeom prst="rect">
              <a:avLst/>
            </a:prstGeom>
            <a:solidFill>
              <a:schemeClr val="tx1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1" lang="ja-JP" altLang="en-US" sz="1800" b="1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  <a:ea typeface="ＭＳ Ｐゴシック" pitchFamily="50" charset="-128"/>
              </a:endParaRPr>
            </a:p>
          </p:txBody>
        </p:sp>
      </p:grpSp>
      <p:grpSp>
        <p:nvGrpSpPr>
          <p:cNvPr id="179" name="グループ化 178"/>
          <p:cNvGrpSpPr/>
          <p:nvPr/>
        </p:nvGrpSpPr>
        <p:grpSpPr>
          <a:xfrm>
            <a:off x="1725413" y="4531960"/>
            <a:ext cx="144016" cy="1582383"/>
            <a:chOff x="6300192" y="2877218"/>
            <a:chExt cx="144016" cy="1582383"/>
          </a:xfrm>
        </p:grpSpPr>
        <p:sp>
          <p:nvSpPr>
            <p:cNvPr id="180" name="正方形/長方形 179"/>
            <p:cNvSpPr/>
            <p:nvPr/>
          </p:nvSpPr>
          <p:spPr bwMode="auto">
            <a:xfrm>
              <a:off x="6300192" y="3196996"/>
              <a:ext cx="144016" cy="159996"/>
            </a:xfrm>
            <a:prstGeom prst="rect">
              <a:avLst/>
            </a:prstGeom>
            <a:solidFill>
              <a:schemeClr val="bg2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1" lang="ja-JP" altLang="en-US" sz="1800" b="1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  <a:ea typeface="ＭＳ Ｐゴシック" pitchFamily="50" charset="-128"/>
              </a:endParaRPr>
            </a:p>
          </p:txBody>
        </p:sp>
        <p:sp>
          <p:nvSpPr>
            <p:cNvPr id="181" name="正方形/長方形 180"/>
            <p:cNvSpPr/>
            <p:nvPr/>
          </p:nvSpPr>
          <p:spPr bwMode="auto">
            <a:xfrm>
              <a:off x="6300192" y="3356992"/>
              <a:ext cx="144016" cy="159996"/>
            </a:xfrm>
            <a:prstGeom prst="rect">
              <a:avLst/>
            </a:prstGeom>
            <a:solidFill>
              <a:schemeClr val="tx1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1" lang="ja-JP" altLang="en-US" sz="1800" b="1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  <a:ea typeface="ＭＳ Ｐゴシック" pitchFamily="50" charset="-128"/>
              </a:endParaRPr>
            </a:p>
          </p:txBody>
        </p:sp>
        <p:sp>
          <p:nvSpPr>
            <p:cNvPr id="182" name="正方形/長方形 181"/>
            <p:cNvSpPr/>
            <p:nvPr/>
          </p:nvSpPr>
          <p:spPr bwMode="auto">
            <a:xfrm>
              <a:off x="6300192" y="3509392"/>
              <a:ext cx="144016" cy="159996"/>
            </a:xfrm>
            <a:prstGeom prst="rect">
              <a:avLst/>
            </a:prstGeom>
            <a:solidFill>
              <a:schemeClr val="tx1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1" lang="ja-JP" altLang="en-US" sz="1800" b="1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  <a:ea typeface="ＭＳ Ｐゴシック" pitchFamily="50" charset="-128"/>
              </a:endParaRPr>
            </a:p>
          </p:txBody>
        </p:sp>
        <p:sp>
          <p:nvSpPr>
            <p:cNvPr id="183" name="正方形/長方形 182"/>
            <p:cNvSpPr/>
            <p:nvPr/>
          </p:nvSpPr>
          <p:spPr bwMode="auto">
            <a:xfrm>
              <a:off x="6300192" y="3669388"/>
              <a:ext cx="144016" cy="159996"/>
            </a:xfrm>
            <a:prstGeom prst="rect">
              <a:avLst/>
            </a:prstGeom>
            <a:solidFill>
              <a:schemeClr val="tx1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1" lang="ja-JP" altLang="en-US" sz="1800" b="1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  <a:ea typeface="ＭＳ Ｐゴシック" pitchFamily="50" charset="-128"/>
              </a:endParaRPr>
            </a:p>
          </p:txBody>
        </p:sp>
        <p:sp>
          <p:nvSpPr>
            <p:cNvPr id="184" name="正方形/長方形 183"/>
            <p:cNvSpPr/>
            <p:nvPr/>
          </p:nvSpPr>
          <p:spPr bwMode="auto">
            <a:xfrm>
              <a:off x="6300192" y="3827213"/>
              <a:ext cx="144016" cy="159996"/>
            </a:xfrm>
            <a:prstGeom prst="rect">
              <a:avLst/>
            </a:prstGeom>
            <a:solidFill>
              <a:schemeClr val="tx1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1" lang="ja-JP" altLang="en-US" sz="1800" b="1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  <a:ea typeface="ＭＳ Ｐゴシック" pitchFamily="50" charset="-128"/>
              </a:endParaRPr>
            </a:p>
          </p:txBody>
        </p:sp>
        <p:sp>
          <p:nvSpPr>
            <p:cNvPr id="185" name="正方形/長方形 184"/>
            <p:cNvSpPr/>
            <p:nvPr/>
          </p:nvSpPr>
          <p:spPr bwMode="auto">
            <a:xfrm>
              <a:off x="6300192" y="3987209"/>
              <a:ext cx="144016" cy="159996"/>
            </a:xfrm>
            <a:prstGeom prst="rect">
              <a:avLst/>
            </a:prstGeom>
            <a:solidFill>
              <a:schemeClr val="bg1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1" lang="ja-JP" altLang="en-US" sz="1800" b="1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  <a:ea typeface="ＭＳ Ｐゴシック" pitchFamily="50" charset="-128"/>
              </a:endParaRPr>
            </a:p>
          </p:txBody>
        </p:sp>
        <p:sp>
          <p:nvSpPr>
            <p:cNvPr id="186" name="正方形/長方形 185"/>
            <p:cNvSpPr/>
            <p:nvPr/>
          </p:nvSpPr>
          <p:spPr bwMode="auto">
            <a:xfrm>
              <a:off x="6300192" y="4139609"/>
              <a:ext cx="144016" cy="159996"/>
            </a:xfrm>
            <a:prstGeom prst="rect">
              <a:avLst/>
            </a:prstGeom>
            <a:solidFill>
              <a:schemeClr val="bg1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1" lang="ja-JP" altLang="en-US" sz="1800" b="1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  <a:ea typeface="ＭＳ Ｐゴシック" pitchFamily="50" charset="-128"/>
              </a:endParaRPr>
            </a:p>
          </p:txBody>
        </p:sp>
        <p:sp>
          <p:nvSpPr>
            <p:cNvPr id="187" name="正方形/長方形 186"/>
            <p:cNvSpPr/>
            <p:nvPr/>
          </p:nvSpPr>
          <p:spPr bwMode="auto">
            <a:xfrm>
              <a:off x="6300192" y="4299605"/>
              <a:ext cx="144016" cy="159996"/>
            </a:xfrm>
            <a:prstGeom prst="rect">
              <a:avLst/>
            </a:prstGeom>
            <a:solidFill>
              <a:schemeClr val="bg1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1" lang="ja-JP" altLang="en-US" sz="1800" b="1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  <a:ea typeface="ＭＳ Ｐゴシック" pitchFamily="50" charset="-128"/>
              </a:endParaRPr>
            </a:p>
          </p:txBody>
        </p:sp>
        <p:sp>
          <p:nvSpPr>
            <p:cNvPr id="188" name="正方形/長方形 187"/>
            <p:cNvSpPr/>
            <p:nvPr/>
          </p:nvSpPr>
          <p:spPr bwMode="auto">
            <a:xfrm>
              <a:off x="6300192" y="2877218"/>
              <a:ext cx="144016" cy="159996"/>
            </a:xfrm>
            <a:prstGeom prst="rect">
              <a:avLst/>
            </a:prstGeom>
            <a:solidFill>
              <a:schemeClr val="bg2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1" lang="ja-JP" altLang="en-US" sz="1800" b="1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  <a:ea typeface="ＭＳ Ｐゴシック" pitchFamily="50" charset="-128"/>
              </a:endParaRPr>
            </a:p>
          </p:txBody>
        </p:sp>
        <p:sp>
          <p:nvSpPr>
            <p:cNvPr id="189" name="正方形/長方形 188"/>
            <p:cNvSpPr/>
            <p:nvPr/>
          </p:nvSpPr>
          <p:spPr bwMode="auto">
            <a:xfrm>
              <a:off x="6300192" y="3037214"/>
              <a:ext cx="144016" cy="159996"/>
            </a:xfrm>
            <a:prstGeom prst="rect">
              <a:avLst/>
            </a:prstGeom>
            <a:solidFill>
              <a:schemeClr val="bg2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1" lang="ja-JP" altLang="en-US" sz="1800" b="1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  <a:ea typeface="ＭＳ Ｐゴシック" pitchFamily="50" charset="-128"/>
              </a:endParaRPr>
            </a:p>
          </p:txBody>
        </p:sp>
      </p:grpSp>
      <mc:AlternateContent xmlns:mc="http://schemas.openxmlformats.org/markup-compatibility/2006" xmlns:a14="http://schemas.microsoft.com/office/drawing/2010/main">
        <mc:Choice Requires="a14">
          <p:sp>
            <p:nvSpPr>
              <p:cNvPr id="190" name="正方形/長方形 189"/>
              <p:cNvSpPr/>
              <p:nvPr/>
            </p:nvSpPr>
            <p:spPr>
              <a:xfrm>
                <a:off x="2555776" y="4398952"/>
                <a:ext cx="846835" cy="646331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14:m>
                  <m:oMath xmlns:m="http://schemas.openxmlformats.org/officeDocument/2006/math">
                    <m:sSub>
                      <m:sSubPr>
                        <m:ctrlPr>
                          <a:rPr lang="en-US" altLang="ja-JP" sz="3600" b="0" i="1">
                            <a:latin typeface="Cambria Math"/>
                          </a:rPr>
                        </m:ctrlPr>
                      </m:sSubPr>
                      <m:e>
                        <m:r>
                          <a:rPr lang="en-US" altLang="ja-JP" sz="3600" b="0" i="1">
                            <a:latin typeface="Cambria Math"/>
                          </a:rPr>
                          <m:t>𝑈</m:t>
                        </m:r>
                      </m:e>
                      <m:sub>
                        <m:r>
                          <a:rPr lang="en-US" altLang="ja-JP" sz="3600" b="0" i="1">
                            <a:latin typeface="Cambria Math"/>
                          </a:rPr>
                          <m:t>𝑑</m:t>
                        </m:r>
                      </m:sub>
                    </m:sSub>
                  </m:oMath>
                </a14:m>
                <a:r>
                  <a:rPr lang="en-US" altLang="ja-JP" sz="3600" b="0" dirty="0"/>
                  <a:t> </a:t>
                </a:r>
                <a:endParaRPr lang="ja-JP" altLang="en-US" sz="3600" dirty="0"/>
              </a:p>
            </p:txBody>
          </p:sp>
        </mc:Choice>
        <mc:Fallback xmlns="">
          <p:sp>
            <p:nvSpPr>
              <p:cNvPr id="190" name="正方形/長方形 189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555776" y="4398952"/>
                <a:ext cx="846835" cy="646331"/>
              </a:xfrm>
              <a:prstGeom prst="rect">
                <a:avLst/>
              </a:prstGeom>
              <a:blipFill rotWithShape="1">
                <a:blip r:embed="rId3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ja-JP" alt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5" name="下矢印 44"/>
          <p:cNvSpPr/>
          <p:nvPr/>
        </p:nvSpPr>
        <p:spPr bwMode="auto">
          <a:xfrm>
            <a:off x="1489963" y="3321556"/>
            <a:ext cx="567924" cy="755515"/>
          </a:xfrm>
          <a:prstGeom prst="downArrow">
            <a:avLst/>
          </a:prstGeom>
          <a:solidFill>
            <a:srgbClr val="00B050"/>
          </a:solidFill>
          <a:ln w="9525" cap="flat" cmpd="sng" algn="ctr">
            <a:solidFill>
              <a:srgbClr val="00B050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1" lang="ja-JP" altLang="en-US" sz="1800" b="1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charset="0"/>
              <a:ea typeface="ＭＳ Ｐゴシック" pitchFamily="50" charset="-128"/>
            </a:endParaRPr>
          </a:p>
        </p:txBody>
      </p:sp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 dirty="0"/>
              <a:t>特異値</a:t>
            </a:r>
            <a:r>
              <a:rPr kumimoji="1" lang="ja-JP" altLang="en-US" dirty="0" smtClean="0"/>
              <a:t>分解</a:t>
            </a:r>
            <a:r>
              <a:rPr kumimoji="1" lang="en-US" altLang="ja-JP" sz="2000" smtClean="0"/>
              <a:t>(Singular Value </a:t>
            </a:r>
            <a:r>
              <a:rPr kumimoji="1" lang="en-US" altLang="ja-JP" sz="2000" dirty="0" smtClean="0"/>
              <a:t>Decomposition)</a:t>
            </a:r>
            <a:endParaRPr kumimoji="1" lang="ja-JP" altLang="en-US" sz="2000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コンテンツ プレースホルダー 2"/>
              <p:cNvSpPr>
                <a:spLocks noGrp="1"/>
              </p:cNvSpPr>
              <p:nvPr>
                <p:ph idx="1"/>
              </p:nvPr>
            </p:nvSpPr>
            <p:spPr/>
            <p:txBody>
              <a:bodyPr/>
              <a:lstStyle/>
              <a:p>
                <a14:m>
                  <m:oMath xmlns:m="http://schemas.openxmlformats.org/officeDocument/2006/math">
                    <m:sSub>
                      <m:sSubPr>
                        <m:ctrlPr>
                          <a:rPr lang="en-US" altLang="ja-JP" sz="3200" i="1">
                            <a:solidFill>
                              <a:srgbClr val="FF0000"/>
                            </a:solidFill>
                            <a:latin typeface="Cambria Math"/>
                          </a:rPr>
                        </m:ctrlPr>
                      </m:sSubPr>
                      <m:e>
                        <m:r>
                          <a:rPr lang="en-US" altLang="ja-JP" sz="3200" i="1">
                            <a:solidFill>
                              <a:srgbClr val="FF0000"/>
                            </a:solidFill>
                            <a:latin typeface="Cambria Math"/>
                          </a:rPr>
                          <m:t>𝐿</m:t>
                        </m:r>
                      </m:e>
                      <m:sub>
                        <m:r>
                          <a:rPr lang="en-US" altLang="ja-JP" sz="3200" i="1">
                            <a:solidFill>
                              <a:srgbClr val="FF0000"/>
                            </a:solidFill>
                            <a:latin typeface="Cambria Math"/>
                          </a:rPr>
                          <m:t>𝑑</m:t>
                        </m:r>
                      </m:sub>
                    </m:sSub>
                    <m:r>
                      <a:rPr lang="en-US" altLang="ja-JP" sz="3200" i="1">
                        <a:solidFill>
                          <a:srgbClr val="FF0000"/>
                        </a:solidFill>
                        <a:latin typeface="Cambria Math"/>
                      </a:rPr>
                      <m:t>,</m:t>
                    </m:r>
                    <m:sSub>
                      <m:sSubPr>
                        <m:ctrlPr>
                          <a:rPr lang="en-US" altLang="ja-JP" sz="3200" i="1">
                            <a:solidFill>
                              <a:srgbClr val="FF0000"/>
                            </a:solidFill>
                            <a:latin typeface="Cambria Math"/>
                          </a:rPr>
                        </m:ctrlPr>
                      </m:sSubPr>
                      <m:e>
                        <m:r>
                          <a:rPr lang="en-US" altLang="ja-JP" sz="3200" i="1">
                            <a:solidFill>
                              <a:srgbClr val="FF0000"/>
                            </a:solidFill>
                            <a:latin typeface="Cambria Math"/>
                          </a:rPr>
                          <m:t>𝐿</m:t>
                        </m:r>
                      </m:e>
                      <m:sub>
                        <m:r>
                          <a:rPr lang="en-US" altLang="ja-JP" sz="3200" i="1">
                            <a:solidFill>
                              <a:srgbClr val="FF0000"/>
                            </a:solidFill>
                            <a:latin typeface="Cambria Math"/>
                          </a:rPr>
                          <m:t>𝑖𝑛𝑑</m:t>
                        </m:r>
                      </m:sub>
                    </m:sSub>
                  </m:oMath>
                </a14:m>
                <a:r>
                  <a:rPr lang="ja-JP" altLang="en-US" dirty="0">
                    <a:solidFill>
                      <a:srgbClr val="FF0000"/>
                    </a:solidFill>
                  </a:rPr>
                  <a:t>に特異値分解を適用すると、</a:t>
                </a:r>
                <a:r>
                  <a:rPr lang="en-US" altLang="ja-JP" dirty="0">
                    <a:solidFill>
                      <a:srgbClr val="FF0000"/>
                    </a:solidFill>
                  </a:rPr>
                  <a:t/>
                </a:r>
                <a:br>
                  <a:rPr lang="en-US" altLang="ja-JP" dirty="0">
                    <a:solidFill>
                      <a:srgbClr val="FF0000"/>
                    </a:solidFill>
                  </a:rPr>
                </a:br>
                <a:r>
                  <a:rPr lang="ja-JP" altLang="en-US" dirty="0">
                    <a:solidFill>
                      <a:srgbClr val="FF0000"/>
                    </a:solidFill>
                  </a:rPr>
                  <a:t>行列</a:t>
                </a:r>
                <a14:m>
                  <m:oMath xmlns:m="http://schemas.openxmlformats.org/officeDocument/2006/math">
                    <m:r>
                      <a:rPr lang="en-US" altLang="ja-JP" i="1">
                        <a:solidFill>
                          <a:srgbClr val="FF0000"/>
                        </a:solidFill>
                        <a:latin typeface="Cambria Math"/>
                      </a:rPr>
                      <m:t>𝑈</m:t>
                    </m:r>
                  </m:oMath>
                </a14:m>
                <a:r>
                  <a:rPr lang="ja-JP" altLang="en-US" dirty="0">
                    <a:solidFill>
                      <a:srgbClr val="FF0000"/>
                    </a:solidFill>
                  </a:rPr>
                  <a:t>が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altLang="ja-JP" i="1">
                            <a:solidFill>
                              <a:srgbClr val="FF0000"/>
                            </a:solidFill>
                            <a:latin typeface="Cambria Math"/>
                          </a:rPr>
                        </m:ctrlPr>
                      </m:sSubPr>
                      <m:e>
                        <m:r>
                          <a:rPr lang="en-US" altLang="ja-JP" i="1">
                            <a:solidFill>
                              <a:srgbClr val="FF0000"/>
                            </a:solidFill>
                            <a:latin typeface="Cambria Math"/>
                          </a:rPr>
                          <m:t>𝐵</m:t>
                        </m:r>
                      </m:e>
                      <m:sub>
                        <m:r>
                          <a:rPr lang="en-US" altLang="ja-JP" i="1">
                            <a:solidFill>
                              <a:srgbClr val="FF0000"/>
                            </a:solidFill>
                            <a:latin typeface="Cambria Math"/>
                          </a:rPr>
                          <m:t>𝑑</m:t>
                        </m:r>
                      </m:sub>
                    </m:sSub>
                    <m:r>
                      <a:rPr lang="en-US" altLang="ja-JP" i="1">
                        <a:solidFill>
                          <a:srgbClr val="FF0000"/>
                        </a:solidFill>
                        <a:latin typeface="Cambria Math"/>
                      </a:rPr>
                      <m:t>,</m:t>
                    </m:r>
                    <m:sSub>
                      <m:sSubPr>
                        <m:ctrlPr>
                          <a:rPr lang="en-US" altLang="ja-JP" i="1">
                            <a:solidFill>
                              <a:srgbClr val="FF0000"/>
                            </a:solidFill>
                            <a:latin typeface="Cambria Math"/>
                          </a:rPr>
                        </m:ctrlPr>
                      </m:sSubPr>
                      <m:e>
                        <m:r>
                          <a:rPr lang="en-US" altLang="ja-JP" i="1">
                            <a:solidFill>
                              <a:srgbClr val="FF0000"/>
                            </a:solidFill>
                            <a:latin typeface="Cambria Math"/>
                          </a:rPr>
                          <m:t>𝐵</m:t>
                        </m:r>
                      </m:e>
                      <m:sub>
                        <m:r>
                          <a:rPr lang="en-US" altLang="ja-JP" i="1">
                            <a:solidFill>
                              <a:srgbClr val="FF0000"/>
                            </a:solidFill>
                            <a:latin typeface="Cambria Math"/>
                          </a:rPr>
                          <m:t>𝑖𝑛𝑑</m:t>
                        </m:r>
                      </m:sub>
                    </m:sSub>
                  </m:oMath>
                </a14:m>
                <a:r>
                  <a:rPr lang="ja-JP" altLang="en-US" dirty="0">
                    <a:solidFill>
                      <a:srgbClr val="FF0000"/>
                    </a:solidFill>
                  </a:rPr>
                  <a:t>となる</a:t>
                </a:r>
              </a:p>
            </p:txBody>
          </p:sp>
        </mc:Choice>
        <mc:Fallback xmlns="">
          <p:sp>
            <p:nvSpPr>
              <p:cNvPr id="3" name="コンテンツ プレースホルダー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blipFill rotWithShape="1">
                <a:blip r:embed="rId4"/>
                <a:stretch>
                  <a:fillRect t="-1549"/>
                </a:stretch>
              </a:blipFill>
            </p:spPr>
            <p:txBody>
              <a:bodyPr/>
              <a:lstStyle/>
              <a:p>
                <a:r>
                  <a:rPr lang="ja-JP" alt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43" name="正方形/長方形 142"/>
              <p:cNvSpPr/>
              <p:nvPr/>
            </p:nvSpPr>
            <p:spPr>
              <a:xfrm>
                <a:off x="376359" y="2652911"/>
                <a:ext cx="3114314" cy="668645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14:m>
                  <m:oMath xmlns:m="http://schemas.openxmlformats.org/officeDocument/2006/math">
                    <m:sSub>
                      <m:sSubPr>
                        <m:ctrlPr>
                          <a:rPr lang="en-US" altLang="ja-JP" sz="3600" b="0" i="1" smtClean="0">
                            <a:latin typeface="Cambria Math"/>
                          </a:rPr>
                        </m:ctrlPr>
                      </m:sSubPr>
                      <m:e>
                        <m:r>
                          <a:rPr lang="en-US" altLang="ja-JP" sz="3600" b="0" i="1">
                            <a:latin typeface="Cambria Math"/>
                          </a:rPr>
                          <m:t>𝐿</m:t>
                        </m:r>
                      </m:e>
                      <m:sub>
                        <m:r>
                          <a:rPr lang="en-US" altLang="ja-JP" sz="3600" b="0" i="1">
                            <a:latin typeface="Cambria Math"/>
                          </a:rPr>
                          <m:t>𝑑</m:t>
                        </m:r>
                      </m:sub>
                    </m:sSub>
                    <m:r>
                      <a:rPr lang="en-US" altLang="ja-JP" sz="3600" b="0" i="1" smtClean="0">
                        <a:latin typeface="Cambria Math"/>
                      </a:rPr>
                      <m:t>=</m:t>
                    </m:r>
                    <m:sSub>
                      <m:sSubPr>
                        <m:ctrlPr>
                          <a:rPr lang="en-US" altLang="ja-JP" sz="3600" b="0" i="1">
                            <a:latin typeface="Cambria Math"/>
                          </a:rPr>
                        </m:ctrlPr>
                      </m:sSubPr>
                      <m:e>
                        <m:r>
                          <a:rPr lang="en-US" altLang="ja-JP" sz="3600" b="0" i="1">
                            <a:latin typeface="Cambria Math"/>
                          </a:rPr>
                          <m:t>𝑈</m:t>
                        </m:r>
                      </m:e>
                      <m:sub>
                        <m:r>
                          <a:rPr lang="en-US" altLang="ja-JP" sz="3600" b="0" i="1">
                            <a:latin typeface="Cambria Math"/>
                          </a:rPr>
                          <m:t>𝑑</m:t>
                        </m:r>
                      </m:sub>
                    </m:sSub>
                  </m:oMath>
                </a14:m>
                <a:r>
                  <a:rPr lang="en-US" altLang="ja-JP" sz="3600" b="0" dirty="0"/>
                  <a:t>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altLang="ja-JP" sz="3600" b="0" i="1">
                            <a:latin typeface="Cambria Math"/>
                          </a:rPr>
                        </m:ctrlPr>
                      </m:sSubPr>
                      <m:e>
                        <m:r>
                          <m:rPr>
                            <m:sty m:val="p"/>
                          </m:rPr>
                          <a:rPr lang="en-US" altLang="ja-JP" sz="3600" b="0">
                            <a:latin typeface="Cambria Math"/>
                          </a:rPr>
                          <m:t>Σ</m:t>
                        </m:r>
                      </m:e>
                      <m:sub>
                        <m:r>
                          <a:rPr lang="en-US" altLang="ja-JP" sz="3600" b="0" i="1">
                            <a:latin typeface="Cambria Math"/>
                          </a:rPr>
                          <m:t>𝑑</m:t>
                        </m:r>
                      </m:sub>
                    </m:sSub>
                  </m:oMath>
                </a14:m>
                <a:r>
                  <a:rPr lang="en-US" altLang="ja-JP" sz="3600" b="0" dirty="0"/>
                  <a:t> </a:t>
                </a:r>
                <a14:m>
                  <m:oMath xmlns:m="http://schemas.openxmlformats.org/officeDocument/2006/math">
                    <m:sSubSup>
                      <m:sSubSupPr>
                        <m:ctrlPr>
                          <a:rPr lang="en-US" altLang="ja-JP" sz="3600" b="0" i="1">
                            <a:latin typeface="Cambria Math"/>
                          </a:rPr>
                        </m:ctrlPr>
                      </m:sSubSupPr>
                      <m:e>
                        <m:r>
                          <a:rPr lang="en-US" altLang="ja-JP" sz="3600" b="0" i="1">
                            <a:latin typeface="Cambria Math"/>
                          </a:rPr>
                          <m:t>𝑉</m:t>
                        </m:r>
                      </m:e>
                      <m:sub>
                        <m:r>
                          <a:rPr lang="en-US" altLang="ja-JP" sz="3600" b="0" i="1">
                            <a:latin typeface="Cambria Math"/>
                          </a:rPr>
                          <m:t>𝑑</m:t>
                        </m:r>
                      </m:sub>
                      <m:sup>
                        <m:r>
                          <a:rPr lang="en-US" altLang="ja-JP" sz="3600" b="0" i="1">
                            <a:latin typeface="Cambria Math"/>
                          </a:rPr>
                          <m:t>𝑇</m:t>
                        </m:r>
                      </m:sup>
                    </m:sSubSup>
                  </m:oMath>
                </a14:m>
                <a:endParaRPr lang="ja-JP" altLang="en-US" sz="3600" b="0" dirty="0"/>
              </a:p>
            </p:txBody>
          </p:sp>
        </mc:Choice>
        <mc:Fallback xmlns="">
          <p:sp>
            <p:nvSpPr>
              <p:cNvPr id="143" name="正方形/長方形 142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76359" y="2652911"/>
                <a:ext cx="3114314" cy="668645"/>
              </a:xfrm>
              <a:prstGeom prst="rect">
                <a:avLst/>
              </a:prstGeom>
              <a:blipFill rotWithShape="1">
                <a:blip r:embed="rId5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ja-JP" alt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5" name="正方形/長方形 4"/>
          <p:cNvSpPr/>
          <p:nvPr/>
        </p:nvSpPr>
        <p:spPr bwMode="auto">
          <a:xfrm>
            <a:off x="1457060" y="2652911"/>
            <a:ext cx="633731" cy="668645"/>
          </a:xfrm>
          <a:prstGeom prst="rect">
            <a:avLst/>
          </a:prstGeom>
          <a:noFill/>
          <a:ln w="28575" cap="flat" cmpd="sng" algn="ctr">
            <a:solidFill>
              <a:srgbClr val="00B050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1" lang="ja-JP" altLang="en-US" sz="1800" b="1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charset="0"/>
              <a:ea typeface="ＭＳ Ｐゴシック" pitchFamily="50" charset="-128"/>
            </a:endParaRPr>
          </a:p>
        </p:txBody>
      </p:sp>
      <p:pic>
        <p:nvPicPr>
          <p:cNvPr id="183298" name="Picture 2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brightnessContrast bright="35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738324" y="2561683"/>
            <a:ext cx="4290060" cy="2621703"/>
          </a:xfrm>
          <a:prstGeom prst="rect">
            <a:avLst/>
          </a:prstGeom>
          <a:noFill/>
          <a:ln w="38100">
            <a:solidFill>
              <a:srgbClr val="FF0000"/>
            </a:solidFill>
            <a:miter lim="800000"/>
            <a:headEnd/>
            <a:tailEnd/>
          </a:ln>
          <a:effectLst>
            <a:outerShdw blurRad="254000" dist="63500" dir="2700000" algn="ctr" rotWithShape="0">
              <a:schemeClr val="bg2"/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</p:pic>
      <p:sp>
        <p:nvSpPr>
          <p:cNvPr id="8" name="曲折矢印 7"/>
          <p:cNvSpPr/>
          <p:nvPr/>
        </p:nvSpPr>
        <p:spPr bwMode="auto">
          <a:xfrm>
            <a:off x="939445" y="3761130"/>
            <a:ext cx="2696451" cy="648072"/>
          </a:xfrm>
          <a:prstGeom prst="bentArrow">
            <a:avLst>
              <a:gd name="adj1" fmla="val 25000"/>
              <a:gd name="adj2" fmla="val 30144"/>
              <a:gd name="adj3" fmla="val 42636"/>
              <a:gd name="adj4" fmla="val 43750"/>
            </a:avLst>
          </a:prstGeom>
          <a:solidFill>
            <a:srgbClr val="FF0000"/>
          </a:solidFill>
          <a:ln w="38100" cap="flat" cmpd="sng" algn="ctr">
            <a:solidFill>
              <a:schemeClr val="bg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1" lang="ja-JP" altLang="en-US" sz="1800" b="1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charset="0"/>
              <a:ea typeface="ＭＳ Ｐゴシック" pitchFamily="50" charset="-128"/>
            </a:endParaRPr>
          </a:p>
        </p:txBody>
      </p:sp>
      <p:sp>
        <p:nvSpPr>
          <p:cNvPr id="9" name="角丸四角形 8"/>
          <p:cNvSpPr/>
          <p:nvPr/>
        </p:nvSpPr>
        <p:spPr bwMode="auto">
          <a:xfrm>
            <a:off x="827584" y="4398952"/>
            <a:ext cx="360040" cy="1910368"/>
          </a:xfrm>
          <a:prstGeom prst="roundRect">
            <a:avLst/>
          </a:prstGeom>
          <a:noFill/>
          <a:ln w="38100" cap="flat" cmpd="sng" algn="ctr">
            <a:solidFill>
              <a:srgbClr val="FF2F2F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1" lang="ja-JP" altLang="en-US" sz="1800" b="1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charset="0"/>
              <a:ea typeface="ＭＳ Ｐゴシック" pitchFamily="50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74366409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" name="大かっこ 56"/>
          <p:cNvSpPr/>
          <p:nvPr/>
        </p:nvSpPr>
        <p:spPr bwMode="auto">
          <a:xfrm>
            <a:off x="728423" y="4376063"/>
            <a:ext cx="2762249" cy="1874339"/>
          </a:xfrm>
          <a:prstGeom prst="bracketPair">
            <a:avLst>
              <a:gd name="adj" fmla="val 9057"/>
            </a:avLst>
          </a:prstGeom>
          <a:solidFill>
            <a:srgbClr val="C0F2C5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1" lang="ja-JP" altLang="en-US" sz="1800" b="1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charset="0"/>
              <a:ea typeface="ＭＳ Ｐゴシック" pitchFamily="50" charset="-128"/>
            </a:endParaRPr>
          </a:p>
        </p:txBody>
      </p:sp>
      <p:sp>
        <p:nvSpPr>
          <p:cNvPr id="58" name="テキスト ボックス 57"/>
          <p:cNvSpPr txBox="1"/>
          <p:nvPr/>
        </p:nvSpPr>
        <p:spPr>
          <a:xfrm>
            <a:off x="2041829" y="5062520"/>
            <a:ext cx="728084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ja-JP" altLang="en-US" sz="2800" b="0" dirty="0" smtClean="0"/>
              <a:t>・・・</a:t>
            </a:r>
            <a:endParaRPr kumimoji="1" lang="ja-JP" altLang="en-US" sz="2800" b="0" dirty="0"/>
          </a:p>
        </p:txBody>
      </p:sp>
      <p:grpSp>
        <p:nvGrpSpPr>
          <p:cNvPr id="59" name="グループ化 58"/>
          <p:cNvGrpSpPr/>
          <p:nvPr/>
        </p:nvGrpSpPr>
        <p:grpSpPr>
          <a:xfrm>
            <a:off x="939446" y="4538578"/>
            <a:ext cx="144016" cy="1582383"/>
            <a:chOff x="6300192" y="2877218"/>
            <a:chExt cx="144016" cy="1582383"/>
          </a:xfrm>
        </p:grpSpPr>
        <p:sp>
          <p:nvSpPr>
            <p:cNvPr id="60" name="正方形/長方形 59"/>
            <p:cNvSpPr/>
            <p:nvPr/>
          </p:nvSpPr>
          <p:spPr bwMode="auto">
            <a:xfrm>
              <a:off x="6300192" y="3196996"/>
              <a:ext cx="144016" cy="159996"/>
            </a:xfrm>
            <a:prstGeom prst="rect">
              <a:avLst/>
            </a:prstGeom>
            <a:solidFill>
              <a:schemeClr val="tx1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1" lang="ja-JP" altLang="en-US" sz="1800" b="1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  <a:ea typeface="ＭＳ Ｐゴシック" pitchFamily="50" charset="-128"/>
              </a:endParaRPr>
            </a:p>
          </p:txBody>
        </p:sp>
        <p:sp>
          <p:nvSpPr>
            <p:cNvPr id="61" name="正方形/長方形 60"/>
            <p:cNvSpPr/>
            <p:nvPr/>
          </p:nvSpPr>
          <p:spPr bwMode="auto">
            <a:xfrm>
              <a:off x="6300192" y="3356992"/>
              <a:ext cx="144016" cy="159996"/>
            </a:xfrm>
            <a:prstGeom prst="rect">
              <a:avLst/>
            </a:prstGeom>
            <a:solidFill>
              <a:schemeClr val="tx1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1" lang="ja-JP" altLang="en-US" sz="1800" b="1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  <a:ea typeface="ＭＳ Ｐゴシック" pitchFamily="50" charset="-128"/>
              </a:endParaRPr>
            </a:p>
          </p:txBody>
        </p:sp>
        <p:sp>
          <p:nvSpPr>
            <p:cNvPr id="62" name="正方形/長方形 61"/>
            <p:cNvSpPr/>
            <p:nvPr/>
          </p:nvSpPr>
          <p:spPr bwMode="auto">
            <a:xfrm>
              <a:off x="6300192" y="3509392"/>
              <a:ext cx="144016" cy="159996"/>
            </a:xfrm>
            <a:prstGeom prst="rect">
              <a:avLst/>
            </a:prstGeom>
            <a:solidFill>
              <a:schemeClr val="bg1">
                <a:lumMod val="75000"/>
              </a:schemeClr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1" lang="ja-JP" altLang="en-US" sz="1800" b="1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  <a:ea typeface="ＭＳ Ｐゴシック" pitchFamily="50" charset="-128"/>
              </a:endParaRPr>
            </a:p>
          </p:txBody>
        </p:sp>
        <p:sp>
          <p:nvSpPr>
            <p:cNvPr id="63" name="正方形/長方形 62"/>
            <p:cNvSpPr/>
            <p:nvPr/>
          </p:nvSpPr>
          <p:spPr bwMode="auto">
            <a:xfrm>
              <a:off x="6300192" y="3669388"/>
              <a:ext cx="144016" cy="159996"/>
            </a:xfrm>
            <a:prstGeom prst="rect">
              <a:avLst/>
            </a:prstGeom>
            <a:solidFill>
              <a:schemeClr val="bg1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1" lang="ja-JP" altLang="en-US" sz="1800" b="1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  <a:ea typeface="ＭＳ Ｐゴシック" pitchFamily="50" charset="-128"/>
              </a:endParaRPr>
            </a:p>
          </p:txBody>
        </p:sp>
        <p:sp>
          <p:nvSpPr>
            <p:cNvPr id="64" name="正方形/長方形 63"/>
            <p:cNvSpPr/>
            <p:nvPr/>
          </p:nvSpPr>
          <p:spPr bwMode="auto">
            <a:xfrm>
              <a:off x="6300192" y="3827213"/>
              <a:ext cx="144016" cy="159996"/>
            </a:xfrm>
            <a:prstGeom prst="rect">
              <a:avLst/>
            </a:prstGeom>
            <a:solidFill>
              <a:schemeClr val="bg1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1" lang="ja-JP" altLang="en-US" sz="1800" b="1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  <a:ea typeface="ＭＳ Ｐゴシック" pitchFamily="50" charset="-128"/>
              </a:endParaRPr>
            </a:p>
          </p:txBody>
        </p:sp>
        <p:sp>
          <p:nvSpPr>
            <p:cNvPr id="65" name="正方形/長方形 64"/>
            <p:cNvSpPr/>
            <p:nvPr/>
          </p:nvSpPr>
          <p:spPr bwMode="auto">
            <a:xfrm>
              <a:off x="6300192" y="3987209"/>
              <a:ext cx="144016" cy="159996"/>
            </a:xfrm>
            <a:prstGeom prst="rect">
              <a:avLst/>
            </a:prstGeom>
            <a:solidFill>
              <a:schemeClr val="bg1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1" lang="ja-JP" altLang="en-US" sz="1800" b="1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  <a:ea typeface="ＭＳ Ｐゴシック" pitchFamily="50" charset="-128"/>
              </a:endParaRPr>
            </a:p>
          </p:txBody>
        </p:sp>
        <p:sp>
          <p:nvSpPr>
            <p:cNvPr id="66" name="正方形/長方形 65"/>
            <p:cNvSpPr/>
            <p:nvPr/>
          </p:nvSpPr>
          <p:spPr bwMode="auto">
            <a:xfrm>
              <a:off x="6300192" y="4139609"/>
              <a:ext cx="144016" cy="159996"/>
            </a:xfrm>
            <a:prstGeom prst="rect">
              <a:avLst/>
            </a:prstGeom>
            <a:solidFill>
              <a:schemeClr val="bg1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1" lang="ja-JP" altLang="en-US" sz="1800" b="1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  <a:ea typeface="ＭＳ Ｐゴシック" pitchFamily="50" charset="-128"/>
              </a:endParaRPr>
            </a:p>
          </p:txBody>
        </p:sp>
        <p:sp>
          <p:nvSpPr>
            <p:cNvPr id="67" name="正方形/長方形 66"/>
            <p:cNvSpPr/>
            <p:nvPr/>
          </p:nvSpPr>
          <p:spPr bwMode="auto">
            <a:xfrm>
              <a:off x="6300192" y="4299605"/>
              <a:ext cx="144016" cy="159996"/>
            </a:xfrm>
            <a:prstGeom prst="rect">
              <a:avLst/>
            </a:prstGeom>
            <a:solidFill>
              <a:schemeClr val="bg1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1" lang="ja-JP" altLang="en-US" sz="1800" b="1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  <a:ea typeface="ＭＳ Ｐゴシック" pitchFamily="50" charset="-128"/>
              </a:endParaRPr>
            </a:p>
          </p:txBody>
        </p:sp>
        <p:sp>
          <p:nvSpPr>
            <p:cNvPr id="68" name="正方形/長方形 67"/>
            <p:cNvSpPr/>
            <p:nvPr/>
          </p:nvSpPr>
          <p:spPr bwMode="auto">
            <a:xfrm>
              <a:off x="6300192" y="2877218"/>
              <a:ext cx="144016" cy="159996"/>
            </a:xfrm>
            <a:prstGeom prst="rect">
              <a:avLst/>
            </a:prstGeom>
            <a:solidFill>
              <a:schemeClr val="tx1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1" lang="ja-JP" altLang="en-US" sz="1800" b="1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  <a:ea typeface="ＭＳ Ｐゴシック" pitchFamily="50" charset="-128"/>
              </a:endParaRPr>
            </a:p>
          </p:txBody>
        </p:sp>
        <p:sp>
          <p:nvSpPr>
            <p:cNvPr id="69" name="正方形/長方形 68"/>
            <p:cNvSpPr/>
            <p:nvPr/>
          </p:nvSpPr>
          <p:spPr bwMode="auto">
            <a:xfrm>
              <a:off x="6300192" y="3037214"/>
              <a:ext cx="144016" cy="159996"/>
            </a:xfrm>
            <a:prstGeom prst="rect">
              <a:avLst/>
            </a:prstGeom>
            <a:solidFill>
              <a:schemeClr val="tx1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1" lang="ja-JP" altLang="en-US" sz="1800" b="1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  <a:ea typeface="ＭＳ Ｐゴシック" pitchFamily="50" charset="-128"/>
              </a:endParaRPr>
            </a:p>
          </p:txBody>
        </p:sp>
      </p:grpSp>
      <p:grpSp>
        <p:nvGrpSpPr>
          <p:cNvPr id="70" name="グループ化 69"/>
          <p:cNvGrpSpPr/>
          <p:nvPr/>
        </p:nvGrpSpPr>
        <p:grpSpPr>
          <a:xfrm>
            <a:off x="1336090" y="4539556"/>
            <a:ext cx="144016" cy="1582383"/>
            <a:chOff x="6300192" y="2877218"/>
            <a:chExt cx="144016" cy="1582383"/>
          </a:xfrm>
        </p:grpSpPr>
        <p:sp>
          <p:nvSpPr>
            <p:cNvPr id="71" name="正方形/長方形 70"/>
            <p:cNvSpPr/>
            <p:nvPr/>
          </p:nvSpPr>
          <p:spPr bwMode="auto">
            <a:xfrm>
              <a:off x="6300192" y="3196996"/>
              <a:ext cx="144016" cy="159996"/>
            </a:xfrm>
            <a:prstGeom prst="rect">
              <a:avLst/>
            </a:prstGeom>
            <a:solidFill>
              <a:schemeClr val="tx1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1" lang="ja-JP" altLang="en-US" sz="1800" b="1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  <a:ea typeface="ＭＳ Ｐゴシック" pitchFamily="50" charset="-128"/>
              </a:endParaRPr>
            </a:p>
          </p:txBody>
        </p:sp>
        <p:sp>
          <p:nvSpPr>
            <p:cNvPr id="72" name="正方形/長方形 71"/>
            <p:cNvSpPr/>
            <p:nvPr/>
          </p:nvSpPr>
          <p:spPr bwMode="auto">
            <a:xfrm>
              <a:off x="6300192" y="3356992"/>
              <a:ext cx="144016" cy="159996"/>
            </a:xfrm>
            <a:prstGeom prst="rect">
              <a:avLst/>
            </a:prstGeom>
            <a:solidFill>
              <a:schemeClr val="bg1">
                <a:lumMod val="75000"/>
              </a:schemeClr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1" lang="ja-JP" altLang="en-US" sz="1800" b="1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  <a:ea typeface="ＭＳ Ｐゴシック" pitchFamily="50" charset="-128"/>
              </a:endParaRPr>
            </a:p>
          </p:txBody>
        </p:sp>
        <p:sp>
          <p:nvSpPr>
            <p:cNvPr id="73" name="正方形/長方形 72"/>
            <p:cNvSpPr/>
            <p:nvPr/>
          </p:nvSpPr>
          <p:spPr bwMode="auto">
            <a:xfrm>
              <a:off x="6300192" y="3509392"/>
              <a:ext cx="144016" cy="159996"/>
            </a:xfrm>
            <a:prstGeom prst="rect">
              <a:avLst/>
            </a:prstGeom>
            <a:solidFill>
              <a:schemeClr val="bg1">
                <a:lumMod val="75000"/>
              </a:schemeClr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1" lang="ja-JP" altLang="en-US" sz="1800" b="1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  <a:ea typeface="ＭＳ Ｐゴシック" pitchFamily="50" charset="-128"/>
              </a:endParaRPr>
            </a:p>
          </p:txBody>
        </p:sp>
        <p:sp>
          <p:nvSpPr>
            <p:cNvPr id="74" name="正方形/長方形 73"/>
            <p:cNvSpPr/>
            <p:nvPr/>
          </p:nvSpPr>
          <p:spPr bwMode="auto">
            <a:xfrm>
              <a:off x="6300192" y="3669388"/>
              <a:ext cx="144016" cy="159996"/>
            </a:xfrm>
            <a:prstGeom prst="rect">
              <a:avLst/>
            </a:prstGeom>
            <a:solidFill>
              <a:schemeClr val="bg1">
                <a:lumMod val="75000"/>
              </a:schemeClr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1" lang="ja-JP" altLang="en-US" sz="1800" b="1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  <a:ea typeface="ＭＳ Ｐゴシック" pitchFamily="50" charset="-128"/>
              </a:endParaRPr>
            </a:p>
          </p:txBody>
        </p:sp>
        <p:sp>
          <p:nvSpPr>
            <p:cNvPr id="75" name="正方形/長方形 74"/>
            <p:cNvSpPr/>
            <p:nvPr/>
          </p:nvSpPr>
          <p:spPr bwMode="auto">
            <a:xfrm>
              <a:off x="6300192" y="3827213"/>
              <a:ext cx="144016" cy="159996"/>
            </a:xfrm>
            <a:prstGeom prst="rect">
              <a:avLst/>
            </a:prstGeom>
            <a:solidFill>
              <a:schemeClr val="bg1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1" lang="ja-JP" altLang="en-US" sz="1800" b="1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  <a:ea typeface="ＭＳ Ｐゴシック" pitchFamily="50" charset="-128"/>
              </a:endParaRPr>
            </a:p>
          </p:txBody>
        </p:sp>
        <p:sp>
          <p:nvSpPr>
            <p:cNvPr id="76" name="正方形/長方形 75"/>
            <p:cNvSpPr/>
            <p:nvPr/>
          </p:nvSpPr>
          <p:spPr bwMode="auto">
            <a:xfrm>
              <a:off x="6300192" y="3987209"/>
              <a:ext cx="144016" cy="159996"/>
            </a:xfrm>
            <a:prstGeom prst="rect">
              <a:avLst/>
            </a:prstGeom>
            <a:solidFill>
              <a:schemeClr val="bg1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1" lang="ja-JP" altLang="en-US" sz="1800" b="1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  <a:ea typeface="ＭＳ Ｐゴシック" pitchFamily="50" charset="-128"/>
              </a:endParaRPr>
            </a:p>
          </p:txBody>
        </p:sp>
        <p:sp>
          <p:nvSpPr>
            <p:cNvPr id="77" name="正方形/長方形 76"/>
            <p:cNvSpPr/>
            <p:nvPr/>
          </p:nvSpPr>
          <p:spPr bwMode="auto">
            <a:xfrm>
              <a:off x="6300192" y="4139609"/>
              <a:ext cx="144016" cy="159996"/>
            </a:xfrm>
            <a:prstGeom prst="rect">
              <a:avLst/>
            </a:prstGeom>
            <a:solidFill>
              <a:schemeClr val="bg1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1" lang="ja-JP" altLang="en-US" sz="1800" b="1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  <a:ea typeface="ＭＳ Ｐゴシック" pitchFamily="50" charset="-128"/>
              </a:endParaRPr>
            </a:p>
          </p:txBody>
        </p:sp>
        <p:sp>
          <p:nvSpPr>
            <p:cNvPr id="78" name="正方形/長方形 77"/>
            <p:cNvSpPr/>
            <p:nvPr/>
          </p:nvSpPr>
          <p:spPr bwMode="auto">
            <a:xfrm>
              <a:off x="6300192" y="4299605"/>
              <a:ext cx="144016" cy="159996"/>
            </a:xfrm>
            <a:prstGeom prst="rect">
              <a:avLst/>
            </a:prstGeom>
            <a:solidFill>
              <a:schemeClr val="bg1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1" lang="ja-JP" altLang="en-US" sz="1800" b="1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  <a:ea typeface="ＭＳ Ｐゴシック" pitchFamily="50" charset="-128"/>
              </a:endParaRPr>
            </a:p>
          </p:txBody>
        </p:sp>
        <p:sp>
          <p:nvSpPr>
            <p:cNvPr id="79" name="正方形/長方形 78"/>
            <p:cNvSpPr/>
            <p:nvPr/>
          </p:nvSpPr>
          <p:spPr bwMode="auto">
            <a:xfrm>
              <a:off x="6300192" y="2877218"/>
              <a:ext cx="144016" cy="159996"/>
            </a:xfrm>
            <a:prstGeom prst="rect">
              <a:avLst/>
            </a:prstGeom>
            <a:solidFill>
              <a:schemeClr val="tx1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1" lang="ja-JP" altLang="en-US" sz="1800" b="1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  <a:ea typeface="ＭＳ Ｐゴシック" pitchFamily="50" charset="-128"/>
              </a:endParaRPr>
            </a:p>
          </p:txBody>
        </p:sp>
        <p:sp>
          <p:nvSpPr>
            <p:cNvPr id="80" name="正方形/長方形 79"/>
            <p:cNvSpPr/>
            <p:nvPr/>
          </p:nvSpPr>
          <p:spPr bwMode="auto">
            <a:xfrm>
              <a:off x="6300192" y="3037214"/>
              <a:ext cx="144016" cy="159996"/>
            </a:xfrm>
            <a:prstGeom prst="rect">
              <a:avLst/>
            </a:prstGeom>
            <a:solidFill>
              <a:schemeClr val="tx1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1" lang="ja-JP" altLang="en-US" sz="1800" b="1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  <a:ea typeface="ＭＳ Ｐゴシック" pitchFamily="50" charset="-128"/>
              </a:endParaRPr>
            </a:p>
          </p:txBody>
        </p:sp>
      </p:grpSp>
      <p:grpSp>
        <p:nvGrpSpPr>
          <p:cNvPr id="81" name="グループ化 80"/>
          <p:cNvGrpSpPr/>
          <p:nvPr/>
        </p:nvGrpSpPr>
        <p:grpSpPr>
          <a:xfrm>
            <a:off x="1725413" y="4531960"/>
            <a:ext cx="144016" cy="1582383"/>
            <a:chOff x="6300192" y="2877218"/>
            <a:chExt cx="144016" cy="1582383"/>
          </a:xfrm>
        </p:grpSpPr>
        <p:sp>
          <p:nvSpPr>
            <p:cNvPr id="82" name="正方形/長方形 81"/>
            <p:cNvSpPr/>
            <p:nvPr/>
          </p:nvSpPr>
          <p:spPr bwMode="auto">
            <a:xfrm>
              <a:off x="6300192" y="3196996"/>
              <a:ext cx="144016" cy="159996"/>
            </a:xfrm>
            <a:prstGeom prst="rect">
              <a:avLst/>
            </a:prstGeom>
            <a:solidFill>
              <a:schemeClr val="bg2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1" lang="ja-JP" altLang="en-US" sz="1800" b="1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  <a:ea typeface="ＭＳ Ｐゴシック" pitchFamily="50" charset="-128"/>
              </a:endParaRPr>
            </a:p>
          </p:txBody>
        </p:sp>
        <p:sp>
          <p:nvSpPr>
            <p:cNvPr id="83" name="正方形/長方形 82"/>
            <p:cNvSpPr/>
            <p:nvPr/>
          </p:nvSpPr>
          <p:spPr bwMode="auto">
            <a:xfrm>
              <a:off x="6300192" y="3356992"/>
              <a:ext cx="144016" cy="159996"/>
            </a:xfrm>
            <a:prstGeom prst="rect">
              <a:avLst/>
            </a:prstGeom>
            <a:solidFill>
              <a:schemeClr val="tx1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1" lang="ja-JP" altLang="en-US" sz="1800" b="1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  <a:ea typeface="ＭＳ Ｐゴシック" pitchFamily="50" charset="-128"/>
              </a:endParaRPr>
            </a:p>
          </p:txBody>
        </p:sp>
        <p:sp>
          <p:nvSpPr>
            <p:cNvPr id="84" name="正方形/長方形 83"/>
            <p:cNvSpPr/>
            <p:nvPr/>
          </p:nvSpPr>
          <p:spPr bwMode="auto">
            <a:xfrm>
              <a:off x="6300192" y="3509392"/>
              <a:ext cx="144016" cy="159996"/>
            </a:xfrm>
            <a:prstGeom prst="rect">
              <a:avLst/>
            </a:prstGeom>
            <a:solidFill>
              <a:schemeClr val="tx1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1" lang="ja-JP" altLang="en-US" sz="1800" b="1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  <a:ea typeface="ＭＳ Ｐゴシック" pitchFamily="50" charset="-128"/>
              </a:endParaRPr>
            </a:p>
          </p:txBody>
        </p:sp>
        <p:sp>
          <p:nvSpPr>
            <p:cNvPr id="85" name="正方形/長方形 84"/>
            <p:cNvSpPr/>
            <p:nvPr/>
          </p:nvSpPr>
          <p:spPr bwMode="auto">
            <a:xfrm>
              <a:off x="6300192" y="3669388"/>
              <a:ext cx="144016" cy="159996"/>
            </a:xfrm>
            <a:prstGeom prst="rect">
              <a:avLst/>
            </a:prstGeom>
            <a:solidFill>
              <a:schemeClr val="tx1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1" lang="ja-JP" altLang="en-US" sz="1800" b="1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  <a:ea typeface="ＭＳ Ｐゴシック" pitchFamily="50" charset="-128"/>
              </a:endParaRPr>
            </a:p>
          </p:txBody>
        </p:sp>
        <p:sp>
          <p:nvSpPr>
            <p:cNvPr id="86" name="正方形/長方形 85"/>
            <p:cNvSpPr/>
            <p:nvPr/>
          </p:nvSpPr>
          <p:spPr bwMode="auto">
            <a:xfrm>
              <a:off x="6300192" y="3827213"/>
              <a:ext cx="144016" cy="159996"/>
            </a:xfrm>
            <a:prstGeom prst="rect">
              <a:avLst/>
            </a:prstGeom>
            <a:solidFill>
              <a:schemeClr val="tx1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1" lang="ja-JP" altLang="en-US" sz="1800" b="1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  <a:ea typeface="ＭＳ Ｐゴシック" pitchFamily="50" charset="-128"/>
              </a:endParaRPr>
            </a:p>
          </p:txBody>
        </p:sp>
        <p:sp>
          <p:nvSpPr>
            <p:cNvPr id="87" name="正方形/長方形 86"/>
            <p:cNvSpPr/>
            <p:nvPr/>
          </p:nvSpPr>
          <p:spPr bwMode="auto">
            <a:xfrm>
              <a:off x="6300192" y="3987209"/>
              <a:ext cx="144016" cy="159996"/>
            </a:xfrm>
            <a:prstGeom prst="rect">
              <a:avLst/>
            </a:prstGeom>
            <a:solidFill>
              <a:schemeClr val="bg1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1" lang="ja-JP" altLang="en-US" sz="1800" b="1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  <a:ea typeface="ＭＳ Ｐゴシック" pitchFamily="50" charset="-128"/>
              </a:endParaRPr>
            </a:p>
          </p:txBody>
        </p:sp>
        <p:sp>
          <p:nvSpPr>
            <p:cNvPr id="88" name="正方形/長方形 87"/>
            <p:cNvSpPr/>
            <p:nvPr/>
          </p:nvSpPr>
          <p:spPr bwMode="auto">
            <a:xfrm>
              <a:off x="6300192" y="4139609"/>
              <a:ext cx="144016" cy="159996"/>
            </a:xfrm>
            <a:prstGeom prst="rect">
              <a:avLst/>
            </a:prstGeom>
            <a:solidFill>
              <a:schemeClr val="bg1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1" lang="ja-JP" altLang="en-US" sz="1800" b="1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  <a:ea typeface="ＭＳ Ｐゴシック" pitchFamily="50" charset="-128"/>
              </a:endParaRPr>
            </a:p>
          </p:txBody>
        </p:sp>
        <p:sp>
          <p:nvSpPr>
            <p:cNvPr id="89" name="正方形/長方形 88"/>
            <p:cNvSpPr/>
            <p:nvPr/>
          </p:nvSpPr>
          <p:spPr bwMode="auto">
            <a:xfrm>
              <a:off x="6300192" y="4299605"/>
              <a:ext cx="144016" cy="159996"/>
            </a:xfrm>
            <a:prstGeom prst="rect">
              <a:avLst/>
            </a:prstGeom>
            <a:solidFill>
              <a:schemeClr val="bg1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1" lang="ja-JP" altLang="en-US" sz="1800" b="1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  <a:ea typeface="ＭＳ Ｐゴシック" pitchFamily="50" charset="-128"/>
              </a:endParaRPr>
            </a:p>
          </p:txBody>
        </p:sp>
        <p:sp>
          <p:nvSpPr>
            <p:cNvPr id="90" name="正方形/長方形 89"/>
            <p:cNvSpPr/>
            <p:nvPr/>
          </p:nvSpPr>
          <p:spPr bwMode="auto">
            <a:xfrm>
              <a:off x="6300192" y="2877218"/>
              <a:ext cx="144016" cy="159996"/>
            </a:xfrm>
            <a:prstGeom prst="rect">
              <a:avLst/>
            </a:prstGeom>
            <a:solidFill>
              <a:schemeClr val="bg2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1" lang="ja-JP" altLang="en-US" sz="1800" b="1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  <a:ea typeface="ＭＳ Ｐゴシック" pitchFamily="50" charset="-128"/>
              </a:endParaRPr>
            </a:p>
          </p:txBody>
        </p:sp>
        <p:sp>
          <p:nvSpPr>
            <p:cNvPr id="119" name="正方形/長方形 118"/>
            <p:cNvSpPr/>
            <p:nvPr/>
          </p:nvSpPr>
          <p:spPr bwMode="auto">
            <a:xfrm>
              <a:off x="6300192" y="3037214"/>
              <a:ext cx="144016" cy="159996"/>
            </a:xfrm>
            <a:prstGeom prst="rect">
              <a:avLst/>
            </a:prstGeom>
            <a:solidFill>
              <a:schemeClr val="bg2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1" lang="ja-JP" altLang="en-US" sz="1800" b="1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  <a:ea typeface="ＭＳ Ｐゴシック" pitchFamily="50" charset="-128"/>
              </a:endParaRPr>
            </a:p>
          </p:txBody>
        </p:sp>
      </p:grpSp>
      <mc:AlternateContent xmlns:mc="http://schemas.openxmlformats.org/markup-compatibility/2006" xmlns:a14="http://schemas.microsoft.com/office/drawing/2010/main">
        <mc:Choice Requires="a14">
          <p:sp>
            <p:nvSpPr>
              <p:cNvPr id="120" name="正方形/長方形 119"/>
              <p:cNvSpPr/>
              <p:nvPr/>
            </p:nvSpPr>
            <p:spPr>
              <a:xfrm>
                <a:off x="2555776" y="4398952"/>
                <a:ext cx="846835" cy="646331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14:m>
                  <m:oMath xmlns:m="http://schemas.openxmlformats.org/officeDocument/2006/math">
                    <m:sSub>
                      <m:sSubPr>
                        <m:ctrlPr>
                          <a:rPr lang="en-US" altLang="ja-JP" sz="3600" b="0" i="1">
                            <a:latin typeface="Cambria Math"/>
                          </a:rPr>
                        </m:ctrlPr>
                      </m:sSubPr>
                      <m:e>
                        <m:r>
                          <a:rPr lang="en-US" altLang="ja-JP" sz="3600" b="0" i="1">
                            <a:latin typeface="Cambria Math"/>
                          </a:rPr>
                          <m:t>𝑈</m:t>
                        </m:r>
                      </m:e>
                      <m:sub>
                        <m:r>
                          <a:rPr lang="en-US" altLang="ja-JP" sz="3600" b="0" i="1">
                            <a:latin typeface="Cambria Math"/>
                          </a:rPr>
                          <m:t>𝑑</m:t>
                        </m:r>
                      </m:sub>
                    </m:sSub>
                  </m:oMath>
                </a14:m>
                <a:r>
                  <a:rPr lang="en-US" altLang="ja-JP" sz="3600" b="0" dirty="0"/>
                  <a:t> </a:t>
                </a:r>
                <a:endParaRPr lang="ja-JP" altLang="en-US" sz="3600" dirty="0"/>
              </a:p>
            </p:txBody>
          </p:sp>
        </mc:Choice>
        <mc:Fallback xmlns="">
          <p:sp>
            <p:nvSpPr>
              <p:cNvPr id="120" name="正方形/長方形 119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555776" y="4398952"/>
                <a:ext cx="846835" cy="646331"/>
              </a:xfrm>
              <a:prstGeom prst="rect">
                <a:avLst/>
              </a:prstGeom>
              <a:blipFill rotWithShape="1">
                <a:blip r:embed="rId3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ja-JP" alt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56" name="下矢印 55"/>
          <p:cNvSpPr/>
          <p:nvPr/>
        </p:nvSpPr>
        <p:spPr bwMode="auto">
          <a:xfrm>
            <a:off x="1489963" y="3321556"/>
            <a:ext cx="567924" cy="755515"/>
          </a:xfrm>
          <a:prstGeom prst="downArrow">
            <a:avLst/>
          </a:prstGeom>
          <a:solidFill>
            <a:srgbClr val="00B050"/>
          </a:solidFill>
          <a:ln w="9525" cap="flat" cmpd="sng" algn="ctr">
            <a:solidFill>
              <a:srgbClr val="00B050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1" lang="ja-JP" altLang="en-US" sz="1800" b="1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charset="0"/>
              <a:ea typeface="ＭＳ Ｐゴシック" pitchFamily="50" charset="-128"/>
            </a:endParaRPr>
          </a:p>
        </p:txBody>
      </p:sp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 dirty="0"/>
              <a:t>特異値</a:t>
            </a:r>
            <a:r>
              <a:rPr kumimoji="1" lang="ja-JP" altLang="en-US" dirty="0" smtClean="0"/>
              <a:t>分解</a:t>
            </a:r>
            <a:r>
              <a:rPr kumimoji="1" lang="en-US" altLang="ja-JP" sz="2000" smtClean="0"/>
              <a:t>(Singular Value </a:t>
            </a:r>
            <a:r>
              <a:rPr kumimoji="1" lang="en-US" altLang="ja-JP" sz="2000" dirty="0" smtClean="0"/>
              <a:t>Decomposition)</a:t>
            </a:r>
            <a:endParaRPr kumimoji="1" lang="ja-JP" altLang="en-US" sz="2000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コンテンツ プレースホルダー 2"/>
              <p:cNvSpPr>
                <a:spLocks noGrp="1"/>
              </p:cNvSpPr>
              <p:nvPr>
                <p:ph idx="1"/>
              </p:nvPr>
            </p:nvSpPr>
            <p:spPr/>
            <p:txBody>
              <a:bodyPr/>
              <a:lstStyle/>
              <a:p>
                <a14:m>
                  <m:oMath xmlns:m="http://schemas.openxmlformats.org/officeDocument/2006/math">
                    <m:sSub>
                      <m:sSubPr>
                        <m:ctrlPr>
                          <a:rPr lang="en-US" altLang="ja-JP" sz="3200" i="1">
                            <a:solidFill>
                              <a:srgbClr val="FF0000"/>
                            </a:solidFill>
                            <a:latin typeface="Cambria Math"/>
                          </a:rPr>
                        </m:ctrlPr>
                      </m:sSubPr>
                      <m:e>
                        <m:r>
                          <a:rPr lang="en-US" altLang="ja-JP" sz="3200" i="1">
                            <a:solidFill>
                              <a:srgbClr val="FF0000"/>
                            </a:solidFill>
                            <a:latin typeface="Cambria Math"/>
                          </a:rPr>
                          <m:t>𝐿</m:t>
                        </m:r>
                      </m:e>
                      <m:sub>
                        <m:r>
                          <a:rPr lang="en-US" altLang="ja-JP" sz="3200" i="1">
                            <a:solidFill>
                              <a:srgbClr val="FF0000"/>
                            </a:solidFill>
                            <a:latin typeface="Cambria Math"/>
                          </a:rPr>
                          <m:t>𝑑</m:t>
                        </m:r>
                      </m:sub>
                    </m:sSub>
                    <m:r>
                      <a:rPr lang="en-US" altLang="ja-JP" sz="3200" i="1">
                        <a:solidFill>
                          <a:srgbClr val="FF0000"/>
                        </a:solidFill>
                        <a:latin typeface="Cambria Math"/>
                      </a:rPr>
                      <m:t>,</m:t>
                    </m:r>
                    <m:sSub>
                      <m:sSubPr>
                        <m:ctrlPr>
                          <a:rPr lang="en-US" altLang="ja-JP" sz="3200" i="1">
                            <a:solidFill>
                              <a:srgbClr val="FF0000"/>
                            </a:solidFill>
                            <a:latin typeface="Cambria Math"/>
                          </a:rPr>
                        </m:ctrlPr>
                      </m:sSubPr>
                      <m:e>
                        <m:r>
                          <a:rPr lang="en-US" altLang="ja-JP" sz="3200" i="1">
                            <a:solidFill>
                              <a:srgbClr val="FF0000"/>
                            </a:solidFill>
                            <a:latin typeface="Cambria Math"/>
                          </a:rPr>
                          <m:t>𝐿</m:t>
                        </m:r>
                      </m:e>
                      <m:sub>
                        <m:r>
                          <a:rPr lang="en-US" altLang="ja-JP" sz="3200" i="1">
                            <a:solidFill>
                              <a:srgbClr val="FF0000"/>
                            </a:solidFill>
                            <a:latin typeface="Cambria Math"/>
                          </a:rPr>
                          <m:t>𝑖𝑛𝑑</m:t>
                        </m:r>
                      </m:sub>
                    </m:sSub>
                  </m:oMath>
                </a14:m>
                <a:r>
                  <a:rPr lang="ja-JP" altLang="en-US" dirty="0">
                    <a:solidFill>
                      <a:srgbClr val="FF0000"/>
                    </a:solidFill>
                  </a:rPr>
                  <a:t>に特異値分解を適用すると、</a:t>
                </a:r>
                <a:r>
                  <a:rPr lang="en-US" altLang="ja-JP" dirty="0">
                    <a:solidFill>
                      <a:srgbClr val="FF0000"/>
                    </a:solidFill>
                  </a:rPr>
                  <a:t/>
                </a:r>
                <a:br>
                  <a:rPr lang="en-US" altLang="ja-JP" dirty="0">
                    <a:solidFill>
                      <a:srgbClr val="FF0000"/>
                    </a:solidFill>
                  </a:rPr>
                </a:br>
                <a:r>
                  <a:rPr lang="ja-JP" altLang="en-US" dirty="0">
                    <a:solidFill>
                      <a:srgbClr val="FF0000"/>
                    </a:solidFill>
                  </a:rPr>
                  <a:t>行列</a:t>
                </a:r>
                <a14:m>
                  <m:oMath xmlns:m="http://schemas.openxmlformats.org/officeDocument/2006/math">
                    <m:r>
                      <a:rPr lang="en-US" altLang="ja-JP" i="1">
                        <a:solidFill>
                          <a:srgbClr val="FF0000"/>
                        </a:solidFill>
                        <a:latin typeface="Cambria Math"/>
                      </a:rPr>
                      <m:t>𝑈</m:t>
                    </m:r>
                  </m:oMath>
                </a14:m>
                <a:r>
                  <a:rPr lang="ja-JP" altLang="en-US" dirty="0">
                    <a:solidFill>
                      <a:srgbClr val="FF0000"/>
                    </a:solidFill>
                  </a:rPr>
                  <a:t>が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altLang="ja-JP" i="1">
                            <a:solidFill>
                              <a:srgbClr val="FF0000"/>
                            </a:solidFill>
                            <a:latin typeface="Cambria Math"/>
                          </a:rPr>
                        </m:ctrlPr>
                      </m:sSubPr>
                      <m:e>
                        <m:r>
                          <a:rPr lang="en-US" altLang="ja-JP" i="1">
                            <a:solidFill>
                              <a:srgbClr val="FF0000"/>
                            </a:solidFill>
                            <a:latin typeface="Cambria Math"/>
                          </a:rPr>
                          <m:t>𝐵</m:t>
                        </m:r>
                      </m:e>
                      <m:sub>
                        <m:r>
                          <a:rPr lang="en-US" altLang="ja-JP" i="1">
                            <a:solidFill>
                              <a:srgbClr val="FF0000"/>
                            </a:solidFill>
                            <a:latin typeface="Cambria Math"/>
                          </a:rPr>
                          <m:t>𝑑</m:t>
                        </m:r>
                      </m:sub>
                    </m:sSub>
                    <m:r>
                      <a:rPr lang="en-US" altLang="ja-JP" i="1">
                        <a:solidFill>
                          <a:srgbClr val="FF0000"/>
                        </a:solidFill>
                        <a:latin typeface="Cambria Math"/>
                      </a:rPr>
                      <m:t>,</m:t>
                    </m:r>
                    <m:sSub>
                      <m:sSubPr>
                        <m:ctrlPr>
                          <a:rPr lang="en-US" altLang="ja-JP" i="1">
                            <a:solidFill>
                              <a:srgbClr val="FF0000"/>
                            </a:solidFill>
                            <a:latin typeface="Cambria Math"/>
                          </a:rPr>
                        </m:ctrlPr>
                      </m:sSubPr>
                      <m:e>
                        <m:r>
                          <a:rPr lang="en-US" altLang="ja-JP" i="1">
                            <a:solidFill>
                              <a:srgbClr val="FF0000"/>
                            </a:solidFill>
                            <a:latin typeface="Cambria Math"/>
                          </a:rPr>
                          <m:t>𝐵</m:t>
                        </m:r>
                      </m:e>
                      <m:sub>
                        <m:r>
                          <a:rPr lang="en-US" altLang="ja-JP" i="1">
                            <a:solidFill>
                              <a:srgbClr val="FF0000"/>
                            </a:solidFill>
                            <a:latin typeface="Cambria Math"/>
                          </a:rPr>
                          <m:t>𝑖𝑛𝑑</m:t>
                        </m:r>
                      </m:sub>
                    </m:sSub>
                  </m:oMath>
                </a14:m>
                <a:r>
                  <a:rPr lang="ja-JP" altLang="en-US" dirty="0">
                    <a:solidFill>
                      <a:srgbClr val="FF0000"/>
                    </a:solidFill>
                  </a:rPr>
                  <a:t>となる</a:t>
                </a:r>
              </a:p>
            </p:txBody>
          </p:sp>
        </mc:Choice>
        <mc:Fallback xmlns="">
          <p:sp>
            <p:nvSpPr>
              <p:cNvPr id="3" name="コンテンツ プレースホルダー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blipFill rotWithShape="1">
                <a:blip r:embed="rId4"/>
                <a:stretch>
                  <a:fillRect t="-1549"/>
                </a:stretch>
              </a:blipFill>
            </p:spPr>
            <p:txBody>
              <a:bodyPr/>
              <a:lstStyle/>
              <a:p>
                <a:r>
                  <a:rPr lang="ja-JP" alt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43" name="正方形/長方形 142"/>
              <p:cNvSpPr/>
              <p:nvPr/>
            </p:nvSpPr>
            <p:spPr>
              <a:xfrm>
                <a:off x="376359" y="2652911"/>
                <a:ext cx="3114314" cy="668645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14:m>
                  <m:oMath xmlns:m="http://schemas.openxmlformats.org/officeDocument/2006/math">
                    <m:sSub>
                      <m:sSubPr>
                        <m:ctrlPr>
                          <a:rPr lang="en-US" altLang="ja-JP" sz="3600" b="0" i="1" smtClean="0">
                            <a:latin typeface="Cambria Math"/>
                          </a:rPr>
                        </m:ctrlPr>
                      </m:sSubPr>
                      <m:e>
                        <m:r>
                          <a:rPr lang="en-US" altLang="ja-JP" sz="3600" b="0" i="1">
                            <a:latin typeface="Cambria Math"/>
                          </a:rPr>
                          <m:t>𝐿</m:t>
                        </m:r>
                      </m:e>
                      <m:sub>
                        <m:r>
                          <a:rPr lang="en-US" altLang="ja-JP" sz="3600" b="0" i="1">
                            <a:latin typeface="Cambria Math"/>
                          </a:rPr>
                          <m:t>𝑑</m:t>
                        </m:r>
                      </m:sub>
                    </m:sSub>
                    <m:r>
                      <a:rPr lang="en-US" altLang="ja-JP" sz="3600" b="0" i="1" smtClean="0">
                        <a:latin typeface="Cambria Math"/>
                      </a:rPr>
                      <m:t>=</m:t>
                    </m:r>
                    <m:sSub>
                      <m:sSubPr>
                        <m:ctrlPr>
                          <a:rPr lang="en-US" altLang="ja-JP" sz="3600" b="0" i="1">
                            <a:latin typeface="Cambria Math"/>
                          </a:rPr>
                        </m:ctrlPr>
                      </m:sSubPr>
                      <m:e>
                        <m:r>
                          <a:rPr lang="en-US" altLang="ja-JP" sz="3600" b="0" i="1">
                            <a:latin typeface="Cambria Math"/>
                          </a:rPr>
                          <m:t>𝑈</m:t>
                        </m:r>
                      </m:e>
                      <m:sub>
                        <m:r>
                          <a:rPr lang="en-US" altLang="ja-JP" sz="3600" b="0" i="1">
                            <a:latin typeface="Cambria Math"/>
                          </a:rPr>
                          <m:t>𝑑</m:t>
                        </m:r>
                      </m:sub>
                    </m:sSub>
                  </m:oMath>
                </a14:m>
                <a:r>
                  <a:rPr lang="en-US" altLang="ja-JP" sz="3600" b="0" dirty="0"/>
                  <a:t>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altLang="ja-JP" sz="3600" b="0" i="1">
                            <a:latin typeface="Cambria Math"/>
                          </a:rPr>
                        </m:ctrlPr>
                      </m:sSubPr>
                      <m:e>
                        <m:r>
                          <m:rPr>
                            <m:sty m:val="p"/>
                          </m:rPr>
                          <a:rPr lang="en-US" altLang="ja-JP" sz="3600" b="0">
                            <a:latin typeface="Cambria Math"/>
                          </a:rPr>
                          <m:t>Σ</m:t>
                        </m:r>
                      </m:e>
                      <m:sub>
                        <m:r>
                          <a:rPr lang="en-US" altLang="ja-JP" sz="3600" b="0" i="1">
                            <a:latin typeface="Cambria Math"/>
                          </a:rPr>
                          <m:t>𝑑</m:t>
                        </m:r>
                      </m:sub>
                    </m:sSub>
                  </m:oMath>
                </a14:m>
                <a:r>
                  <a:rPr lang="en-US" altLang="ja-JP" sz="3600" b="0" dirty="0"/>
                  <a:t> </a:t>
                </a:r>
                <a14:m>
                  <m:oMath xmlns:m="http://schemas.openxmlformats.org/officeDocument/2006/math">
                    <m:sSubSup>
                      <m:sSubSupPr>
                        <m:ctrlPr>
                          <a:rPr lang="en-US" altLang="ja-JP" sz="3600" b="0" i="1">
                            <a:latin typeface="Cambria Math"/>
                          </a:rPr>
                        </m:ctrlPr>
                      </m:sSubSupPr>
                      <m:e>
                        <m:r>
                          <a:rPr lang="en-US" altLang="ja-JP" sz="3600" b="0" i="1">
                            <a:latin typeface="Cambria Math"/>
                          </a:rPr>
                          <m:t>𝑉</m:t>
                        </m:r>
                      </m:e>
                      <m:sub>
                        <m:r>
                          <a:rPr lang="en-US" altLang="ja-JP" sz="3600" b="0" i="1">
                            <a:latin typeface="Cambria Math"/>
                          </a:rPr>
                          <m:t>𝑑</m:t>
                        </m:r>
                      </m:sub>
                      <m:sup>
                        <m:r>
                          <a:rPr lang="en-US" altLang="ja-JP" sz="3600" b="0" i="1">
                            <a:latin typeface="Cambria Math"/>
                          </a:rPr>
                          <m:t>𝑇</m:t>
                        </m:r>
                      </m:sup>
                    </m:sSubSup>
                  </m:oMath>
                </a14:m>
                <a:endParaRPr lang="ja-JP" altLang="en-US" sz="3600" b="0" dirty="0"/>
              </a:p>
            </p:txBody>
          </p:sp>
        </mc:Choice>
        <mc:Fallback xmlns="">
          <p:sp>
            <p:nvSpPr>
              <p:cNvPr id="143" name="正方形/長方形 142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76359" y="2652911"/>
                <a:ext cx="3114314" cy="668645"/>
              </a:xfrm>
              <a:prstGeom prst="rect">
                <a:avLst/>
              </a:prstGeom>
              <a:blipFill rotWithShape="1">
                <a:blip r:embed="rId5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ja-JP" alt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5" name="正方形/長方形 4"/>
          <p:cNvSpPr/>
          <p:nvPr/>
        </p:nvSpPr>
        <p:spPr bwMode="auto">
          <a:xfrm>
            <a:off x="1457060" y="2652911"/>
            <a:ext cx="633731" cy="668645"/>
          </a:xfrm>
          <a:prstGeom prst="rect">
            <a:avLst/>
          </a:prstGeom>
          <a:noFill/>
          <a:ln w="28575" cap="flat" cmpd="sng" algn="ctr">
            <a:solidFill>
              <a:srgbClr val="00B050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1" lang="ja-JP" altLang="en-US" sz="1800" b="1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charset="0"/>
              <a:ea typeface="ＭＳ Ｐゴシック" pitchFamily="50" charset="-128"/>
            </a:endParaRPr>
          </a:p>
        </p:txBody>
      </p:sp>
      <p:pic>
        <p:nvPicPr>
          <p:cNvPr id="183298" name="Picture 2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brightnessContrast bright="35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738324" y="2561683"/>
            <a:ext cx="4290060" cy="2621703"/>
          </a:xfrm>
          <a:prstGeom prst="rect">
            <a:avLst/>
          </a:prstGeom>
          <a:noFill/>
          <a:ln w="38100">
            <a:noFill/>
            <a:miter lim="800000"/>
            <a:headEnd/>
            <a:tailEnd/>
          </a:ln>
          <a:effectLst>
            <a:outerShdw blurRad="254000" dist="63500" dir="2700000" algn="ctr" rotWithShape="0">
              <a:schemeClr val="bg2"/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</p:pic>
      <p:pic>
        <p:nvPicPr>
          <p:cNvPr id="185346" name="Picture 2"/>
          <p:cNvPicPr>
            <a:picLocks noChangeAspect="1" noChangeArrowheads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104506" y="2848804"/>
            <a:ext cx="4346113" cy="2655958"/>
          </a:xfrm>
          <a:prstGeom prst="rect">
            <a:avLst/>
          </a:prstGeom>
          <a:noFill/>
          <a:ln w="38100">
            <a:solidFill>
              <a:srgbClr val="FF0000"/>
            </a:solidFill>
            <a:miter lim="800000"/>
            <a:headEnd/>
            <a:tailEnd/>
          </a:ln>
          <a:effectLst>
            <a:outerShdw blurRad="254000" dist="63500" dir="2700000" algn="ctr" rotWithShape="0">
              <a:schemeClr val="bg2"/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</p:pic>
      <p:sp>
        <p:nvSpPr>
          <p:cNvPr id="117" name="曲折矢印 116"/>
          <p:cNvSpPr/>
          <p:nvPr/>
        </p:nvSpPr>
        <p:spPr bwMode="auto">
          <a:xfrm>
            <a:off x="1336090" y="3761130"/>
            <a:ext cx="2696451" cy="648072"/>
          </a:xfrm>
          <a:prstGeom prst="bentArrow">
            <a:avLst>
              <a:gd name="adj1" fmla="val 25000"/>
              <a:gd name="adj2" fmla="val 30144"/>
              <a:gd name="adj3" fmla="val 42636"/>
              <a:gd name="adj4" fmla="val 43750"/>
            </a:avLst>
          </a:prstGeom>
          <a:solidFill>
            <a:srgbClr val="FF0000"/>
          </a:solidFill>
          <a:ln w="38100" cap="flat" cmpd="sng" algn="ctr">
            <a:solidFill>
              <a:schemeClr val="bg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1" lang="ja-JP" altLang="en-US" sz="1800" b="1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charset="0"/>
              <a:ea typeface="ＭＳ Ｐゴシック" pitchFamily="50" charset="-128"/>
            </a:endParaRPr>
          </a:p>
        </p:txBody>
      </p:sp>
      <p:sp>
        <p:nvSpPr>
          <p:cNvPr id="118" name="角丸四角形 117"/>
          <p:cNvSpPr/>
          <p:nvPr/>
        </p:nvSpPr>
        <p:spPr bwMode="auto">
          <a:xfrm>
            <a:off x="1224229" y="4398952"/>
            <a:ext cx="360040" cy="1910368"/>
          </a:xfrm>
          <a:prstGeom prst="roundRect">
            <a:avLst/>
          </a:prstGeom>
          <a:noFill/>
          <a:ln w="38100" cap="flat" cmpd="sng" algn="ctr">
            <a:solidFill>
              <a:srgbClr val="FF2F2F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1" lang="ja-JP" altLang="en-US" sz="1800" b="1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charset="0"/>
              <a:ea typeface="ＭＳ Ｐゴシック" pitchFamily="50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62778331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" name="大かっこ 56"/>
          <p:cNvSpPr/>
          <p:nvPr/>
        </p:nvSpPr>
        <p:spPr bwMode="auto">
          <a:xfrm>
            <a:off x="728423" y="4376063"/>
            <a:ext cx="2762249" cy="1874339"/>
          </a:xfrm>
          <a:prstGeom prst="bracketPair">
            <a:avLst>
              <a:gd name="adj" fmla="val 9057"/>
            </a:avLst>
          </a:prstGeom>
          <a:solidFill>
            <a:srgbClr val="C0F2C5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1" lang="ja-JP" altLang="en-US" sz="1800" b="1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charset="0"/>
              <a:ea typeface="ＭＳ Ｐゴシック" pitchFamily="50" charset="-128"/>
            </a:endParaRPr>
          </a:p>
        </p:txBody>
      </p:sp>
      <p:sp>
        <p:nvSpPr>
          <p:cNvPr id="58" name="テキスト ボックス 57"/>
          <p:cNvSpPr txBox="1"/>
          <p:nvPr/>
        </p:nvSpPr>
        <p:spPr>
          <a:xfrm>
            <a:off x="2041829" y="5062520"/>
            <a:ext cx="728084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ja-JP" altLang="en-US" sz="2800" b="0" dirty="0" smtClean="0"/>
              <a:t>・・・</a:t>
            </a:r>
            <a:endParaRPr kumimoji="1" lang="ja-JP" altLang="en-US" sz="2800" b="0" dirty="0"/>
          </a:p>
        </p:txBody>
      </p:sp>
      <p:grpSp>
        <p:nvGrpSpPr>
          <p:cNvPr id="59" name="グループ化 58"/>
          <p:cNvGrpSpPr/>
          <p:nvPr/>
        </p:nvGrpSpPr>
        <p:grpSpPr>
          <a:xfrm>
            <a:off x="939446" y="4538578"/>
            <a:ext cx="144016" cy="1582383"/>
            <a:chOff x="6300192" y="2877218"/>
            <a:chExt cx="144016" cy="1582383"/>
          </a:xfrm>
        </p:grpSpPr>
        <p:sp>
          <p:nvSpPr>
            <p:cNvPr id="60" name="正方形/長方形 59"/>
            <p:cNvSpPr/>
            <p:nvPr/>
          </p:nvSpPr>
          <p:spPr bwMode="auto">
            <a:xfrm>
              <a:off x="6300192" y="3196996"/>
              <a:ext cx="144016" cy="159996"/>
            </a:xfrm>
            <a:prstGeom prst="rect">
              <a:avLst/>
            </a:prstGeom>
            <a:solidFill>
              <a:schemeClr val="tx1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1" lang="ja-JP" altLang="en-US" sz="1800" b="1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  <a:ea typeface="ＭＳ Ｐゴシック" pitchFamily="50" charset="-128"/>
              </a:endParaRPr>
            </a:p>
          </p:txBody>
        </p:sp>
        <p:sp>
          <p:nvSpPr>
            <p:cNvPr id="61" name="正方形/長方形 60"/>
            <p:cNvSpPr/>
            <p:nvPr/>
          </p:nvSpPr>
          <p:spPr bwMode="auto">
            <a:xfrm>
              <a:off x="6300192" y="3356992"/>
              <a:ext cx="144016" cy="159996"/>
            </a:xfrm>
            <a:prstGeom prst="rect">
              <a:avLst/>
            </a:prstGeom>
            <a:solidFill>
              <a:schemeClr val="tx1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1" lang="ja-JP" altLang="en-US" sz="1800" b="1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  <a:ea typeface="ＭＳ Ｐゴシック" pitchFamily="50" charset="-128"/>
              </a:endParaRPr>
            </a:p>
          </p:txBody>
        </p:sp>
        <p:sp>
          <p:nvSpPr>
            <p:cNvPr id="62" name="正方形/長方形 61"/>
            <p:cNvSpPr/>
            <p:nvPr/>
          </p:nvSpPr>
          <p:spPr bwMode="auto">
            <a:xfrm>
              <a:off x="6300192" y="3509392"/>
              <a:ext cx="144016" cy="159996"/>
            </a:xfrm>
            <a:prstGeom prst="rect">
              <a:avLst/>
            </a:prstGeom>
            <a:solidFill>
              <a:schemeClr val="bg1">
                <a:lumMod val="75000"/>
              </a:schemeClr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1" lang="ja-JP" altLang="en-US" sz="1800" b="1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  <a:ea typeface="ＭＳ Ｐゴシック" pitchFamily="50" charset="-128"/>
              </a:endParaRPr>
            </a:p>
          </p:txBody>
        </p:sp>
        <p:sp>
          <p:nvSpPr>
            <p:cNvPr id="63" name="正方形/長方形 62"/>
            <p:cNvSpPr/>
            <p:nvPr/>
          </p:nvSpPr>
          <p:spPr bwMode="auto">
            <a:xfrm>
              <a:off x="6300192" y="3669388"/>
              <a:ext cx="144016" cy="159996"/>
            </a:xfrm>
            <a:prstGeom prst="rect">
              <a:avLst/>
            </a:prstGeom>
            <a:solidFill>
              <a:schemeClr val="bg1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1" lang="ja-JP" altLang="en-US" sz="1800" b="1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  <a:ea typeface="ＭＳ Ｐゴシック" pitchFamily="50" charset="-128"/>
              </a:endParaRPr>
            </a:p>
          </p:txBody>
        </p:sp>
        <p:sp>
          <p:nvSpPr>
            <p:cNvPr id="64" name="正方形/長方形 63"/>
            <p:cNvSpPr/>
            <p:nvPr/>
          </p:nvSpPr>
          <p:spPr bwMode="auto">
            <a:xfrm>
              <a:off x="6300192" y="3827213"/>
              <a:ext cx="144016" cy="159996"/>
            </a:xfrm>
            <a:prstGeom prst="rect">
              <a:avLst/>
            </a:prstGeom>
            <a:solidFill>
              <a:schemeClr val="bg1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1" lang="ja-JP" altLang="en-US" sz="1800" b="1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  <a:ea typeface="ＭＳ Ｐゴシック" pitchFamily="50" charset="-128"/>
              </a:endParaRPr>
            </a:p>
          </p:txBody>
        </p:sp>
        <p:sp>
          <p:nvSpPr>
            <p:cNvPr id="65" name="正方形/長方形 64"/>
            <p:cNvSpPr/>
            <p:nvPr/>
          </p:nvSpPr>
          <p:spPr bwMode="auto">
            <a:xfrm>
              <a:off x="6300192" y="3987209"/>
              <a:ext cx="144016" cy="159996"/>
            </a:xfrm>
            <a:prstGeom prst="rect">
              <a:avLst/>
            </a:prstGeom>
            <a:solidFill>
              <a:schemeClr val="bg1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1" lang="ja-JP" altLang="en-US" sz="1800" b="1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  <a:ea typeface="ＭＳ Ｐゴシック" pitchFamily="50" charset="-128"/>
              </a:endParaRPr>
            </a:p>
          </p:txBody>
        </p:sp>
        <p:sp>
          <p:nvSpPr>
            <p:cNvPr id="66" name="正方形/長方形 65"/>
            <p:cNvSpPr/>
            <p:nvPr/>
          </p:nvSpPr>
          <p:spPr bwMode="auto">
            <a:xfrm>
              <a:off x="6300192" y="4139609"/>
              <a:ext cx="144016" cy="159996"/>
            </a:xfrm>
            <a:prstGeom prst="rect">
              <a:avLst/>
            </a:prstGeom>
            <a:solidFill>
              <a:schemeClr val="bg1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1" lang="ja-JP" altLang="en-US" sz="1800" b="1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  <a:ea typeface="ＭＳ Ｐゴシック" pitchFamily="50" charset="-128"/>
              </a:endParaRPr>
            </a:p>
          </p:txBody>
        </p:sp>
        <p:sp>
          <p:nvSpPr>
            <p:cNvPr id="67" name="正方形/長方形 66"/>
            <p:cNvSpPr/>
            <p:nvPr/>
          </p:nvSpPr>
          <p:spPr bwMode="auto">
            <a:xfrm>
              <a:off x="6300192" y="4299605"/>
              <a:ext cx="144016" cy="159996"/>
            </a:xfrm>
            <a:prstGeom prst="rect">
              <a:avLst/>
            </a:prstGeom>
            <a:solidFill>
              <a:schemeClr val="bg1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1" lang="ja-JP" altLang="en-US" sz="1800" b="1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  <a:ea typeface="ＭＳ Ｐゴシック" pitchFamily="50" charset="-128"/>
              </a:endParaRPr>
            </a:p>
          </p:txBody>
        </p:sp>
        <p:sp>
          <p:nvSpPr>
            <p:cNvPr id="68" name="正方形/長方形 67"/>
            <p:cNvSpPr/>
            <p:nvPr/>
          </p:nvSpPr>
          <p:spPr bwMode="auto">
            <a:xfrm>
              <a:off x="6300192" y="2877218"/>
              <a:ext cx="144016" cy="159996"/>
            </a:xfrm>
            <a:prstGeom prst="rect">
              <a:avLst/>
            </a:prstGeom>
            <a:solidFill>
              <a:schemeClr val="tx1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1" lang="ja-JP" altLang="en-US" sz="1800" b="1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  <a:ea typeface="ＭＳ Ｐゴシック" pitchFamily="50" charset="-128"/>
              </a:endParaRPr>
            </a:p>
          </p:txBody>
        </p:sp>
        <p:sp>
          <p:nvSpPr>
            <p:cNvPr id="69" name="正方形/長方形 68"/>
            <p:cNvSpPr/>
            <p:nvPr/>
          </p:nvSpPr>
          <p:spPr bwMode="auto">
            <a:xfrm>
              <a:off x="6300192" y="3037214"/>
              <a:ext cx="144016" cy="159996"/>
            </a:xfrm>
            <a:prstGeom prst="rect">
              <a:avLst/>
            </a:prstGeom>
            <a:solidFill>
              <a:schemeClr val="tx1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1" lang="ja-JP" altLang="en-US" sz="1800" b="1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  <a:ea typeface="ＭＳ Ｐゴシック" pitchFamily="50" charset="-128"/>
              </a:endParaRPr>
            </a:p>
          </p:txBody>
        </p:sp>
      </p:grpSp>
      <p:grpSp>
        <p:nvGrpSpPr>
          <p:cNvPr id="70" name="グループ化 69"/>
          <p:cNvGrpSpPr/>
          <p:nvPr/>
        </p:nvGrpSpPr>
        <p:grpSpPr>
          <a:xfrm>
            <a:off x="1336090" y="4539556"/>
            <a:ext cx="144016" cy="1582383"/>
            <a:chOff x="6300192" y="2877218"/>
            <a:chExt cx="144016" cy="1582383"/>
          </a:xfrm>
        </p:grpSpPr>
        <p:sp>
          <p:nvSpPr>
            <p:cNvPr id="71" name="正方形/長方形 70"/>
            <p:cNvSpPr/>
            <p:nvPr/>
          </p:nvSpPr>
          <p:spPr bwMode="auto">
            <a:xfrm>
              <a:off x="6300192" y="3196996"/>
              <a:ext cx="144016" cy="159996"/>
            </a:xfrm>
            <a:prstGeom prst="rect">
              <a:avLst/>
            </a:prstGeom>
            <a:solidFill>
              <a:schemeClr val="tx1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1" lang="ja-JP" altLang="en-US" sz="1800" b="1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  <a:ea typeface="ＭＳ Ｐゴシック" pitchFamily="50" charset="-128"/>
              </a:endParaRPr>
            </a:p>
          </p:txBody>
        </p:sp>
        <p:sp>
          <p:nvSpPr>
            <p:cNvPr id="72" name="正方形/長方形 71"/>
            <p:cNvSpPr/>
            <p:nvPr/>
          </p:nvSpPr>
          <p:spPr bwMode="auto">
            <a:xfrm>
              <a:off x="6300192" y="3356992"/>
              <a:ext cx="144016" cy="159996"/>
            </a:xfrm>
            <a:prstGeom prst="rect">
              <a:avLst/>
            </a:prstGeom>
            <a:solidFill>
              <a:schemeClr val="bg1">
                <a:lumMod val="75000"/>
              </a:schemeClr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1" lang="ja-JP" altLang="en-US" sz="1800" b="1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  <a:ea typeface="ＭＳ Ｐゴシック" pitchFamily="50" charset="-128"/>
              </a:endParaRPr>
            </a:p>
          </p:txBody>
        </p:sp>
        <p:sp>
          <p:nvSpPr>
            <p:cNvPr id="73" name="正方形/長方形 72"/>
            <p:cNvSpPr/>
            <p:nvPr/>
          </p:nvSpPr>
          <p:spPr bwMode="auto">
            <a:xfrm>
              <a:off x="6300192" y="3509392"/>
              <a:ext cx="144016" cy="159996"/>
            </a:xfrm>
            <a:prstGeom prst="rect">
              <a:avLst/>
            </a:prstGeom>
            <a:solidFill>
              <a:schemeClr val="bg1">
                <a:lumMod val="75000"/>
              </a:schemeClr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1" lang="ja-JP" altLang="en-US" sz="1800" b="1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  <a:ea typeface="ＭＳ Ｐゴシック" pitchFamily="50" charset="-128"/>
              </a:endParaRPr>
            </a:p>
          </p:txBody>
        </p:sp>
        <p:sp>
          <p:nvSpPr>
            <p:cNvPr id="74" name="正方形/長方形 73"/>
            <p:cNvSpPr/>
            <p:nvPr/>
          </p:nvSpPr>
          <p:spPr bwMode="auto">
            <a:xfrm>
              <a:off x="6300192" y="3669388"/>
              <a:ext cx="144016" cy="159996"/>
            </a:xfrm>
            <a:prstGeom prst="rect">
              <a:avLst/>
            </a:prstGeom>
            <a:solidFill>
              <a:schemeClr val="bg1">
                <a:lumMod val="75000"/>
              </a:schemeClr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1" lang="ja-JP" altLang="en-US" sz="1800" b="1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  <a:ea typeface="ＭＳ Ｐゴシック" pitchFamily="50" charset="-128"/>
              </a:endParaRPr>
            </a:p>
          </p:txBody>
        </p:sp>
        <p:sp>
          <p:nvSpPr>
            <p:cNvPr id="75" name="正方形/長方形 74"/>
            <p:cNvSpPr/>
            <p:nvPr/>
          </p:nvSpPr>
          <p:spPr bwMode="auto">
            <a:xfrm>
              <a:off x="6300192" y="3827213"/>
              <a:ext cx="144016" cy="159996"/>
            </a:xfrm>
            <a:prstGeom prst="rect">
              <a:avLst/>
            </a:prstGeom>
            <a:solidFill>
              <a:schemeClr val="bg1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1" lang="ja-JP" altLang="en-US" sz="1800" b="1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  <a:ea typeface="ＭＳ Ｐゴシック" pitchFamily="50" charset="-128"/>
              </a:endParaRPr>
            </a:p>
          </p:txBody>
        </p:sp>
        <p:sp>
          <p:nvSpPr>
            <p:cNvPr id="76" name="正方形/長方形 75"/>
            <p:cNvSpPr/>
            <p:nvPr/>
          </p:nvSpPr>
          <p:spPr bwMode="auto">
            <a:xfrm>
              <a:off x="6300192" y="3987209"/>
              <a:ext cx="144016" cy="159996"/>
            </a:xfrm>
            <a:prstGeom prst="rect">
              <a:avLst/>
            </a:prstGeom>
            <a:solidFill>
              <a:schemeClr val="bg1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1" lang="ja-JP" altLang="en-US" sz="1800" b="1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  <a:ea typeface="ＭＳ Ｐゴシック" pitchFamily="50" charset="-128"/>
              </a:endParaRPr>
            </a:p>
          </p:txBody>
        </p:sp>
        <p:sp>
          <p:nvSpPr>
            <p:cNvPr id="77" name="正方形/長方形 76"/>
            <p:cNvSpPr/>
            <p:nvPr/>
          </p:nvSpPr>
          <p:spPr bwMode="auto">
            <a:xfrm>
              <a:off x="6300192" y="4139609"/>
              <a:ext cx="144016" cy="159996"/>
            </a:xfrm>
            <a:prstGeom prst="rect">
              <a:avLst/>
            </a:prstGeom>
            <a:solidFill>
              <a:schemeClr val="bg1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1" lang="ja-JP" altLang="en-US" sz="1800" b="1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  <a:ea typeface="ＭＳ Ｐゴシック" pitchFamily="50" charset="-128"/>
              </a:endParaRPr>
            </a:p>
          </p:txBody>
        </p:sp>
        <p:sp>
          <p:nvSpPr>
            <p:cNvPr id="78" name="正方形/長方形 77"/>
            <p:cNvSpPr/>
            <p:nvPr/>
          </p:nvSpPr>
          <p:spPr bwMode="auto">
            <a:xfrm>
              <a:off x="6300192" y="4299605"/>
              <a:ext cx="144016" cy="159996"/>
            </a:xfrm>
            <a:prstGeom prst="rect">
              <a:avLst/>
            </a:prstGeom>
            <a:solidFill>
              <a:schemeClr val="bg1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1" lang="ja-JP" altLang="en-US" sz="1800" b="1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  <a:ea typeface="ＭＳ Ｐゴシック" pitchFamily="50" charset="-128"/>
              </a:endParaRPr>
            </a:p>
          </p:txBody>
        </p:sp>
        <p:sp>
          <p:nvSpPr>
            <p:cNvPr id="79" name="正方形/長方形 78"/>
            <p:cNvSpPr/>
            <p:nvPr/>
          </p:nvSpPr>
          <p:spPr bwMode="auto">
            <a:xfrm>
              <a:off x="6300192" y="2877218"/>
              <a:ext cx="144016" cy="159996"/>
            </a:xfrm>
            <a:prstGeom prst="rect">
              <a:avLst/>
            </a:prstGeom>
            <a:solidFill>
              <a:schemeClr val="tx1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1" lang="ja-JP" altLang="en-US" sz="1800" b="1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  <a:ea typeface="ＭＳ Ｐゴシック" pitchFamily="50" charset="-128"/>
              </a:endParaRPr>
            </a:p>
          </p:txBody>
        </p:sp>
        <p:sp>
          <p:nvSpPr>
            <p:cNvPr id="80" name="正方形/長方形 79"/>
            <p:cNvSpPr/>
            <p:nvPr/>
          </p:nvSpPr>
          <p:spPr bwMode="auto">
            <a:xfrm>
              <a:off x="6300192" y="3037214"/>
              <a:ext cx="144016" cy="159996"/>
            </a:xfrm>
            <a:prstGeom prst="rect">
              <a:avLst/>
            </a:prstGeom>
            <a:solidFill>
              <a:schemeClr val="tx1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1" lang="ja-JP" altLang="en-US" sz="1800" b="1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  <a:ea typeface="ＭＳ Ｐゴシック" pitchFamily="50" charset="-128"/>
              </a:endParaRPr>
            </a:p>
          </p:txBody>
        </p:sp>
      </p:grpSp>
      <p:grpSp>
        <p:nvGrpSpPr>
          <p:cNvPr id="81" name="グループ化 80"/>
          <p:cNvGrpSpPr/>
          <p:nvPr/>
        </p:nvGrpSpPr>
        <p:grpSpPr>
          <a:xfrm>
            <a:off x="1725413" y="4531960"/>
            <a:ext cx="144016" cy="1582383"/>
            <a:chOff x="6300192" y="2877218"/>
            <a:chExt cx="144016" cy="1582383"/>
          </a:xfrm>
        </p:grpSpPr>
        <p:sp>
          <p:nvSpPr>
            <p:cNvPr id="82" name="正方形/長方形 81"/>
            <p:cNvSpPr/>
            <p:nvPr/>
          </p:nvSpPr>
          <p:spPr bwMode="auto">
            <a:xfrm>
              <a:off x="6300192" y="3196996"/>
              <a:ext cx="144016" cy="159996"/>
            </a:xfrm>
            <a:prstGeom prst="rect">
              <a:avLst/>
            </a:prstGeom>
            <a:solidFill>
              <a:schemeClr val="bg2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1" lang="ja-JP" altLang="en-US" sz="1800" b="1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  <a:ea typeface="ＭＳ Ｐゴシック" pitchFamily="50" charset="-128"/>
              </a:endParaRPr>
            </a:p>
          </p:txBody>
        </p:sp>
        <p:sp>
          <p:nvSpPr>
            <p:cNvPr id="83" name="正方形/長方形 82"/>
            <p:cNvSpPr/>
            <p:nvPr/>
          </p:nvSpPr>
          <p:spPr bwMode="auto">
            <a:xfrm>
              <a:off x="6300192" y="3356992"/>
              <a:ext cx="144016" cy="159996"/>
            </a:xfrm>
            <a:prstGeom prst="rect">
              <a:avLst/>
            </a:prstGeom>
            <a:solidFill>
              <a:schemeClr val="tx1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1" lang="ja-JP" altLang="en-US" sz="1800" b="1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  <a:ea typeface="ＭＳ Ｐゴシック" pitchFamily="50" charset="-128"/>
              </a:endParaRPr>
            </a:p>
          </p:txBody>
        </p:sp>
        <p:sp>
          <p:nvSpPr>
            <p:cNvPr id="84" name="正方形/長方形 83"/>
            <p:cNvSpPr/>
            <p:nvPr/>
          </p:nvSpPr>
          <p:spPr bwMode="auto">
            <a:xfrm>
              <a:off x="6300192" y="3509392"/>
              <a:ext cx="144016" cy="159996"/>
            </a:xfrm>
            <a:prstGeom prst="rect">
              <a:avLst/>
            </a:prstGeom>
            <a:solidFill>
              <a:schemeClr val="tx1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1" lang="ja-JP" altLang="en-US" sz="1800" b="1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  <a:ea typeface="ＭＳ Ｐゴシック" pitchFamily="50" charset="-128"/>
              </a:endParaRPr>
            </a:p>
          </p:txBody>
        </p:sp>
        <p:sp>
          <p:nvSpPr>
            <p:cNvPr id="85" name="正方形/長方形 84"/>
            <p:cNvSpPr/>
            <p:nvPr/>
          </p:nvSpPr>
          <p:spPr bwMode="auto">
            <a:xfrm>
              <a:off x="6300192" y="3669388"/>
              <a:ext cx="144016" cy="159996"/>
            </a:xfrm>
            <a:prstGeom prst="rect">
              <a:avLst/>
            </a:prstGeom>
            <a:solidFill>
              <a:schemeClr val="tx1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1" lang="ja-JP" altLang="en-US" sz="1800" b="1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  <a:ea typeface="ＭＳ Ｐゴシック" pitchFamily="50" charset="-128"/>
              </a:endParaRPr>
            </a:p>
          </p:txBody>
        </p:sp>
        <p:sp>
          <p:nvSpPr>
            <p:cNvPr id="86" name="正方形/長方形 85"/>
            <p:cNvSpPr/>
            <p:nvPr/>
          </p:nvSpPr>
          <p:spPr bwMode="auto">
            <a:xfrm>
              <a:off x="6300192" y="3827213"/>
              <a:ext cx="144016" cy="159996"/>
            </a:xfrm>
            <a:prstGeom prst="rect">
              <a:avLst/>
            </a:prstGeom>
            <a:solidFill>
              <a:schemeClr val="tx1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1" lang="ja-JP" altLang="en-US" sz="1800" b="1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  <a:ea typeface="ＭＳ Ｐゴシック" pitchFamily="50" charset="-128"/>
              </a:endParaRPr>
            </a:p>
          </p:txBody>
        </p:sp>
        <p:sp>
          <p:nvSpPr>
            <p:cNvPr id="87" name="正方形/長方形 86"/>
            <p:cNvSpPr/>
            <p:nvPr/>
          </p:nvSpPr>
          <p:spPr bwMode="auto">
            <a:xfrm>
              <a:off x="6300192" y="3987209"/>
              <a:ext cx="144016" cy="159996"/>
            </a:xfrm>
            <a:prstGeom prst="rect">
              <a:avLst/>
            </a:prstGeom>
            <a:solidFill>
              <a:schemeClr val="bg1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1" lang="ja-JP" altLang="en-US" sz="1800" b="1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  <a:ea typeface="ＭＳ Ｐゴシック" pitchFamily="50" charset="-128"/>
              </a:endParaRPr>
            </a:p>
          </p:txBody>
        </p:sp>
        <p:sp>
          <p:nvSpPr>
            <p:cNvPr id="88" name="正方形/長方形 87"/>
            <p:cNvSpPr/>
            <p:nvPr/>
          </p:nvSpPr>
          <p:spPr bwMode="auto">
            <a:xfrm>
              <a:off x="6300192" y="4139609"/>
              <a:ext cx="144016" cy="159996"/>
            </a:xfrm>
            <a:prstGeom prst="rect">
              <a:avLst/>
            </a:prstGeom>
            <a:solidFill>
              <a:schemeClr val="bg1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1" lang="ja-JP" altLang="en-US" sz="1800" b="1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  <a:ea typeface="ＭＳ Ｐゴシック" pitchFamily="50" charset="-128"/>
              </a:endParaRPr>
            </a:p>
          </p:txBody>
        </p:sp>
        <p:sp>
          <p:nvSpPr>
            <p:cNvPr id="89" name="正方形/長方形 88"/>
            <p:cNvSpPr/>
            <p:nvPr/>
          </p:nvSpPr>
          <p:spPr bwMode="auto">
            <a:xfrm>
              <a:off x="6300192" y="4299605"/>
              <a:ext cx="144016" cy="159996"/>
            </a:xfrm>
            <a:prstGeom prst="rect">
              <a:avLst/>
            </a:prstGeom>
            <a:solidFill>
              <a:schemeClr val="bg1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1" lang="ja-JP" altLang="en-US" sz="1800" b="1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  <a:ea typeface="ＭＳ Ｐゴシック" pitchFamily="50" charset="-128"/>
              </a:endParaRPr>
            </a:p>
          </p:txBody>
        </p:sp>
        <p:sp>
          <p:nvSpPr>
            <p:cNvPr id="90" name="正方形/長方形 89"/>
            <p:cNvSpPr/>
            <p:nvPr/>
          </p:nvSpPr>
          <p:spPr bwMode="auto">
            <a:xfrm>
              <a:off x="6300192" y="2877218"/>
              <a:ext cx="144016" cy="159996"/>
            </a:xfrm>
            <a:prstGeom prst="rect">
              <a:avLst/>
            </a:prstGeom>
            <a:solidFill>
              <a:schemeClr val="bg2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1" lang="ja-JP" altLang="en-US" sz="1800" b="1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  <a:ea typeface="ＭＳ Ｐゴシック" pitchFamily="50" charset="-128"/>
              </a:endParaRPr>
            </a:p>
          </p:txBody>
        </p:sp>
        <p:sp>
          <p:nvSpPr>
            <p:cNvPr id="121" name="正方形/長方形 120"/>
            <p:cNvSpPr/>
            <p:nvPr/>
          </p:nvSpPr>
          <p:spPr bwMode="auto">
            <a:xfrm>
              <a:off x="6300192" y="3037214"/>
              <a:ext cx="144016" cy="159996"/>
            </a:xfrm>
            <a:prstGeom prst="rect">
              <a:avLst/>
            </a:prstGeom>
            <a:solidFill>
              <a:schemeClr val="bg2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1" lang="ja-JP" altLang="en-US" sz="1800" b="1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  <a:ea typeface="ＭＳ Ｐゴシック" pitchFamily="50" charset="-128"/>
              </a:endParaRPr>
            </a:p>
          </p:txBody>
        </p:sp>
      </p:grpSp>
      <mc:AlternateContent xmlns:mc="http://schemas.openxmlformats.org/markup-compatibility/2006" xmlns:a14="http://schemas.microsoft.com/office/drawing/2010/main">
        <mc:Choice Requires="a14">
          <p:sp>
            <p:nvSpPr>
              <p:cNvPr id="122" name="正方形/長方形 121"/>
              <p:cNvSpPr/>
              <p:nvPr/>
            </p:nvSpPr>
            <p:spPr>
              <a:xfrm>
                <a:off x="2555776" y="4398952"/>
                <a:ext cx="846835" cy="646331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14:m>
                  <m:oMath xmlns:m="http://schemas.openxmlformats.org/officeDocument/2006/math">
                    <m:sSub>
                      <m:sSubPr>
                        <m:ctrlPr>
                          <a:rPr lang="en-US" altLang="ja-JP" sz="3600" b="0" i="1">
                            <a:latin typeface="Cambria Math"/>
                          </a:rPr>
                        </m:ctrlPr>
                      </m:sSubPr>
                      <m:e>
                        <m:r>
                          <a:rPr lang="en-US" altLang="ja-JP" sz="3600" b="0" i="1">
                            <a:latin typeface="Cambria Math"/>
                          </a:rPr>
                          <m:t>𝑈</m:t>
                        </m:r>
                      </m:e>
                      <m:sub>
                        <m:r>
                          <a:rPr lang="en-US" altLang="ja-JP" sz="3600" b="0" i="1">
                            <a:latin typeface="Cambria Math"/>
                          </a:rPr>
                          <m:t>𝑑</m:t>
                        </m:r>
                      </m:sub>
                    </m:sSub>
                  </m:oMath>
                </a14:m>
                <a:r>
                  <a:rPr lang="en-US" altLang="ja-JP" sz="3600" b="0" dirty="0"/>
                  <a:t> </a:t>
                </a:r>
                <a:endParaRPr lang="ja-JP" altLang="en-US" sz="3600" dirty="0"/>
              </a:p>
            </p:txBody>
          </p:sp>
        </mc:Choice>
        <mc:Fallback xmlns="">
          <p:sp>
            <p:nvSpPr>
              <p:cNvPr id="122" name="正方形/長方形 121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555776" y="4398952"/>
                <a:ext cx="846835" cy="646331"/>
              </a:xfrm>
              <a:prstGeom prst="rect">
                <a:avLst/>
              </a:prstGeom>
              <a:blipFill rotWithShape="1">
                <a:blip r:embed="rId3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ja-JP" alt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56" name="下矢印 55"/>
          <p:cNvSpPr/>
          <p:nvPr/>
        </p:nvSpPr>
        <p:spPr bwMode="auto">
          <a:xfrm>
            <a:off x="1489963" y="3321556"/>
            <a:ext cx="567924" cy="755515"/>
          </a:xfrm>
          <a:prstGeom prst="downArrow">
            <a:avLst/>
          </a:prstGeom>
          <a:solidFill>
            <a:srgbClr val="00B050"/>
          </a:solidFill>
          <a:ln w="9525" cap="flat" cmpd="sng" algn="ctr">
            <a:solidFill>
              <a:srgbClr val="00B050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1" lang="ja-JP" altLang="en-US" sz="1800" b="1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charset="0"/>
              <a:ea typeface="ＭＳ Ｐゴシック" pitchFamily="50" charset="-128"/>
            </a:endParaRPr>
          </a:p>
        </p:txBody>
      </p:sp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 dirty="0"/>
              <a:t>特異値</a:t>
            </a:r>
            <a:r>
              <a:rPr kumimoji="1" lang="ja-JP" altLang="en-US" dirty="0" smtClean="0"/>
              <a:t>分解</a:t>
            </a:r>
            <a:r>
              <a:rPr kumimoji="1" lang="en-US" altLang="ja-JP" sz="2000" smtClean="0"/>
              <a:t>(Singular Value </a:t>
            </a:r>
            <a:r>
              <a:rPr kumimoji="1" lang="en-US" altLang="ja-JP" sz="2000" dirty="0" smtClean="0"/>
              <a:t>Decomposition)</a:t>
            </a:r>
            <a:endParaRPr kumimoji="1" lang="ja-JP" altLang="en-US" sz="2000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コンテンツ プレースホルダー 2"/>
              <p:cNvSpPr>
                <a:spLocks noGrp="1"/>
              </p:cNvSpPr>
              <p:nvPr>
                <p:ph idx="1"/>
              </p:nvPr>
            </p:nvSpPr>
            <p:spPr/>
            <p:txBody>
              <a:bodyPr/>
              <a:lstStyle/>
              <a:p>
                <a14:m>
                  <m:oMath xmlns:m="http://schemas.openxmlformats.org/officeDocument/2006/math">
                    <m:sSub>
                      <m:sSubPr>
                        <m:ctrlPr>
                          <a:rPr lang="en-US" altLang="ja-JP" sz="3200" i="1">
                            <a:solidFill>
                              <a:srgbClr val="FF0000"/>
                            </a:solidFill>
                            <a:latin typeface="Cambria Math"/>
                          </a:rPr>
                        </m:ctrlPr>
                      </m:sSubPr>
                      <m:e>
                        <m:r>
                          <a:rPr lang="en-US" altLang="ja-JP" sz="3200" i="1">
                            <a:solidFill>
                              <a:srgbClr val="FF0000"/>
                            </a:solidFill>
                            <a:latin typeface="Cambria Math"/>
                          </a:rPr>
                          <m:t>𝐿</m:t>
                        </m:r>
                      </m:e>
                      <m:sub>
                        <m:r>
                          <a:rPr lang="en-US" altLang="ja-JP" sz="3200" i="1">
                            <a:solidFill>
                              <a:srgbClr val="FF0000"/>
                            </a:solidFill>
                            <a:latin typeface="Cambria Math"/>
                          </a:rPr>
                          <m:t>𝑑</m:t>
                        </m:r>
                      </m:sub>
                    </m:sSub>
                    <m:r>
                      <a:rPr lang="en-US" altLang="ja-JP" sz="3200" i="1">
                        <a:solidFill>
                          <a:srgbClr val="FF0000"/>
                        </a:solidFill>
                        <a:latin typeface="Cambria Math"/>
                      </a:rPr>
                      <m:t>,</m:t>
                    </m:r>
                    <m:sSub>
                      <m:sSubPr>
                        <m:ctrlPr>
                          <a:rPr lang="en-US" altLang="ja-JP" sz="3200" i="1">
                            <a:solidFill>
                              <a:srgbClr val="FF0000"/>
                            </a:solidFill>
                            <a:latin typeface="Cambria Math"/>
                          </a:rPr>
                        </m:ctrlPr>
                      </m:sSubPr>
                      <m:e>
                        <m:r>
                          <a:rPr lang="en-US" altLang="ja-JP" sz="3200" i="1">
                            <a:solidFill>
                              <a:srgbClr val="FF0000"/>
                            </a:solidFill>
                            <a:latin typeface="Cambria Math"/>
                          </a:rPr>
                          <m:t>𝐿</m:t>
                        </m:r>
                      </m:e>
                      <m:sub>
                        <m:r>
                          <a:rPr lang="en-US" altLang="ja-JP" sz="3200" i="1">
                            <a:solidFill>
                              <a:srgbClr val="FF0000"/>
                            </a:solidFill>
                            <a:latin typeface="Cambria Math"/>
                          </a:rPr>
                          <m:t>𝑖𝑛𝑑</m:t>
                        </m:r>
                      </m:sub>
                    </m:sSub>
                  </m:oMath>
                </a14:m>
                <a:r>
                  <a:rPr lang="ja-JP" altLang="en-US" dirty="0">
                    <a:solidFill>
                      <a:srgbClr val="FF0000"/>
                    </a:solidFill>
                  </a:rPr>
                  <a:t>に特異値分解を適用すると、</a:t>
                </a:r>
                <a:r>
                  <a:rPr lang="en-US" altLang="ja-JP" dirty="0">
                    <a:solidFill>
                      <a:srgbClr val="FF0000"/>
                    </a:solidFill>
                  </a:rPr>
                  <a:t/>
                </a:r>
                <a:br>
                  <a:rPr lang="en-US" altLang="ja-JP" dirty="0">
                    <a:solidFill>
                      <a:srgbClr val="FF0000"/>
                    </a:solidFill>
                  </a:rPr>
                </a:br>
                <a:r>
                  <a:rPr lang="ja-JP" altLang="en-US" dirty="0">
                    <a:solidFill>
                      <a:srgbClr val="FF0000"/>
                    </a:solidFill>
                  </a:rPr>
                  <a:t>行列</a:t>
                </a:r>
                <a14:m>
                  <m:oMath xmlns:m="http://schemas.openxmlformats.org/officeDocument/2006/math">
                    <m:r>
                      <a:rPr lang="en-US" altLang="ja-JP" i="1">
                        <a:solidFill>
                          <a:srgbClr val="FF0000"/>
                        </a:solidFill>
                        <a:latin typeface="Cambria Math"/>
                      </a:rPr>
                      <m:t>𝑈</m:t>
                    </m:r>
                  </m:oMath>
                </a14:m>
                <a:r>
                  <a:rPr lang="ja-JP" altLang="en-US" dirty="0">
                    <a:solidFill>
                      <a:srgbClr val="FF0000"/>
                    </a:solidFill>
                  </a:rPr>
                  <a:t>が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altLang="ja-JP" i="1">
                            <a:solidFill>
                              <a:srgbClr val="FF0000"/>
                            </a:solidFill>
                            <a:latin typeface="Cambria Math"/>
                          </a:rPr>
                        </m:ctrlPr>
                      </m:sSubPr>
                      <m:e>
                        <m:r>
                          <a:rPr lang="en-US" altLang="ja-JP" i="1">
                            <a:solidFill>
                              <a:srgbClr val="FF0000"/>
                            </a:solidFill>
                            <a:latin typeface="Cambria Math"/>
                          </a:rPr>
                          <m:t>𝐵</m:t>
                        </m:r>
                      </m:e>
                      <m:sub>
                        <m:r>
                          <a:rPr lang="en-US" altLang="ja-JP" i="1">
                            <a:solidFill>
                              <a:srgbClr val="FF0000"/>
                            </a:solidFill>
                            <a:latin typeface="Cambria Math"/>
                          </a:rPr>
                          <m:t>𝑑</m:t>
                        </m:r>
                      </m:sub>
                    </m:sSub>
                    <m:r>
                      <a:rPr lang="en-US" altLang="ja-JP" i="1">
                        <a:solidFill>
                          <a:srgbClr val="FF0000"/>
                        </a:solidFill>
                        <a:latin typeface="Cambria Math"/>
                      </a:rPr>
                      <m:t>,</m:t>
                    </m:r>
                    <m:sSub>
                      <m:sSubPr>
                        <m:ctrlPr>
                          <a:rPr lang="en-US" altLang="ja-JP" i="1">
                            <a:solidFill>
                              <a:srgbClr val="FF0000"/>
                            </a:solidFill>
                            <a:latin typeface="Cambria Math"/>
                          </a:rPr>
                        </m:ctrlPr>
                      </m:sSubPr>
                      <m:e>
                        <m:r>
                          <a:rPr lang="en-US" altLang="ja-JP" i="1">
                            <a:solidFill>
                              <a:srgbClr val="FF0000"/>
                            </a:solidFill>
                            <a:latin typeface="Cambria Math"/>
                          </a:rPr>
                          <m:t>𝐵</m:t>
                        </m:r>
                      </m:e>
                      <m:sub>
                        <m:r>
                          <a:rPr lang="en-US" altLang="ja-JP" i="1">
                            <a:solidFill>
                              <a:srgbClr val="FF0000"/>
                            </a:solidFill>
                            <a:latin typeface="Cambria Math"/>
                          </a:rPr>
                          <m:t>𝑖𝑛𝑑</m:t>
                        </m:r>
                      </m:sub>
                    </m:sSub>
                  </m:oMath>
                </a14:m>
                <a:r>
                  <a:rPr lang="ja-JP" altLang="en-US" dirty="0">
                    <a:solidFill>
                      <a:srgbClr val="FF0000"/>
                    </a:solidFill>
                  </a:rPr>
                  <a:t>となる</a:t>
                </a:r>
              </a:p>
            </p:txBody>
          </p:sp>
        </mc:Choice>
        <mc:Fallback xmlns="">
          <p:sp>
            <p:nvSpPr>
              <p:cNvPr id="3" name="コンテンツ プレースホルダー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blipFill rotWithShape="1">
                <a:blip r:embed="rId4"/>
                <a:stretch>
                  <a:fillRect t="-1549"/>
                </a:stretch>
              </a:blipFill>
            </p:spPr>
            <p:txBody>
              <a:bodyPr/>
              <a:lstStyle/>
              <a:p>
                <a:r>
                  <a:rPr lang="ja-JP" alt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43" name="正方形/長方形 142"/>
              <p:cNvSpPr/>
              <p:nvPr/>
            </p:nvSpPr>
            <p:spPr>
              <a:xfrm>
                <a:off x="376359" y="2652911"/>
                <a:ext cx="3114314" cy="668645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14:m>
                  <m:oMath xmlns:m="http://schemas.openxmlformats.org/officeDocument/2006/math">
                    <m:sSub>
                      <m:sSubPr>
                        <m:ctrlPr>
                          <a:rPr lang="en-US" altLang="ja-JP" sz="3600" b="0" i="1" smtClean="0">
                            <a:latin typeface="Cambria Math"/>
                          </a:rPr>
                        </m:ctrlPr>
                      </m:sSubPr>
                      <m:e>
                        <m:r>
                          <a:rPr lang="en-US" altLang="ja-JP" sz="3600" b="0" i="1">
                            <a:latin typeface="Cambria Math"/>
                          </a:rPr>
                          <m:t>𝐿</m:t>
                        </m:r>
                      </m:e>
                      <m:sub>
                        <m:r>
                          <a:rPr lang="en-US" altLang="ja-JP" sz="3600" b="0" i="1">
                            <a:latin typeface="Cambria Math"/>
                          </a:rPr>
                          <m:t>𝑑</m:t>
                        </m:r>
                      </m:sub>
                    </m:sSub>
                    <m:r>
                      <a:rPr lang="en-US" altLang="ja-JP" sz="3600" b="0" i="1" smtClean="0">
                        <a:latin typeface="Cambria Math"/>
                      </a:rPr>
                      <m:t>=</m:t>
                    </m:r>
                    <m:sSub>
                      <m:sSubPr>
                        <m:ctrlPr>
                          <a:rPr lang="en-US" altLang="ja-JP" sz="3600" b="0" i="1">
                            <a:latin typeface="Cambria Math"/>
                          </a:rPr>
                        </m:ctrlPr>
                      </m:sSubPr>
                      <m:e>
                        <m:r>
                          <a:rPr lang="en-US" altLang="ja-JP" sz="3600" b="0" i="1">
                            <a:latin typeface="Cambria Math"/>
                          </a:rPr>
                          <m:t>𝑈</m:t>
                        </m:r>
                      </m:e>
                      <m:sub>
                        <m:r>
                          <a:rPr lang="en-US" altLang="ja-JP" sz="3600" b="0" i="1">
                            <a:latin typeface="Cambria Math"/>
                          </a:rPr>
                          <m:t>𝑑</m:t>
                        </m:r>
                      </m:sub>
                    </m:sSub>
                  </m:oMath>
                </a14:m>
                <a:r>
                  <a:rPr lang="en-US" altLang="ja-JP" sz="3600" b="0" dirty="0"/>
                  <a:t>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altLang="ja-JP" sz="3600" b="0" i="1">
                            <a:latin typeface="Cambria Math"/>
                          </a:rPr>
                        </m:ctrlPr>
                      </m:sSubPr>
                      <m:e>
                        <m:r>
                          <m:rPr>
                            <m:sty m:val="p"/>
                          </m:rPr>
                          <a:rPr lang="en-US" altLang="ja-JP" sz="3600" b="0">
                            <a:latin typeface="Cambria Math"/>
                          </a:rPr>
                          <m:t>Σ</m:t>
                        </m:r>
                      </m:e>
                      <m:sub>
                        <m:r>
                          <a:rPr lang="en-US" altLang="ja-JP" sz="3600" b="0" i="1">
                            <a:latin typeface="Cambria Math"/>
                          </a:rPr>
                          <m:t>𝑑</m:t>
                        </m:r>
                      </m:sub>
                    </m:sSub>
                  </m:oMath>
                </a14:m>
                <a:r>
                  <a:rPr lang="en-US" altLang="ja-JP" sz="3600" b="0" dirty="0"/>
                  <a:t> </a:t>
                </a:r>
                <a14:m>
                  <m:oMath xmlns:m="http://schemas.openxmlformats.org/officeDocument/2006/math">
                    <m:sSubSup>
                      <m:sSubSupPr>
                        <m:ctrlPr>
                          <a:rPr lang="en-US" altLang="ja-JP" sz="3600" b="0" i="1">
                            <a:latin typeface="Cambria Math"/>
                          </a:rPr>
                        </m:ctrlPr>
                      </m:sSubSupPr>
                      <m:e>
                        <m:r>
                          <a:rPr lang="en-US" altLang="ja-JP" sz="3600" b="0" i="1">
                            <a:latin typeface="Cambria Math"/>
                          </a:rPr>
                          <m:t>𝑉</m:t>
                        </m:r>
                      </m:e>
                      <m:sub>
                        <m:r>
                          <a:rPr lang="en-US" altLang="ja-JP" sz="3600" b="0" i="1">
                            <a:latin typeface="Cambria Math"/>
                          </a:rPr>
                          <m:t>𝑑</m:t>
                        </m:r>
                      </m:sub>
                      <m:sup>
                        <m:r>
                          <a:rPr lang="en-US" altLang="ja-JP" sz="3600" b="0" i="1">
                            <a:latin typeface="Cambria Math"/>
                          </a:rPr>
                          <m:t>𝑇</m:t>
                        </m:r>
                      </m:sup>
                    </m:sSubSup>
                  </m:oMath>
                </a14:m>
                <a:endParaRPr lang="ja-JP" altLang="en-US" sz="3600" b="0" dirty="0"/>
              </a:p>
            </p:txBody>
          </p:sp>
        </mc:Choice>
        <mc:Fallback xmlns="">
          <p:sp>
            <p:nvSpPr>
              <p:cNvPr id="143" name="正方形/長方形 142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76359" y="2652911"/>
                <a:ext cx="3114314" cy="668645"/>
              </a:xfrm>
              <a:prstGeom prst="rect">
                <a:avLst/>
              </a:prstGeom>
              <a:blipFill rotWithShape="1">
                <a:blip r:embed="rId5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ja-JP" alt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5" name="正方形/長方形 4"/>
          <p:cNvSpPr/>
          <p:nvPr/>
        </p:nvSpPr>
        <p:spPr bwMode="auto">
          <a:xfrm>
            <a:off x="1457060" y="2652911"/>
            <a:ext cx="633731" cy="668645"/>
          </a:xfrm>
          <a:prstGeom prst="rect">
            <a:avLst/>
          </a:prstGeom>
          <a:noFill/>
          <a:ln w="28575" cap="flat" cmpd="sng" algn="ctr">
            <a:solidFill>
              <a:srgbClr val="00B050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1" lang="ja-JP" altLang="en-US" sz="1800" b="1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charset="0"/>
              <a:ea typeface="ＭＳ Ｐゴシック" pitchFamily="50" charset="-128"/>
            </a:endParaRPr>
          </a:p>
        </p:txBody>
      </p:sp>
      <p:pic>
        <p:nvPicPr>
          <p:cNvPr id="183298" name="Picture 2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brightnessContrast bright="35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738324" y="2561683"/>
            <a:ext cx="4290060" cy="2621703"/>
          </a:xfrm>
          <a:prstGeom prst="rect">
            <a:avLst/>
          </a:prstGeom>
          <a:noFill/>
          <a:ln w="38100">
            <a:noFill/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85346" name="Picture 2"/>
          <p:cNvPicPr>
            <a:picLocks noChangeAspect="1" noChangeArrowheads="1"/>
          </p:cNvPicPr>
          <p:nvPr/>
        </p:nvPicPr>
        <p:blipFill>
          <a:blip r:embed="rId8" cstate="print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brightnessContrast bright="35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104506" y="2848804"/>
            <a:ext cx="4346113" cy="2655958"/>
          </a:xfrm>
          <a:prstGeom prst="rect">
            <a:avLst/>
          </a:prstGeom>
          <a:noFill/>
          <a:ln w="38100">
            <a:noFill/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86370" name="Picture 2"/>
          <p:cNvPicPr>
            <a:picLocks noChangeAspect="1" noChangeArrowheads="1"/>
          </p:cNvPicPr>
          <p:nvPr/>
        </p:nvPicPr>
        <p:blipFill>
          <a:blip r:embed="rId10" cstate="print">
            <a:extLst>
              <a:ext uri="{BEBA8EAE-BF5A-486C-A8C5-ECC9F3942E4B}">
                <a14:imgProps xmlns:a14="http://schemas.microsoft.com/office/drawing/2010/main">
                  <a14:imgLayer r:embed="rId11">
                    <a14:imgEffect>
                      <a14:brightnessContrast bright="35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72000" y="3253340"/>
            <a:ext cx="4363782" cy="2666756"/>
          </a:xfrm>
          <a:prstGeom prst="rect">
            <a:avLst/>
          </a:prstGeom>
          <a:noFill/>
          <a:ln w="38100">
            <a:solidFill>
              <a:srgbClr val="FF0000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118" name="曲折矢印 117"/>
          <p:cNvSpPr/>
          <p:nvPr/>
        </p:nvSpPr>
        <p:spPr bwMode="auto">
          <a:xfrm>
            <a:off x="1725413" y="3761130"/>
            <a:ext cx="2696451" cy="648072"/>
          </a:xfrm>
          <a:prstGeom prst="bentArrow">
            <a:avLst>
              <a:gd name="adj1" fmla="val 25000"/>
              <a:gd name="adj2" fmla="val 30144"/>
              <a:gd name="adj3" fmla="val 42636"/>
              <a:gd name="adj4" fmla="val 43750"/>
            </a:avLst>
          </a:prstGeom>
          <a:solidFill>
            <a:srgbClr val="FF0000"/>
          </a:solidFill>
          <a:ln w="38100" cap="flat" cmpd="sng" algn="ctr">
            <a:solidFill>
              <a:schemeClr val="bg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1" lang="ja-JP" altLang="en-US" sz="1800" b="1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charset="0"/>
              <a:ea typeface="ＭＳ Ｐゴシック" pitchFamily="50" charset="-128"/>
            </a:endParaRPr>
          </a:p>
        </p:txBody>
      </p:sp>
      <p:sp>
        <p:nvSpPr>
          <p:cNvPr id="119" name="角丸四角形 118"/>
          <p:cNvSpPr/>
          <p:nvPr/>
        </p:nvSpPr>
        <p:spPr bwMode="auto">
          <a:xfrm>
            <a:off x="1613552" y="4398952"/>
            <a:ext cx="360040" cy="1910368"/>
          </a:xfrm>
          <a:prstGeom prst="roundRect">
            <a:avLst/>
          </a:prstGeom>
          <a:noFill/>
          <a:ln w="38100" cap="flat" cmpd="sng" algn="ctr">
            <a:solidFill>
              <a:srgbClr val="FF2F2F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1" lang="ja-JP" altLang="en-US" sz="1800" b="1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charset="0"/>
              <a:ea typeface="ＭＳ Ｐゴシック" pitchFamily="50" charset="-128"/>
            </a:endParaRPr>
          </a:p>
        </p:txBody>
      </p:sp>
      <p:sp>
        <p:nvSpPr>
          <p:cNvPr id="120" name="Rectangle 10"/>
          <p:cNvSpPr>
            <a:spLocks noChangeArrowheads="1"/>
          </p:cNvSpPr>
          <p:nvPr/>
        </p:nvSpPr>
        <p:spPr bwMode="auto">
          <a:xfrm>
            <a:off x="3952131" y="5516244"/>
            <a:ext cx="4856791" cy="807703"/>
          </a:xfrm>
          <a:prstGeom prst="rect">
            <a:avLst/>
          </a:prstGeom>
          <a:solidFill>
            <a:schemeClr val="bg1"/>
          </a:solidFill>
          <a:ln w="19050">
            <a:solidFill>
              <a:srgbClr val="CC3300"/>
            </a:solidFill>
            <a:miter lim="800000"/>
            <a:headEnd/>
            <a:tailEnd/>
          </a:ln>
          <a:effectLst/>
        </p:spPr>
        <p:txBody>
          <a:bodyPr/>
          <a:lstStyle/>
          <a:p>
            <a:r>
              <a:rPr lang="ja-JP" altLang="en-US" sz="2400" b="0" dirty="0">
                <a:solidFill>
                  <a:srgbClr val="CC3300"/>
                </a:solidFill>
              </a:rPr>
              <a:t>左から</a:t>
            </a:r>
            <a:r>
              <a:rPr lang="ja-JP" altLang="en-US" sz="2400" b="0" dirty="0" smtClean="0">
                <a:solidFill>
                  <a:srgbClr val="CC3300"/>
                </a:solidFill>
              </a:rPr>
              <a:t>重要度順に並んでいるため、必要な数だけ用いればよい</a:t>
            </a:r>
            <a:endParaRPr lang="ja-JP" altLang="en-US" sz="2400" b="0" dirty="0">
              <a:solidFill>
                <a:srgbClr val="CC33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87932051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0" grpId="0" animBg="1"/>
    </p:bldLst>
  </p:timing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 dirty="0" smtClean="0"/>
              <a:t>基底による直接光の近似</a:t>
            </a:r>
            <a:endParaRPr kumimoji="1" lang="ja-JP" altLang="en-US" dirty="0"/>
          </a:p>
        </p:txBody>
      </p:sp>
      <p:pic>
        <p:nvPicPr>
          <p:cNvPr id="6" name="CEDEC2012.mp4">
            <a:hlinkClick r:id="" action="ppaction://media"/>
          </p:cNvPr>
          <p:cNvPicPr>
            <a:picLocks noGrp="1" noChangeAspect="1"/>
          </p:cNvPicPr>
          <p:nvPr>
            <p:ph idx="1"/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322263" y="1466850"/>
            <a:ext cx="8642350" cy="4860925"/>
          </a:xfrm>
        </p:spPr>
      </p:pic>
    </p:spTree>
    <p:extLst>
      <p:ext uri="{BB962C8B-B14F-4D97-AF65-F5344CB8AC3E}">
        <p14:creationId xmlns:p14="http://schemas.microsoft.com/office/powerpoint/2010/main" val="346674011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6239" fill="hold"/>
                                        <p:tgtEl>
                                          <p:spTgt spid="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7" repeatCount="indefinite" fill="remove" display="0">
                  <p:stCondLst>
                    <p:cond delay="indefinite"/>
                  </p:stCondLst>
                </p:cTn>
                <p:tgtEl>
                  <p:spTgt spid="6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6"/>
                  </p:tgtEl>
                </p:cond>
              </p:nextCondLst>
            </p:seq>
          </p:childTnLst>
        </p:cTn>
      </p:par>
    </p:tnLst>
  </p:timing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コンテンツ プレースホルダー 9"/>
          <p:cNvSpPr>
            <a:spLocks noGrp="1"/>
          </p:cNvSpPr>
          <p:nvPr>
            <p:ph idx="1"/>
          </p:nvPr>
        </p:nvSpPr>
        <p:spPr>
          <a:xfrm>
            <a:off x="323528" y="3717032"/>
            <a:ext cx="8641903" cy="2592288"/>
          </a:xfrm>
        </p:spPr>
        <p:txBody>
          <a:bodyPr/>
          <a:lstStyle/>
          <a:p>
            <a:r>
              <a:rPr lang="ja-JP" altLang="en-US" sz="2800" dirty="0" smtClean="0"/>
              <a:t>優先してサンプリングした方の近似精度が高い</a:t>
            </a:r>
            <a:endParaRPr lang="en-US" altLang="ja-JP" sz="2800" dirty="0" smtClean="0"/>
          </a:p>
          <a:p>
            <a:r>
              <a:rPr lang="ja-JP" altLang="en-US" sz="2800" dirty="0" smtClean="0"/>
              <a:t>近似したいのは間接光なので間接光優先が好ましい</a:t>
            </a:r>
            <a:endParaRPr lang="en-US" altLang="ja-JP" sz="2800" dirty="0" smtClean="0"/>
          </a:p>
        </p:txBody>
      </p:sp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 dirty="0" smtClean="0"/>
              <a:t>アプローチの比較</a:t>
            </a:r>
            <a:endParaRPr kumimoji="1" lang="ja-JP" altLang="en-US" dirty="0"/>
          </a:p>
        </p:txBody>
      </p:sp>
      <p:graphicFrame>
        <p:nvGraphicFramePr>
          <p:cNvPr id="9" name="表 8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801355846"/>
              </p:ext>
            </p:extLst>
          </p:nvPr>
        </p:nvGraphicFramePr>
        <p:xfrm>
          <a:off x="251521" y="1484784"/>
          <a:ext cx="8712966" cy="205942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904322"/>
                <a:gridCol w="2904322"/>
                <a:gridCol w="2904322"/>
              </a:tblGrid>
              <a:tr h="514856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altLang="ja-JP" sz="2600" b="0" dirty="0" smtClean="0">
                        <a:solidFill>
                          <a:schemeClr val="tx1"/>
                        </a:solidFill>
                      </a:endParaRPr>
                    </a:p>
                  </a:txBody>
                  <a:tcPr marL="100843" marR="100843" marT="50421" marB="50421"/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ja-JP" altLang="en-US" sz="2600" b="0" dirty="0" smtClean="0">
                          <a:solidFill>
                            <a:schemeClr val="tx1"/>
                          </a:solidFill>
                        </a:rPr>
                        <a:t>直接光の近似精度</a:t>
                      </a:r>
                      <a:endParaRPr kumimoji="1" lang="ja-JP" altLang="en-US" sz="2600" b="0" dirty="0">
                        <a:solidFill>
                          <a:schemeClr val="tx1"/>
                        </a:solidFill>
                      </a:endParaRPr>
                    </a:p>
                  </a:txBody>
                  <a:tcPr marL="100843" marR="100843" marT="50421" marB="50421"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ja-JP" altLang="en-US" sz="2600" b="0" dirty="0" smtClean="0">
                          <a:solidFill>
                            <a:schemeClr val="tx1"/>
                          </a:solidFill>
                        </a:rPr>
                        <a:t>間接光の近似精度</a:t>
                      </a:r>
                      <a:endParaRPr lang="en-US" altLang="ja-JP" sz="2600" b="0" dirty="0" smtClean="0">
                        <a:solidFill>
                          <a:schemeClr val="tx1"/>
                        </a:solidFill>
                      </a:endParaRPr>
                    </a:p>
                  </a:txBody>
                  <a:tcPr marL="100843" marR="100843" marT="50421" marB="50421"/>
                </a:tc>
              </a:tr>
              <a:tr h="514856">
                <a:tc>
                  <a:txBody>
                    <a:bodyPr/>
                    <a:lstStyle/>
                    <a:p>
                      <a:pPr algn="ctr"/>
                      <a:r>
                        <a:rPr kumimoji="1" lang="ja-JP" altLang="en-US" sz="2600" dirty="0" smtClean="0"/>
                        <a:t>直接</a:t>
                      </a:r>
                      <a:r>
                        <a:rPr lang="ja-JP" altLang="en-US" sz="2600" dirty="0" smtClean="0"/>
                        <a:t>光優先</a:t>
                      </a:r>
                      <a:endParaRPr kumimoji="1" lang="ja-JP" altLang="en-US" sz="2600" dirty="0"/>
                    </a:p>
                  </a:txBody>
                  <a:tcPr marL="100843" marR="100843" marT="50421" marB="50421"/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ja-JP" altLang="en-US" sz="2600" dirty="0" smtClean="0">
                          <a:solidFill>
                            <a:srgbClr val="FF0000"/>
                          </a:solidFill>
                        </a:rPr>
                        <a:t>○</a:t>
                      </a:r>
                      <a:endParaRPr kumimoji="1" lang="ja-JP" altLang="en-US" sz="2600" dirty="0">
                        <a:solidFill>
                          <a:srgbClr val="FF0000"/>
                        </a:solidFill>
                      </a:endParaRPr>
                    </a:p>
                  </a:txBody>
                  <a:tcPr marL="100843" marR="100843" marT="50421" marB="50421"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ja-JP" altLang="en-US" sz="2600" dirty="0" smtClean="0">
                          <a:solidFill>
                            <a:srgbClr val="FF0000"/>
                          </a:solidFill>
                        </a:rPr>
                        <a:t>△</a:t>
                      </a:r>
                    </a:p>
                  </a:txBody>
                  <a:tcPr marL="100843" marR="100843" marT="50421" marB="50421"/>
                </a:tc>
              </a:tr>
              <a:tr h="514856">
                <a:tc>
                  <a:txBody>
                    <a:bodyPr/>
                    <a:lstStyle/>
                    <a:p>
                      <a:pPr algn="ctr"/>
                      <a:r>
                        <a:rPr kumimoji="1" lang="ja-JP" altLang="en-US" sz="2600" dirty="0" smtClean="0"/>
                        <a:t>間接光優先</a:t>
                      </a:r>
                      <a:endParaRPr kumimoji="1" lang="ja-JP" altLang="en-US" sz="2600" dirty="0"/>
                    </a:p>
                  </a:txBody>
                  <a:tcPr marL="100843" marR="100843" marT="50421" marB="50421"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ja-JP" altLang="en-US" sz="2600" dirty="0" smtClean="0">
                          <a:solidFill>
                            <a:srgbClr val="FF0000"/>
                          </a:solidFill>
                        </a:rPr>
                        <a:t>△</a:t>
                      </a:r>
                    </a:p>
                  </a:txBody>
                  <a:tcPr marL="100843" marR="100843" marT="50421" marB="50421"/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ja-JP" altLang="en-US" sz="2600" dirty="0" smtClean="0">
                          <a:solidFill>
                            <a:srgbClr val="FF0000"/>
                          </a:solidFill>
                        </a:rPr>
                        <a:t>○</a:t>
                      </a:r>
                      <a:endParaRPr kumimoji="1" lang="ja-JP" altLang="en-US" sz="2600" dirty="0">
                        <a:solidFill>
                          <a:srgbClr val="FF0000"/>
                        </a:solidFill>
                      </a:endParaRPr>
                    </a:p>
                  </a:txBody>
                  <a:tcPr marL="100843" marR="100843" marT="50421" marB="50421"/>
                </a:tc>
              </a:tr>
              <a:tr h="514856">
                <a:tc>
                  <a:txBody>
                    <a:bodyPr/>
                    <a:lstStyle/>
                    <a:p>
                      <a:pPr algn="ctr"/>
                      <a:r>
                        <a:rPr kumimoji="1" lang="ja-JP" altLang="en-US" sz="2600" dirty="0" smtClean="0"/>
                        <a:t>ハイブリッド</a:t>
                      </a:r>
                      <a:endParaRPr kumimoji="1" lang="ja-JP" altLang="en-US" sz="2600" dirty="0"/>
                    </a:p>
                  </a:txBody>
                  <a:tcPr marL="100843" marR="100843" marT="50421" marB="50421"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ja-JP" altLang="en-US" sz="2600" dirty="0" smtClean="0">
                          <a:solidFill>
                            <a:srgbClr val="FF0000"/>
                          </a:solidFill>
                        </a:rPr>
                        <a:t>△</a:t>
                      </a:r>
                    </a:p>
                  </a:txBody>
                  <a:tcPr marL="100843" marR="100843" marT="50421" marB="50421"/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ja-JP" altLang="en-US" sz="2600" dirty="0" smtClean="0">
                          <a:solidFill>
                            <a:srgbClr val="FF0000"/>
                          </a:solidFill>
                        </a:rPr>
                        <a:t>◎</a:t>
                      </a:r>
                      <a:endParaRPr kumimoji="1" lang="ja-JP" altLang="en-US" sz="2600" dirty="0">
                        <a:solidFill>
                          <a:srgbClr val="FF0000"/>
                        </a:solidFill>
                      </a:endParaRPr>
                    </a:p>
                  </a:txBody>
                  <a:tcPr marL="100843" marR="100843" marT="50421" marB="50421"/>
                </a:tc>
              </a:tr>
            </a:tbl>
          </a:graphicData>
        </a:graphic>
      </p:graphicFrame>
      <p:sp>
        <p:nvSpPr>
          <p:cNvPr id="5" name="Rectangle 10"/>
          <p:cNvSpPr>
            <a:spLocks noChangeArrowheads="1"/>
          </p:cNvSpPr>
          <p:nvPr/>
        </p:nvSpPr>
        <p:spPr bwMode="auto">
          <a:xfrm>
            <a:off x="611560" y="5373216"/>
            <a:ext cx="7992888" cy="458214"/>
          </a:xfrm>
          <a:prstGeom prst="rect">
            <a:avLst/>
          </a:prstGeom>
          <a:solidFill>
            <a:schemeClr val="bg1"/>
          </a:solidFill>
          <a:ln w="19050">
            <a:solidFill>
              <a:srgbClr val="CC3300"/>
            </a:solidFill>
            <a:miter lim="800000"/>
            <a:headEnd/>
            <a:tailEnd/>
          </a:ln>
          <a:effectLst/>
        </p:spPr>
        <p:txBody>
          <a:bodyPr/>
          <a:lstStyle/>
          <a:p>
            <a:r>
              <a:rPr lang="ja-JP" altLang="en-US" sz="2400" dirty="0">
                <a:solidFill>
                  <a:srgbClr val="CC3300"/>
                </a:solidFill>
              </a:rPr>
              <a:t>論文で</a:t>
            </a:r>
            <a:r>
              <a:rPr lang="ja-JP" altLang="en-US" sz="2400" dirty="0" smtClean="0">
                <a:solidFill>
                  <a:srgbClr val="CC3300"/>
                </a:solidFill>
              </a:rPr>
              <a:t>はもう一歩</a:t>
            </a:r>
            <a:r>
              <a:rPr lang="ja-JP" altLang="en-US" sz="2400" dirty="0">
                <a:solidFill>
                  <a:srgbClr val="CC3300"/>
                </a:solidFill>
              </a:rPr>
              <a:t>進んだハイブリッドなアプローチを採用</a:t>
            </a:r>
            <a:endParaRPr lang="en-US" altLang="ja-JP" sz="2400" dirty="0">
              <a:solidFill>
                <a:srgbClr val="CC3300"/>
              </a:solidFill>
            </a:endParaRPr>
          </a:p>
        </p:txBody>
      </p:sp>
      <p:sp>
        <p:nvSpPr>
          <p:cNvPr id="3" name="正方形/長方形 2"/>
          <p:cNvSpPr/>
          <p:nvPr/>
        </p:nvSpPr>
        <p:spPr bwMode="auto">
          <a:xfrm>
            <a:off x="4283968" y="3140968"/>
            <a:ext cx="648072" cy="351532"/>
          </a:xfrm>
          <a:prstGeom prst="rect">
            <a:avLst/>
          </a:prstGeom>
          <a:solidFill>
            <a:srgbClr val="E7F3F4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1" lang="ja-JP" altLang="en-US" sz="1800" b="1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charset="0"/>
              <a:ea typeface="ＭＳ Ｐゴシック" pitchFamily="50" charset="-128"/>
            </a:endParaRPr>
          </a:p>
        </p:txBody>
      </p:sp>
      <p:sp>
        <p:nvSpPr>
          <p:cNvPr id="7" name="正方形/長方形 6"/>
          <p:cNvSpPr/>
          <p:nvPr/>
        </p:nvSpPr>
        <p:spPr bwMode="auto">
          <a:xfrm>
            <a:off x="7236296" y="3140968"/>
            <a:ext cx="648072" cy="326132"/>
          </a:xfrm>
          <a:prstGeom prst="rect">
            <a:avLst/>
          </a:prstGeom>
          <a:solidFill>
            <a:srgbClr val="E7F3F4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1" lang="ja-JP" altLang="en-US" sz="1800" b="1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charset="0"/>
              <a:ea typeface="ＭＳ Ｐゴシック" pitchFamily="50" charset="-128"/>
            </a:endParaRPr>
          </a:p>
        </p:txBody>
      </p:sp>
      <p:sp>
        <p:nvSpPr>
          <p:cNvPr id="8" name="正方形/長方形 7"/>
          <p:cNvSpPr/>
          <p:nvPr/>
        </p:nvSpPr>
        <p:spPr bwMode="auto">
          <a:xfrm>
            <a:off x="755576" y="3068960"/>
            <a:ext cx="1944216" cy="398140"/>
          </a:xfrm>
          <a:prstGeom prst="rect">
            <a:avLst/>
          </a:prstGeom>
          <a:solidFill>
            <a:srgbClr val="E7F3F4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1" lang="ja-JP" altLang="en-US" sz="1800" b="1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charset="0"/>
              <a:ea typeface="ＭＳ Ｐゴシック" pitchFamily="50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78804084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5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9" dur="25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249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2" dur="25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249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4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5" dur="25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249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3" grpId="1" animBg="1"/>
      <p:bldP spid="7" grpId="1" animBg="1"/>
      <p:bldP spid="8" grpId="1" animBg="1"/>
    </p:bldLst>
  </p:timing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角丸四角形 19"/>
          <p:cNvSpPr/>
          <p:nvPr/>
        </p:nvSpPr>
        <p:spPr bwMode="auto">
          <a:xfrm>
            <a:off x="402542" y="2208612"/>
            <a:ext cx="8260000" cy="940004"/>
          </a:xfrm>
          <a:prstGeom prst="roundRect">
            <a:avLst/>
          </a:prstGeom>
          <a:solidFill>
            <a:schemeClr val="bg1"/>
          </a:solidFill>
          <a:ln>
            <a:headEnd type="none" w="med" len="med"/>
            <a:tailEnd type="none" w="med" len="med"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1" lang="ja-JP" altLang="en-US" sz="1800" b="1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charset="0"/>
              <a:ea typeface="ＭＳ Ｐゴシック" pitchFamily="50" charset="-128"/>
            </a:endParaRPr>
          </a:p>
        </p:txBody>
      </p:sp>
      <p:sp>
        <p:nvSpPr>
          <p:cNvPr id="30" name="角丸四角形 29"/>
          <p:cNvSpPr/>
          <p:nvPr/>
        </p:nvSpPr>
        <p:spPr bwMode="auto">
          <a:xfrm>
            <a:off x="395061" y="4360580"/>
            <a:ext cx="8260000" cy="1300668"/>
          </a:xfrm>
          <a:prstGeom prst="roundRect">
            <a:avLst/>
          </a:prstGeom>
          <a:solidFill>
            <a:schemeClr val="bg1"/>
          </a:solidFill>
          <a:ln>
            <a:headEnd type="none" w="med" len="med"/>
            <a:tailEnd type="none" w="med" len="med"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1" lang="ja-JP" altLang="en-US" sz="1800" b="1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charset="0"/>
              <a:ea typeface="ＭＳ Ｐゴシック" pitchFamily="50" charset="-128"/>
            </a:endParaRPr>
          </a:p>
        </p:txBody>
      </p:sp>
      <p:sp>
        <p:nvSpPr>
          <p:cNvPr id="25" name="角丸四角形 24"/>
          <p:cNvSpPr/>
          <p:nvPr/>
        </p:nvSpPr>
        <p:spPr bwMode="auto">
          <a:xfrm>
            <a:off x="402542" y="3231247"/>
            <a:ext cx="8260000" cy="1042849"/>
          </a:xfrm>
          <a:prstGeom prst="roundRect">
            <a:avLst/>
          </a:prstGeom>
          <a:solidFill>
            <a:schemeClr val="bg1"/>
          </a:solidFill>
          <a:ln>
            <a:headEnd type="none" w="med" len="med"/>
            <a:tailEnd type="none" w="med" len="med"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1" lang="ja-JP" altLang="en-US" sz="1800" b="1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charset="0"/>
              <a:ea typeface="ＭＳ Ｐゴシック" pitchFamily="50" charset="-128"/>
            </a:endParaRPr>
          </a:p>
        </p:txBody>
      </p:sp>
      <p:sp>
        <p:nvSpPr>
          <p:cNvPr id="23" name="角丸四角形 22"/>
          <p:cNvSpPr/>
          <p:nvPr/>
        </p:nvSpPr>
        <p:spPr bwMode="auto">
          <a:xfrm>
            <a:off x="402542" y="1363057"/>
            <a:ext cx="8260000" cy="742415"/>
          </a:xfrm>
          <a:prstGeom prst="roundRect">
            <a:avLst/>
          </a:prstGeom>
          <a:solidFill>
            <a:schemeClr val="bg1"/>
          </a:solidFill>
          <a:ln>
            <a:headEnd type="none" w="med" len="med"/>
            <a:tailEnd type="none" w="med" len="med"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1" lang="ja-JP" altLang="en-US" sz="1800" b="1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charset="0"/>
              <a:ea typeface="ＭＳ Ｐゴシック" pitchFamily="50" charset="-128"/>
            </a:endParaRPr>
          </a:p>
        </p:txBody>
      </p:sp>
      <p:sp>
        <p:nvSpPr>
          <p:cNvPr id="7" name="角丸四角形 6"/>
          <p:cNvSpPr/>
          <p:nvPr/>
        </p:nvSpPr>
        <p:spPr bwMode="auto">
          <a:xfrm>
            <a:off x="3477966" y="5809488"/>
            <a:ext cx="5184576" cy="613368"/>
          </a:xfrm>
          <a:prstGeom prst="roundRect">
            <a:avLst/>
          </a:prstGeom>
          <a:ln w="38100">
            <a:solidFill>
              <a:srgbClr val="FF0000"/>
            </a:solidFill>
            <a:headEnd type="none" w="med" len="med"/>
            <a:tailEnd type="none" w="med" len="med"/>
          </a:ln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1" lang="ja-JP" altLang="en-US" sz="2400" b="1" i="0" u="none" strike="noStrike" cap="none" normalizeH="0" baseline="0" dirty="0" smtClean="0">
              <a:ln>
                <a:noFill/>
              </a:ln>
              <a:solidFill>
                <a:srgbClr val="FF0000"/>
              </a:solidFill>
              <a:effectLst/>
              <a:latin typeface="Arial" charset="0"/>
              <a:ea typeface="ＭＳ Ｐゴシック" pitchFamily="50" charset="-128"/>
            </a:endParaRPr>
          </a:p>
        </p:txBody>
      </p:sp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 dirty="0" smtClean="0"/>
              <a:t>ハイブリッド手法の計算手順</a:t>
            </a:r>
            <a:endParaRPr kumimoji="1" lang="ja-JP" altLang="en-US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5" name="正方形/長方形 4"/>
              <p:cNvSpPr/>
              <p:nvPr/>
            </p:nvSpPr>
            <p:spPr>
              <a:xfrm>
                <a:off x="3592245" y="5834287"/>
                <a:ext cx="2375266" cy="523220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14:m>
                  <m:oMath xmlns:m="http://schemas.openxmlformats.org/officeDocument/2006/math">
                    <m:sSub>
                      <m:sSubPr>
                        <m:ctrlPr>
                          <a:rPr lang="en-US" altLang="ja-JP" sz="2800" b="0" i="1" smtClean="0">
                            <a:solidFill>
                              <a:srgbClr val="FF0000"/>
                            </a:solidFill>
                            <a:latin typeface="Cambria Math"/>
                          </a:rPr>
                        </m:ctrlPr>
                      </m:sSubPr>
                      <m:e>
                        <m:r>
                          <a:rPr lang="en-US" altLang="ja-JP" sz="2800" b="0" i="1">
                            <a:solidFill>
                              <a:srgbClr val="FF0000"/>
                            </a:solidFill>
                            <a:latin typeface="Cambria Math"/>
                          </a:rPr>
                          <m:t>𝐵</m:t>
                        </m:r>
                      </m:e>
                      <m:sub>
                        <m:r>
                          <a:rPr lang="en-US" altLang="ja-JP" sz="2800" b="0" i="1">
                            <a:solidFill>
                              <a:srgbClr val="FF0000"/>
                            </a:solidFill>
                            <a:latin typeface="Cambria Math"/>
                          </a:rPr>
                          <m:t>𝑖𝑛𝑑</m:t>
                        </m:r>
                      </m:sub>
                    </m:sSub>
                    <m:r>
                      <a:rPr lang="en-US" altLang="ja-JP" sz="2800" b="0" i="1">
                        <a:solidFill>
                          <a:srgbClr val="FF0000"/>
                        </a:solidFill>
                        <a:latin typeface="Cambria Math"/>
                      </a:rPr>
                      <m:t>=</m:t>
                    </m:r>
                    <m:sSub>
                      <m:sSubPr>
                        <m:ctrlPr>
                          <a:rPr lang="en-US" altLang="ja-JP" sz="2800" b="0" i="1">
                            <a:solidFill>
                              <a:srgbClr val="FF0000"/>
                            </a:solidFill>
                            <a:latin typeface="Cambria Math"/>
                          </a:rPr>
                        </m:ctrlPr>
                      </m:sSubPr>
                      <m:e>
                        <m:r>
                          <a:rPr lang="en-US" altLang="ja-JP" sz="2800" b="0" i="1">
                            <a:solidFill>
                              <a:srgbClr val="FF0000"/>
                            </a:solidFill>
                            <a:latin typeface="Cambria Math"/>
                          </a:rPr>
                          <m:t>𝑈</m:t>
                        </m:r>
                      </m:e>
                      <m:sub>
                        <m:r>
                          <a:rPr lang="en-US" altLang="ja-JP" sz="2800" b="0" i="1">
                            <a:solidFill>
                              <a:srgbClr val="FF0000"/>
                            </a:solidFill>
                            <a:latin typeface="Cambria Math"/>
                          </a:rPr>
                          <m:t>𝑚</m:t>
                        </m:r>
                      </m:sub>
                    </m:sSub>
                    <m:sSub>
                      <m:sSubPr>
                        <m:ctrlPr>
                          <a:rPr lang="en-US" altLang="ja-JP" sz="2800" b="0" i="1">
                            <a:solidFill>
                              <a:srgbClr val="FF0000"/>
                            </a:solidFill>
                            <a:latin typeface="Cambria Math"/>
                          </a:rPr>
                        </m:ctrlPr>
                      </m:sSubPr>
                      <m:e>
                        <m:r>
                          <m:rPr>
                            <m:sty m:val="p"/>
                          </m:rPr>
                          <a:rPr lang="en-US" altLang="ja-JP" sz="2800" b="0">
                            <a:solidFill>
                              <a:srgbClr val="FF0000"/>
                            </a:solidFill>
                            <a:latin typeface="Cambria Math"/>
                          </a:rPr>
                          <m:t>Σ</m:t>
                        </m:r>
                      </m:e>
                      <m:sub>
                        <m:r>
                          <a:rPr lang="en-US" altLang="ja-JP" sz="2800" b="0" i="1">
                            <a:solidFill>
                              <a:srgbClr val="FF0000"/>
                            </a:solidFill>
                            <a:latin typeface="Cambria Math"/>
                          </a:rPr>
                          <m:t>𝑚</m:t>
                        </m:r>
                      </m:sub>
                    </m:sSub>
                  </m:oMath>
                </a14:m>
                <a:r>
                  <a:rPr lang="en-US" altLang="ja-JP" sz="2800" dirty="0" smtClean="0">
                    <a:solidFill>
                      <a:srgbClr val="FF0000"/>
                    </a:solidFill>
                  </a:rPr>
                  <a:t>,</a:t>
                </a:r>
                <a:endParaRPr lang="ja-JP" altLang="en-US" sz="2800" dirty="0">
                  <a:solidFill>
                    <a:srgbClr val="FF0000"/>
                  </a:solidFill>
                </a:endParaRPr>
              </a:p>
            </p:txBody>
          </p:sp>
        </mc:Choice>
        <mc:Fallback xmlns="">
          <p:sp>
            <p:nvSpPr>
              <p:cNvPr id="5" name="正方形/長方形 4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592245" y="5834287"/>
                <a:ext cx="2375266" cy="523220"/>
              </a:xfrm>
              <a:prstGeom prst="rect">
                <a:avLst/>
              </a:prstGeom>
              <a:blipFill rotWithShape="1">
                <a:blip r:embed="rId3"/>
                <a:stretch>
                  <a:fillRect t="-11628" r="-4872" b="-31395"/>
                </a:stretch>
              </a:blipFill>
            </p:spPr>
            <p:txBody>
              <a:bodyPr/>
              <a:lstStyle/>
              <a:p>
                <a:r>
                  <a:rPr lang="ja-JP" alt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6" name="正方形/長方形 5"/>
              <p:cNvSpPr/>
              <p:nvPr/>
            </p:nvSpPr>
            <p:spPr>
              <a:xfrm>
                <a:off x="6009467" y="5830689"/>
                <a:ext cx="2372573" cy="523220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altLang="ja-JP" sz="2800" b="0" i="1" smtClean="0">
                              <a:solidFill>
                                <a:srgbClr val="FF0000"/>
                              </a:solidFill>
                              <a:latin typeface="Cambria Math"/>
                            </a:rPr>
                          </m:ctrlPr>
                        </m:sSubPr>
                        <m:e>
                          <m:r>
                            <a:rPr lang="en-US" altLang="ja-JP" sz="2800" b="0" i="1">
                              <a:solidFill>
                                <a:srgbClr val="FF0000"/>
                              </a:solidFill>
                              <a:latin typeface="Cambria Math"/>
                            </a:rPr>
                            <m:t>𝐵</m:t>
                          </m:r>
                        </m:e>
                        <m:sub>
                          <m:r>
                            <a:rPr lang="en-US" altLang="ja-JP" sz="2800" b="0" i="1">
                              <a:solidFill>
                                <a:srgbClr val="FF0000"/>
                              </a:solidFill>
                              <a:latin typeface="Cambria Math"/>
                            </a:rPr>
                            <m:t>𝑑</m:t>
                          </m:r>
                        </m:sub>
                      </m:sSub>
                      <m:r>
                        <a:rPr lang="en-US" altLang="ja-JP" sz="2800" b="0" i="1">
                          <a:solidFill>
                            <a:srgbClr val="FF0000"/>
                          </a:solidFill>
                          <a:latin typeface="Cambria Math"/>
                        </a:rPr>
                        <m:t>=</m:t>
                      </m:r>
                      <m:sSub>
                        <m:sSubPr>
                          <m:ctrlPr>
                            <a:rPr lang="en-US" altLang="ja-JP" sz="2800" b="0" i="1">
                              <a:solidFill>
                                <a:srgbClr val="FF0000"/>
                              </a:solidFill>
                              <a:latin typeface="Cambria Math"/>
                            </a:rPr>
                          </m:ctrlPr>
                        </m:sSubPr>
                        <m:e>
                          <m:sSub>
                            <m:sSubPr>
                              <m:ctrlPr>
                                <a:rPr lang="en-US" altLang="ja-JP" sz="2800" b="0" i="1">
                                  <a:solidFill>
                                    <a:srgbClr val="FF0000"/>
                                  </a:solidFill>
                                  <a:latin typeface="Cambria Math"/>
                                </a:rPr>
                              </m:ctrlPr>
                            </m:sSubPr>
                            <m:e>
                              <m:r>
                                <a:rPr lang="en-US" altLang="ja-JP" sz="2800" b="0" i="1">
                                  <a:solidFill>
                                    <a:srgbClr val="FF0000"/>
                                  </a:solidFill>
                                  <a:latin typeface="Cambria Math"/>
                                </a:rPr>
                                <m:t>𝑈</m:t>
                              </m:r>
                            </m:e>
                            <m:sub>
                              <m:r>
                                <a:rPr lang="en-US" altLang="ja-JP" sz="2800" b="0" i="1">
                                  <a:solidFill>
                                    <a:srgbClr val="FF0000"/>
                                  </a:solidFill>
                                  <a:latin typeface="Cambria Math"/>
                                </a:rPr>
                                <m:t>𝑑</m:t>
                              </m:r>
                            </m:sub>
                          </m:sSub>
                          <m:r>
                            <m:rPr>
                              <m:sty m:val="p"/>
                            </m:rPr>
                            <a:rPr lang="en-US" altLang="ja-JP" sz="2800" b="0">
                              <a:solidFill>
                                <a:srgbClr val="FF0000"/>
                              </a:solidFill>
                              <a:latin typeface="Cambria Math"/>
                            </a:rPr>
                            <m:t>Σ</m:t>
                          </m:r>
                        </m:e>
                        <m:sub>
                          <m:r>
                            <a:rPr lang="en-US" altLang="ja-JP" sz="2800" b="0" i="1">
                              <a:solidFill>
                                <a:srgbClr val="FF0000"/>
                              </a:solidFill>
                              <a:latin typeface="Cambria Math"/>
                            </a:rPr>
                            <m:t>𝑑</m:t>
                          </m:r>
                        </m:sub>
                      </m:sSub>
                      <m:sSubSup>
                        <m:sSubSupPr>
                          <m:ctrlPr>
                            <a:rPr lang="en-US" altLang="ja-JP" sz="2800" b="0" i="1">
                              <a:solidFill>
                                <a:srgbClr val="FF0000"/>
                              </a:solidFill>
                              <a:latin typeface="Cambria Math"/>
                            </a:rPr>
                          </m:ctrlPr>
                        </m:sSubSupPr>
                        <m:e>
                          <m:r>
                            <a:rPr lang="en-US" altLang="ja-JP" sz="2800" b="0" i="1">
                              <a:solidFill>
                                <a:srgbClr val="FF0000"/>
                              </a:solidFill>
                              <a:latin typeface="Cambria Math"/>
                            </a:rPr>
                            <m:t>𝑉</m:t>
                          </m:r>
                        </m:e>
                        <m:sub>
                          <m:r>
                            <a:rPr lang="en-US" altLang="ja-JP" sz="2800" b="0" i="1">
                              <a:solidFill>
                                <a:srgbClr val="FF0000"/>
                              </a:solidFill>
                              <a:latin typeface="Cambria Math"/>
                            </a:rPr>
                            <m:t>𝑚</m:t>
                          </m:r>
                        </m:sub>
                        <m:sup/>
                      </m:sSubSup>
                    </m:oMath>
                  </m:oMathPara>
                </a14:m>
                <a:endParaRPr lang="ja-JP" altLang="en-US" sz="2800" dirty="0">
                  <a:solidFill>
                    <a:srgbClr val="FF0000"/>
                  </a:solidFill>
                </a:endParaRPr>
              </a:p>
            </p:txBody>
          </p:sp>
        </mc:Choice>
        <mc:Fallback xmlns="">
          <p:sp>
            <p:nvSpPr>
              <p:cNvPr id="6" name="正方形/長方形 5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009467" y="5830689"/>
                <a:ext cx="2372573" cy="523220"/>
              </a:xfrm>
              <a:prstGeom prst="rect">
                <a:avLst/>
              </a:prstGeom>
              <a:blipFill rotWithShape="1">
                <a:blip r:embed="rId4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ja-JP" alt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34" name="テキスト ボックス 33"/>
          <p:cNvSpPr txBox="1"/>
          <p:nvPr/>
        </p:nvSpPr>
        <p:spPr>
          <a:xfrm>
            <a:off x="481824" y="1539435"/>
            <a:ext cx="59549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ja-JP" altLang="en-US" sz="2400" b="0" dirty="0">
                <a:solidFill>
                  <a:schemeClr val="accent2"/>
                </a:solidFill>
              </a:rPr>
              <a:t>①</a:t>
            </a:r>
            <a:endParaRPr kumimoji="1" lang="ja-JP" altLang="en-US" sz="2400" b="0" dirty="0">
              <a:solidFill>
                <a:schemeClr val="accent2"/>
              </a:solidFill>
            </a:endParaRPr>
          </a:p>
        </p:txBody>
      </p:sp>
      <p:sp>
        <p:nvSpPr>
          <p:cNvPr id="35" name="テキスト ボックス 34"/>
          <p:cNvSpPr txBox="1"/>
          <p:nvPr/>
        </p:nvSpPr>
        <p:spPr>
          <a:xfrm>
            <a:off x="481824" y="2444157"/>
            <a:ext cx="59549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ja-JP" altLang="en-US" sz="2400" b="0" dirty="0">
                <a:solidFill>
                  <a:schemeClr val="accent2"/>
                </a:solidFill>
              </a:rPr>
              <a:t>②</a:t>
            </a:r>
            <a:endParaRPr kumimoji="1" lang="ja-JP" altLang="en-US" sz="2400" b="0" dirty="0">
              <a:solidFill>
                <a:schemeClr val="accent2"/>
              </a:solidFill>
            </a:endParaRPr>
          </a:p>
        </p:txBody>
      </p:sp>
      <p:sp>
        <p:nvSpPr>
          <p:cNvPr id="36" name="テキスト ボックス 35"/>
          <p:cNvSpPr txBox="1"/>
          <p:nvPr/>
        </p:nvSpPr>
        <p:spPr>
          <a:xfrm>
            <a:off x="481824" y="4760935"/>
            <a:ext cx="59549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sz="2400" b="0" dirty="0" smtClean="0">
                <a:solidFill>
                  <a:schemeClr val="accent2"/>
                </a:solidFill>
              </a:rPr>
              <a:t>④</a:t>
            </a:r>
            <a:endParaRPr kumimoji="1" lang="ja-JP" altLang="en-US" sz="2400" b="0" dirty="0">
              <a:solidFill>
                <a:schemeClr val="accent2"/>
              </a:solidFill>
            </a:endParaRPr>
          </a:p>
        </p:txBody>
      </p:sp>
      <p:sp>
        <p:nvSpPr>
          <p:cNvPr id="21" name="Rectangle 10"/>
          <p:cNvSpPr>
            <a:spLocks noChangeArrowheads="1"/>
          </p:cNvSpPr>
          <p:nvPr/>
        </p:nvSpPr>
        <p:spPr bwMode="auto">
          <a:xfrm>
            <a:off x="4932040" y="1484784"/>
            <a:ext cx="3490278" cy="458214"/>
          </a:xfrm>
          <a:prstGeom prst="rect">
            <a:avLst/>
          </a:prstGeom>
          <a:solidFill>
            <a:schemeClr val="bg1"/>
          </a:solidFill>
          <a:ln w="19050">
            <a:solidFill>
              <a:srgbClr val="CC3300"/>
            </a:solidFill>
            <a:miter lim="800000"/>
            <a:headEnd/>
            <a:tailEnd/>
          </a:ln>
          <a:effectLst/>
        </p:spPr>
        <p:txBody>
          <a:bodyPr/>
          <a:lstStyle/>
          <a:p>
            <a:r>
              <a:rPr lang="ja-JP" altLang="en-US" sz="2300" dirty="0" smtClean="0">
                <a:solidFill>
                  <a:srgbClr val="CC3300"/>
                </a:solidFill>
              </a:rPr>
              <a:t>直接光優先アプローチ</a:t>
            </a:r>
            <a:endParaRPr lang="en-US" altLang="ja-JP" sz="2300" dirty="0">
              <a:solidFill>
                <a:srgbClr val="CC3300"/>
              </a:solidFill>
            </a:endParaRPr>
          </a:p>
        </p:txBody>
      </p:sp>
      <p:sp>
        <p:nvSpPr>
          <p:cNvPr id="22" name="Rectangle 10"/>
          <p:cNvSpPr>
            <a:spLocks noChangeArrowheads="1"/>
          </p:cNvSpPr>
          <p:nvPr/>
        </p:nvSpPr>
        <p:spPr bwMode="auto">
          <a:xfrm>
            <a:off x="4932040" y="2271287"/>
            <a:ext cx="3490278" cy="803236"/>
          </a:xfrm>
          <a:prstGeom prst="rect">
            <a:avLst/>
          </a:prstGeom>
          <a:solidFill>
            <a:schemeClr val="bg1"/>
          </a:solidFill>
          <a:ln w="19050">
            <a:solidFill>
              <a:srgbClr val="CC3300"/>
            </a:solidFill>
            <a:miter lim="800000"/>
            <a:headEnd/>
            <a:tailEnd/>
          </a:ln>
          <a:effectLst/>
        </p:spPr>
        <p:txBody>
          <a:bodyPr/>
          <a:lstStyle/>
          <a:p>
            <a:r>
              <a:rPr lang="ja-JP" altLang="en-US" sz="2300" dirty="0" smtClean="0">
                <a:solidFill>
                  <a:srgbClr val="CC3300"/>
                </a:solidFill>
              </a:rPr>
              <a:t>①で求めた基底を元に</a:t>
            </a:r>
            <a:r>
              <a:rPr lang="en-US" altLang="ja-JP" sz="2300" dirty="0" smtClean="0">
                <a:solidFill>
                  <a:srgbClr val="CC3300"/>
                </a:solidFill>
              </a:rPr>
              <a:t/>
            </a:r>
            <a:br>
              <a:rPr lang="en-US" altLang="ja-JP" sz="2300" dirty="0" smtClean="0">
                <a:solidFill>
                  <a:srgbClr val="CC3300"/>
                </a:solidFill>
              </a:rPr>
            </a:br>
            <a:r>
              <a:rPr lang="ja-JP" altLang="en-US" sz="2300" dirty="0" smtClean="0">
                <a:solidFill>
                  <a:srgbClr val="CC3300"/>
                </a:solidFill>
              </a:rPr>
              <a:t>間接光サンプルを計算</a:t>
            </a:r>
            <a:endParaRPr lang="en-US" altLang="ja-JP" sz="2300" dirty="0">
              <a:solidFill>
                <a:srgbClr val="CC3300"/>
              </a:solidFill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24" name="Rectangle 10"/>
              <p:cNvSpPr>
                <a:spLocks noChangeArrowheads="1"/>
              </p:cNvSpPr>
              <p:nvPr/>
            </p:nvSpPr>
            <p:spPr bwMode="auto">
              <a:xfrm>
                <a:off x="4932040" y="3344240"/>
                <a:ext cx="3503227" cy="824883"/>
              </a:xfrm>
              <a:prstGeom prst="rect">
                <a:avLst/>
              </a:prstGeom>
              <a:solidFill>
                <a:schemeClr val="bg1"/>
              </a:solidFill>
              <a:ln w="19050">
                <a:solidFill>
                  <a:srgbClr val="CC3300"/>
                </a:solidFill>
                <a:miter lim="800000"/>
                <a:headEnd/>
                <a:tailEnd/>
              </a:ln>
              <a:effectLst/>
            </p:spPr>
            <p:txBody>
              <a:bodyPr/>
              <a:lstStyle/>
              <a:p>
                <a:r>
                  <a:rPr lang="ja-JP" altLang="en-US" sz="2300" dirty="0" smtClean="0">
                    <a:solidFill>
                      <a:srgbClr val="CC3300"/>
                    </a:solidFill>
                  </a:rPr>
                  <a:t>間接</a:t>
                </a:r>
                <a:r>
                  <a:rPr lang="ja-JP" altLang="en-US" sz="2300" dirty="0">
                    <a:solidFill>
                      <a:srgbClr val="CC3300"/>
                    </a:solidFill>
                  </a:rPr>
                  <a:t>光優先アプローチ</a:t>
                </a:r>
                <a:r>
                  <a:rPr lang="ja-JP" altLang="en-US" sz="2300" dirty="0" smtClean="0">
                    <a:solidFill>
                      <a:srgbClr val="CC3300"/>
                    </a:solidFill>
                  </a:rPr>
                  <a:t>を</a:t>
                </a:r>
                <a:r>
                  <a:rPr lang="en-US" altLang="ja-JP" sz="2300" dirty="0" smtClean="0">
                    <a:solidFill>
                      <a:srgbClr val="CC3300"/>
                    </a:solidFill>
                  </a:rPr>
                  <a:t/>
                </a:r>
                <a:br>
                  <a:rPr lang="en-US" altLang="ja-JP" sz="2300" dirty="0" smtClean="0">
                    <a:solidFill>
                      <a:srgbClr val="CC3300"/>
                    </a:solidFill>
                  </a:rPr>
                </a:br>
                <a:r>
                  <a:rPr lang="ja-JP" altLang="en-US" sz="2300" dirty="0" smtClean="0">
                    <a:solidFill>
                      <a:srgbClr val="CC3300"/>
                    </a:solidFill>
                  </a:rPr>
                  <a:t>利用して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altLang="ja-JP" sz="2300" i="1" dirty="0" smtClean="0">
                            <a:solidFill>
                              <a:srgbClr val="CC3300"/>
                            </a:solidFill>
                            <a:latin typeface="Cambria Math"/>
                          </a:rPr>
                        </m:ctrlPr>
                      </m:sSubPr>
                      <m:e>
                        <m:r>
                          <a:rPr lang="en-US" altLang="ja-JP" sz="2300" b="1" i="1" dirty="0" smtClean="0">
                            <a:solidFill>
                              <a:srgbClr val="CC3300"/>
                            </a:solidFill>
                            <a:latin typeface="Cambria Math"/>
                          </a:rPr>
                          <m:t>𝑩</m:t>
                        </m:r>
                      </m:e>
                      <m:sub>
                        <m:r>
                          <a:rPr lang="en-US" altLang="ja-JP" sz="2300" b="1" i="1" dirty="0" smtClean="0">
                            <a:solidFill>
                              <a:srgbClr val="CC3300"/>
                            </a:solidFill>
                            <a:latin typeface="Cambria Math"/>
                          </a:rPr>
                          <m:t>𝒊𝒏𝒅</m:t>
                        </m:r>
                      </m:sub>
                    </m:sSub>
                  </m:oMath>
                </a14:m>
                <a:r>
                  <a:rPr lang="ja-JP" altLang="en-US" sz="2300" dirty="0" err="1" smtClean="0">
                    <a:solidFill>
                      <a:srgbClr val="CC3300"/>
                    </a:solidFill>
                  </a:rPr>
                  <a:t>を算</a:t>
                </a:r>
                <a:r>
                  <a:rPr lang="ja-JP" altLang="en-US" sz="2300" dirty="0" smtClean="0">
                    <a:solidFill>
                      <a:srgbClr val="CC3300"/>
                    </a:solidFill>
                  </a:rPr>
                  <a:t>出</a:t>
                </a:r>
                <a:endParaRPr lang="en-US" altLang="ja-JP" sz="2300" dirty="0">
                  <a:solidFill>
                    <a:srgbClr val="CC3300"/>
                  </a:solidFill>
                </a:endParaRPr>
              </a:p>
            </p:txBody>
          </p:sp>
        </mc:Choice>
        <mc:Fallback xmlns="">
          <p:sp>
            <p:nvSpPr>
              <p:cNvPr id="24" name="Rectangle 10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4932040" y="3344240"/>
                <a:ext cx="3503227" cy="824883"/>
              </a:xfrm>
              <a:prstGeom prst="rect">
                <a:avLst/>
              </a:prstGeom>
              <a:blipFill rotWithShape="1">
                <a:blip r:embed="rId5"/>
                <a:stretch>
                  <a:fillRect t="-6522" b="-9420"/>
                </a:stretch>
              </a:blipFill>
              <a:ln w="19050">
                <a:solidFill>
                  <a:srgbClr val="CC3300"/>
                </a:solidFill>
                <a:miter lim="800000"/>
                <a:headEnd/>
                <a:tailEnd/>
              </a:ln>
              <a:effectLst/>
            </p:spPr>
            <p:txBody>
              <a:bodyPr/>
              <a:lstStyle/>
              <a:p>
                <a:r>
                  <a:rPr lang="ja-JP" alt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6" name="Rectangle 10"/>
              <p:cNvSpPr>
                <a:spLocks noChangeArrowheads="1"/>
              </p:cNvSpPr>
              <p:nvPr/>
            </p:nvSpPr>
            <p:spPr bwMode="auto">
              <a:xfrm>
                <a:off x="4932040" y="4733609"/>
                <a:ext cx="3490278" cy="458214"/>
              </a:xfrm>
              <a:prstGeom prst="rect">
                <a:avLst/>
              </a:prstGeom>
              <a:solidFill>
                <a:schemeClr val="bg1"/>
              </a:solidFill>
              <a:ln w="19050">
                <a:solidFill>
                  <a:srgbClr val="CC3300"/>
                </a:solidFill>
                <a:miter lim="800000"/>
                <a:headEnd/>
                <a:tailEnd/>
              </a:ln>
              <a:effectLst/>
            </p:spPr>
            <p:txBody>
              <a:bodyPr/>
              <a:lstStyle/>
              <a:p>
                <a14:m>
                  <m:oMath xmlns:m="http://schemas.openxmlformats.org/officeDocument/2006/math">
                    <m:sSub>
                      <m:sSubPr>
                        <m:ctrlPr>
                          <a:rPr lang="en-US" altLang="ja-JP" sz="2300" i="1" dirty="0">
                            <a:solidFill>
                              <a:srgbClr val="CC3300"/>
                            </a:solidFill>
                            <a:latin typeface="Cambria Math"/>
                          </a:rPr>
                        </m:ctrlPr>
                      </m:sSubPr>
                      <m:e>
                        <m:r>
                          <a:rPr lang="en-US" altLang="ja-JP" sz="2300" i="1" dirty="0">
                            <a:solidFill>
                              <a:srgbClr val="CC3300"/>
                            </a:solidFill>
                            <a:latin typeface="Cambria Math"/>
                          </a:rPr>
                          <m:t>𝑩</m:t>
                        </m:r>
                      </m:e>
                      <m:sub>
                        <m:r>
                          <a:rPr lang="en-US" altLang="ja-JP" sz="2300" i="1" dirty="0">
                            <a:solidFill>
                              <a:srgbClr val="CC3300"/>
                            </a:solidFill>
                            <a:latin typeface="Cambria Math"/>
                          </a:rPr>
                          <m:t>𝒊𝒏𝒅</m:t>
                        </m:r>
                      </m:sub>
                    </m:sSub>
                  </m:oMath>
                </a14:m>
                <a:r>
                  <a:rPr lang="ja-JP" altLang="en-US" sz="2300" dirty="0" smtClean="0">
                    <a:solidFill>
                      <a:srgbClr val="CC3300"/>
                    </a:solidFill>
                  </a:rPr>
                  <a:t>から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altLang="ja-JP" sz="2300" i="1" dirty="0">
                            <a:solidFill>
                              <a:srgbClr val="CC3300"/>
                            </a:solidFill>
                            <a:latin typeface="Cambria Math"/>
                          </a:rPr>
                        </m:ctrlPr>
                      </m:sSubPr>
                      <m:e>
                        <m:r>
                          <a:rPr lang="en-US" altLang="ja-JP" sz="2300" i="1" dirty="0">
                            <a:solidFill>
                              <a:srgbClr val="CC3300"/>
                            </a:solidFill>
                            <a:latin typeface="Cambria Math"/>
                          </a:rPr>
                          <m:t>𝑩</m:t>
                        </m:r>
                      </m:e>
                      <m:sub>
                        <m:r>
                          <a:rPr lang="en-US" altLang="ja-JP" sz="2300" i="1" dirty="0">
                            <a:solidFill>
                              <a:srgbClr val="CC3300"/>
                            </a:solidFill>
                            <a:latin typeface="Cambria Math"/>
                          </a:rPr>
                          <m:t>𝒅</m:t>
                        </m:r>
                      </m:sub>
                    </m:sSub>
                  </m:oMath>
                </a14:m>
                <a:r>
                  <a:rPr lang="ja-JP" altLang="en-US" sz="2300" dirty="0" smtClean="0">
                    <a:solidFill>
                      <a:srgbClr val="CC3300"/>
                    </a:solidFill>
                  </a:rPr>
                  <a:t>を計算</a:t>
                </a:r>
                <a:endParaRPr lang="en-US" altLang="ja-JP" sz="2300" dirty="0">
                  <a:solidFill>
                    <a:srgbClr val="CC3300"/>
                  </a:solidFill>
                </a:endParaRPr>
              </a:p>
            </p:txBody>
          </p:sp>
        </mc:Choice>
        <mc:Fallback xmlns="">
          <p:sp>
            <p:nvSpPr>
              <p:cNvPr id="26" name="Rectangle 10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4932040" y="4733609"/>
                <a:ext cx="3490278" cy="458214"/>
              </a:xfrm>
              <a:prstGeom prst="rect">
                <a:avLst/>
              </a:prstGeom>
              <a:blipFill rotWithShape="1">
                <a:blip r:embed="rId6"/>
                <a:stretch>
                  <a:fillRect t="-11538" b="-19231"/>
                </a:stretch>
              </a:blipFill>
              <a:ln w="19050">
                <a:solidFill>
                  <a:srgbClr val="CC3300"/>
                </a:solidFill>
                <a:miter lim="800000"/>
                <a:headEnd/>
                <a:tailEnd/>
              </a:ln>
              <a:effectLst/>
            </p:spPr>
            <p:txBody>
              <a:bodyPr/>
              <a:lstStyle/>
              <a:p>
                <a:r>
                  <a:rPr lang="ja-JP" alt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" name="正方形/長方形 2"/>
              <p:cNvSpPr/>
              <p:nvPr/>
            </p:nvSpPr>
            <p:spPr>
              <a:xfrm>
                <a:off x="1129342" y="1382708"/>
                <a:ext cx="3413896" cy="632161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 algn="l"/>
                <a14:m>
                  <m:oMath xmlns:m="http://schemas.openxmlformats.org/officeDocument/2006/math">
                    <m:sSub>
                      <m:sSubPr>
                        <m:ctrlPr>
                          <a:rPr lang="en-US" altLang="ja-JP" sz="2600" b="0" i="1">
                            <a:latin typeface="Cambria Math"/>
                          </a:rPr>
                        </m:ctrlPr>
                      </m:sSubPr>
                      <m:e>
                        <m:r>
                          <a:rPr lang="en-US" altLang="ja-JP" sz="2600" b="0" i="1">
                            <a:latin typeface="Cambria Math"/>
                          </a:rPr>
                          <m:t>𝐿</m:t>
                        </m:r>
                      </m:e>
                      <m:sub>
                        <m:r>
                          <a:rPr lang="en-US" altLang="ja-JP" sz="2600" b="0" i="1">
                            <a:latin typeface="Cambria Math"/>
                          </a:rPr>
                          <m:t>𝑑</m:t>
                        </m:r>
                      </m:sub>
                    </m:sSub>
                    <m:groupChr>
                      <m:groupChrPr>
                        <m:chr m:val="→"/>
                        <m:vertJc m:val="bot"/>
                        <m:ctrlPr>
                          <a:rPr lang="en-US" altLang="ja-JP" sz="2600" b="0" i="1">
                            <a:solidFill>
                              <a:srgbClr val="00B0F0"/>
                            </a:solidFill>
                            <a:latin typeface="Cambria Math"/>
                          </a:rPr>
                        </m:ctrlPr>
                      </m:groupChrPr>
                      <m:e>
                        <m:r>
                          <m:rPr>
                            <m:brk m:alnAt="2"/>
                          </m:rPr>
                          <a:rPr lang="en-US" altLang="ja-JP" sz="2600" b="0" i="1">
                            <a:solidFill>
                              <a:srgbClr val="00B0F0"/>
                            </a:solidFill>
                            <a:latin typeface="Cambria Math"/>
                          </a:rPr>
                          <m:t>𝑆</m:t>
                        </m:r>
                        <m:r>
                          <a:rPr lang="en-US" altLang="ja-JP" sz="2600" b="0" i="1">
                            <a:solidFill>
                              <a:srgbClr val="00B0F0"/>
                            </a:solidFill>
                            <a:latin typeface="Cambria Math"/>
                          </a:rPr>
                          <m:t>𝑉𝐷</m:t>
                        </m:r>
                      </m:e>
                    </m:groupChr>
                    <m:sSub>
                      <m:sSubPr>
                        <m:ctrlPr>
                          <a:rPr lang="en-US" altLang="ja-JP" sz="2600" b="0" i="1">
                            <a:latin typeface="Cambria Math"/>
                          </a:rPr>
                        </m:ctrlPr>
                      </m:sSubPr>
                      <m:e>
                        <m:r>
                          <a:rPr lang="en-US" altLang="ja-JP" sz="2600" b="0" i="1">
                            <a:latin typeface="Cambria Math"/>
                          </a:rPr>
                          <m:t>𝑈</m:t>
                        </m:r>
                      </m:e>
                      <m:sub>
                        <m:r>
                          <a:rPr lang="en-US" altLang="ja-JP" sz="2600" b="0" i="1">
                            <a:latin typeface="Cambria Math"/>
                          </a:rPr>
                          <m:t>𝑑</m:t>
                        </m:r>
                      </m:sub>
                    </m:sSub>
                  </m:oMath>
                </a14:m>
                <a:r>
                  <a:rPr lang="en-US" altLang="ja-JP" sz="2600" b="0" dirty="0"/>
                  <a:t>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altLang="ja-JP" sz="2600" b="0" i="1">
                            <a:latin typeface="Cambria Math"/>
                          </a:rPr>
                        </m:ctrlPr>
                      </m:sSubPr>
                      <m:e>
                        <m:r>
                          <m:rPr>
                            <m:sty m:val="p"/>
                          </m:rPr>
                          <a:rPr lang="en-US" altLang="ja-JP" sz="2600" b="0">
                            <a:latin typeface="Cambria Math"/>
                          </a:rPr>
                          <m:t>Σ</m:t>
                        </m:r>
                      </m:e>
                      <m:sub>
                        <m:r>
                          <a:rPr lang="en-US" altLang="ja-JP" sz="2600" b="0" i="1">
                            <a:latin typeface="Cambria Math"/>
                          </a:rPr>
                          <m:t>𝑑</m:t>
                        </m:r>
                      </m:sub>
                    </m:sSub>
                  </m:oMath>
                </a14:m>
                <a:r>
                  <a:rPr lang="en-US" altLang="ja-JP" sz="2600" b="0" dirty="0"/>
                  <a:t> </a:t>
                </a:r>
                <a14:m>
                  <m:oMath xmlns:m="http://schemas.openxmlformats.org/officeDocument/2006/math">
                    <m:sSubSup>
                      <m:sSubSupPr>
                        <m:ctrlPr>
                          <a:rPr lang="en-US" altLang="ja-JP" sz="2600" b="0" i="1">
                            <a:latin typeface="Cambria Math"/>
                          </a:rPr>
                        </m:ctrlPr>
                      </m:sSubSupPr>
                      <m:e>
                        <m:r>
                          <a:rPr lang="en-US" altLang="ja-JP" sz="2600" b="0" i="1">
                            <a:latin typeface="Cambria Math"/>
                          </a:rPr>
                          <m:t>𝑉</m:t>
                        </m:r>
                      </m:e>
                      <m:sub>
                        <m:r>
                          <a:rPr lang="en-US" altLang="ja-JP" sz="2600" b="0" i="1">
                            <a:latin typeface="Cambria Math"/>
                          </a:rPr>
                          <m:t>𝑑</m:t>
                        </m:r>
                      </m:sub>
                      <m:sup>
                        <m:r>
                          <a:rPr lang="en-US" altLang="ja-JP" sz="2600" b="0" i="1">
                            <a:latin typeface="Cambria Math"/>
                          </a:rPr>
                          <m:t>𝑇</m:t>
                        </m:r>
                      </m:sup>
                    </m:sSubSup>
                  </m:oMath>
                </a14:m>
                <a:r>
                  <a:rPr lang="ja-JP" altLang="en-US" sz="2400" b="0" dirty="0"/>
                  <a:t> </a:t>
                </a:r>
                <a:endParaRPr lang="en-US" altLang="ja-JP" sz="2400" b="0" dirty="0"/>
              </a:p>
            </p:txBody>
          </p:sp>
        </mc:Choice>
        <mc:Fallback xmlns="">
          <p:sp>
            <p:nvSpPr>
              <p:cNvPr id="3" name="正方形/長方形 2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129342" y="1382708"/>
                <a:ext cx="3413896" cy="632161"/>
              </a:xfrm>
              <a:prstGeom prst="rect">
                <a:avLst/>
              </a:prstGeom>
              <a:blipFill rotWithShape="1">
                <a:blip r:embed="rId7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ja-JP" alt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9" name="正方形/長方形 8"/>
              <p:cNvSpPr/>
              <p:nvPr/>
            </p:nvSpPr>
            <p:spPr>
              <a:xfrm>
                <a:off x="1129342" y="3212976"/>
                <a:ext cx="4572000" cy="1032270"/>
              </a:xfrm>
              <a:prstGeom prst="rect">
                <a:avLst/>
              </a:prstGeom>
            </p:spPr>
            <p:txBody>
              <a:bodyPr>
                <a:spAutoFit/>
              </a:bodyPr>
              <a:lstStyle/>
              <a:p>
                <a:pPr algn="l"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altLang="ja-JP" sz="2600" b="0" i="1">
                              <a:latin typeface="Cambria Math"/>
                            </a:rPr>
                          </m:ctrlPr>
                        </m:sSubPr>
                        <m:e>
                          <m:r>
                            <a:rPr lang="en-US" altLang="ja-JP" sz="2600" b="0" i="1">
                              <a:latin typeface="Cambria Math"/>
                            </a:rPr>
                            <m:t>𝐿</m:t>
                          </m:r>
                        </m:e>
                        <m:sub>
                          <m:r>
                            <a:rPr lang="en-US" altLang="ja-JP" sz="2600" b="0" i="1">
                              <a:latin typeface="Cambria Math"/>
                            </a:rPr>
                            <m:t>𝑖𝑛𝑑</m:t>
                          </m:r>
                        </m:sub>
                      </m:sSub>
                      <m:groupChr>
                        <m:groupChrPr>
                          <m:chr m:val="→"/>
                          <m:vertJc m:val="bot"/>
                          <m:ctrlPr>
                            <a:rPr lang="en-US" altLang="ja-JP" sz="2600" b="0" i="1">
                              <a:solidFill>
                                <a:srgbClr val="00B0F0"/>
                              </a:solidFill>
                              <a:latin typeface="Cambria Math"/>
                            </a:rPr>
                          </m:ctrlPr>
                        </m:groupChrPr>
                        <m:e>
                          <m:r>
                            <m:rPr>
                              <m:brk m:alnAt="2"/>
                            </m:rPr>
                            <a:rPr lang="en-US" altLang="ja-JP" sz="2600" b="0" i="1">
                              <a:solidFill>
                                <a:srgbClr val="00B0F0"/>
                              </a:solidFill>
                              <a:latin typeface="Cambria Math"/>
                            </a:rPr>
                            <m:t>𝑆</m:t>
                          </m:r>
                          <m:r>
                            <a:rPr lang="en-US" altLang="ja-JP" sz="2600" b="0" i="1">
                              <a:solidFill>
                                <a:srgbClr val="00B0F0"/>
                              </a:solidFill>
                              <a:latin typeface="Cambria Math"/>
                            </a:rPr>
                            <m:t>𝑉𝐷</m:t>
                          </m:r>
                        </m:e>
                      </m:groupChr>
                      <m:sSub>
                        <m:sSubPr>
                          <m:ctrlPr>
                            <a:rPr lang="en-US" altLang="ja-JP" sz="2600" b="0" i="1">
                              <a:latin typeface="Cambria Math"/>
                            </a:rPr>
                          </m:ctrlPr>
                        </m:sSubPr>
                        <m:e>
                          <m:r>
                            <a:rPr lang="en-US" altLang="ja-JP" sz="2600" b="0" i="1">
                              <a:latin typeface="Cambria Math"/>
                            </a:rPr>
                            <m:t>𝑈</m:t>
                          </m:r>
                        </m:e>
                        <m:sub>
                          <m:r>
                            <a:rPr lang="en-US" altLang="ja-JP" sz="2600" b="0" i="1">
                              <a:latin typeface="Cambria Math"/>
                            </a:rPr>
                            <m:t>𝑚</m:t>
                          </m:r>
                        </m:sub>
                      </m:sSub>
                      <m:sSub>
                        <m:sSubPr>
                          <m:ctrlPr>
                            <a:rPr lang="en-US" altLang="ja-JP" sz="2600" b="0" i="1">
                              <a:latin typeface="Cambria Math"/>
                            </a:rPr>
                          </m:ctrlPr>
                        </m:sSubPr>
                        <m:e>
                          <m:r>
                            <m:rPr>
                              <m:sty m:val="p"/>
                            </m:rPr>
                            <a:rPr lang="en-US" altLang="ja-JP" sz="2600" b="0">
                              <a:latin typeface="Cambria Math"/>
                            </a:rPr>
                            <m:t>Σ</m:t>
                          </m:r>
                        </m:e>
                        <m:sub>
                          <m:r>
                            <a:rPr lang="en-US" altLang="ja-JP" sz="2600" b="0" i="1">
                              <a:latin typeface="Cambria Math"/>
                            </a:rPr>
                            <m:t>𝑚</m:t>
                          </m:r>
                        </m:sub>
                      </m:sSub>
                      <m:sSubSup>
                        <m:sSubSupPr>
                          <m:ctrlPr>
                            <a:rPr lang="en-US" altLang="ja-JP" sz="2600" b="0" i="1">
                              <a:latin typeface="Cambria Math"/>
                            </a:rPr>
                          </m:ctrlPr>
                        </m:sSubSupPr>
                        <m:e>
                          <m:r>
                            <a:rPr lang="en-US" altLang="ja-JP" sz="2600" b="0" i="1">
                              <a:latin typeface="Cambria Math"/>
                            </a:rPr>
                            <m:t>𝑉</m:t>
                          </m:r>
                        </m:e>
                        <m:sub>
                          <m:r>
                            <a:rPr lang="en-US" altLang="ja-JP" sz="2600" b="0" i="1">
                              <a:latin typeface="Cambria Math"/>
                            </a:rPr>
                            <m:t>𝑚</m:t>
                          </m:r>
                        </m:sub>
                        <m:sup>
                          <m:r>
                            <a:rPr lang="en-US" altLang="ja-JP" sz="2600" b="0" i="1">
                              <a:latin typeface="Cambria Math"/>
                            </a:rPr>
                            <m:t>𝑇</m:t>
                          </m:r>
                        </m:sup>
                      </m:sSubSup>
                    </m:oMath>
                  </m:oMathPara>
                </a14:m>
                <a:endParaRPr lang="en-US" altLang="ja-JP" sz="2600" b="0" i="1" dirty="0">
                  <a:solidFill>
                    <a:srgbClr val="FF0000"/>
                  </a:solidFill>
                  <a:latin typeface="Cambria Math"/>
                </a:endParaRPr>
              </a:p>
              <a:p>
                <a:pPr algn="l"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altLang="ja-JP" sz="2600" b="0" i="1">
                              <a:solidFill>
                                <a:srgbClr val="FF0000"/>
                              </a:solidFill>
                              <a:latin typeface="Cambria Math"/>
                            </a:rPr>
                          </m:ctrlPr>
                        </m:sSubPr>
                        <m:e>
                          <m:r>
                            <a:rPr lang="en-US" altLang="ja-JP" sz="2600" b="0" i="1">
                              <a:solidFill>
                                <a:srgbClr val="FF0000"/>
                              </a:solidFill>
                              <a:latin typeface="Cambria Math"/>
                            </a:rPr>
                            <m:t>𝐵</m:t>
                          </m:r>
                        </m:e>
                        <m:sub>
                          <m:r>
                            <a:rPr lang="en-US" altLang="ja-JP" sz="2600" b="0" i="1">
                              <a:solidFill>
                                <a:srgbClr val="FF0000"/>
                              </a:solidFill>
                              <a:latin typeface="Cambria Math"/>
                            </a:rPr>
                            <m:t>𝑖𝑛𝑑</m:t>
                          </m:r>
                        </m:sub>
                      </m:sSub>
                      <m:r>
                        <a:rPr lang="en-US" altLang="ja-JP" sz="2600" b="0" i="1">
                          <a:solidFill>
                            <a:srgbClr val="FF0000"/>
                          </a:solidFill>
                          <a:latin typeface="Cambria Math"/>
                        </a:rPr>
                        <m:t>=</m:t>
                      </m:r>
                      <m:sSub>
                        <m:sSubPr>
                          <m:ctrlPr>
                            <a:rPr lang="en-US" altLang="ja-JP" sz="2600" b="0" i="1">
                              <a:solidFill>
                                <a:srgbClr val="FF0000"/>
                              </a:solidFill>
                              <a:latin typeface="Cambria Math"/>
                            </a:rPr>
                          </m:ctrlPr>
                        </m:sSubPr>
                        <m:e>
                          <m:r>
                            <a:rPr lang="en-US" altLang="ja-JP" sz="2600" b="0" i="1">
                              <a:solidFill>
                                <a:srgbClr val="FF0000"/>
                              </a:solidFill>
                              <a:latin typeface="Cambria Math"/>
                            </a:rPr>
                            <m:t>𝑈</m:t>
                          </m:r>
                        </m:e>
                        <m:sub>
                          <m:r>
                            <a:rPr lang="en-US" altLang="ja-JP" sz="2600" b="0" i="1">
                              <a:solidFill>
                                <a:srgbClr val="FF0000"/>
                              </a:solidFill>
                              <a:latin typeface="Cambria Math"/>
                            </a:rPr>
                            <m:t>𝑚</m:t>
                          </m:r>
                        </m:sub>
                      </m:sSub>
                      <m:sSub>
                        <m:sSubPr>
                          <m:ctrlPr>
                            <a:rPr lang="en-US" altLang="ja-JP" sz="2600" b="0" i="1">
                              <a:solidFill>
                                <a:srgbClr val="FF0000"/>
                              </a:solidFill>
                              <a:latin typeface="Cambria Math"/>
                            </a:rPr>
                          </m:ctrlPr>
                        </m:sSubPr>
                        <m:e>
                          <m:r>
                            <m:rPr>
                              <m:sty m:val="p"/>
                            </m:rPr>
                            <a:rPr lang="en-US" altLang="ja-JP" sz="2600" b="0">
                              <a:solidFill>
                                <a:srgbClr val="FF0000"/>
                              </a:solidFill>
                              <a:latin typeface="Cambria Math"/>
                            </a:rPr>
                            <m:t>Σ</m:t>
                          </m:r>
                        </m:e>
                        <m:sub>
                          <m:r>
                            <a:rPr lang="en-US" altLang="ja-JP" sz="2600" b="0" i="1">
                              <a:solidFill>
                                <a:srgbClr val="FF0000"/>
                              </a:solidFill>
                              <a:latin typeface="Cambria Math"/>
                            </a:rPr>
                            <m:t>𝑚</m:t>
                          </m:r>
                        </m:sub>
                      </m:sSub>
                    </m:oMath>
                  </m:oMathPara>
                </a14:m>
                <a:endParaRPr lang="ja-JP" altLang="en-US" sz="2600" dirty="0"/>
              </a:p>
            </p:txBody>
          </p:sp>
        </mc:Choice>
        <mc:Fallback xmlns="">
          <p:sp>
            <p:nvSpPr>
              <p:cNvPr id="9" name="正方形/長方形 8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129342" y="3212976"/>
                <a:ext cx="4572000" cy="1032270"/>
              </a:xfrm>
              <a:prstGeom prst="rect">
                <a:avLst/>
              </a:prstGeom>
              <a:blipFill rotWithShape="1">
                <a:blip r:embed="rId8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ja-JP" alt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1" name="正方形/長方形 10"/>
              <p:cNvSpPr/>
              <p:nvPr/>
            </p:nvSpPr>
            <p:spPr>
              <a:xfrm>
                <a:off x="1129342" y="4345436"/>
                <a:ext cx="3874706" cy="1292662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 algn="l"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altLang="ja-JP" sz="2600" b="0" i="1" smtClean="0">
                              <a:latin typeface="Cambria Math"/>
                            </a:rPr>
                          </m:ctrlPr>
                        </m:sSubPr>
                        <m:e>
                          <m:r>
                            <a:rPr lang="en-US" altLang="ja-JP" sz="2600" b="0" i="1">
                              <a:latin typeface="Cambria Math"/>
                            </a:rPr>
                            <m:t>𝐿</m:t>
                          </m:r>
                        </m:e>
                        <m:sub>
                          <m:r>
                            <a:rPr lang="en-US" altLang="ja-JP" sz="2600" b="0" i="1">
                              <a:latin typeface="Cambria Math"/>
                            </a:rPr>
                            <m:t>𝑖𝑛𝑑</m:t>
                          </m:r>
                        </m:sub>
                      </m:sSub>
                      <m:r>
                        <a:rPr lang="en-US" altLang="ja-JP" sz="2600" b="0" i="1">
                          <a:latin typeface="Cambria Math"/>
                        </a:rPr>
                        <m:t>=</m:t>
                      </m:r>
                      <m:sSub>
                        <m:sSubPr>
                          <m:ctrlPr>
                            <a:rPr lang="en-US" altLang="ja-JP" sz="2600" b="0" i="1">
                              <a:latin typeface="Cambria Math"/>
                            </a:rPr>
                          </m:ctrlPr>
                        </m:sSubPr>
                        <m:e>
                          <m:r>
                            <a:rPr lang="en-US" altLang="ja-JP" sz="2600" b="0" i="1">
                              <a:latin typeface="Cambria Math"/>
                            </a:rPr>
                            <m:t>𝐵</m:t>
                          </m:r>
                        </m:e>
                        <m:sub>
                          <m:r>
                            <a:rPr lang="en-US" altLang="ja-JP" sz="2600" b="0" i="1">
                              <a:latin typeface="Cambria Math"/>
                            </a:rPr>
                            <m:t>𝑖𝑛𝑑</m:t>
                          </m:r>
                        </m:sub>
                      </m:sSub>
                      <m:sSubSup>
                        <m:sSubSupPr>
                          <m:ctrlPr>
                            <a:rPr lang="en-US" altLang="ja-JP" sz="2600" b="0" i="1">
                              <a:latin typeface="Cambria Math"/>
                            </a:rPr>
                          </m:ctrlPr>
                        </m:sSubSupPr>
                        <m:e>
                          <m:r>
                            <a:rPr lang="en-US" altLang="ja-JP" sz="2600" b="0" i="1">
                              <a:latin typeface="Cambria Math"/>
                            </a:rPr>
                            <m:t>𝑉</m:t>
                          </m:r>
                        </m:e>
                        <m:sub>
                          <m:r>
                            <a:rPr lang="en-US" altLang="ja-JP" sz="2600" b="0" i="1">
                              <a:latin typeface="Cambria Math"/>
                            </a:rPr>
                            <m:t>𝑚</m:t>
                          </m:r>
                        </m:sub>
                        <m:sup>
                          <m:r>
                            <a:rPr lang="en-US" altLang="ja-JP" sz="2600" b="0" i="1">
                              <a:latin typeface="Cambria Math"/>
                            </a:rPr>
                            <m:t>𝑇</m:t>
                          </m:r>
                        </m:sup>
                      </m:sSubSup>
                      <m:r>
                        <a:rPr lang="en-US" altLang="ja-JP" sz="2600" b="0" i="1">
                          <a:latin typeface="Cambria Math"/>
                        </a:rPr>
                        <m:t>=</m:t>
                      </m:r>
                      <m:r>
                        <a:rPr lang="en-US" altLang="ja-JP" sz="2600" b="0" i="1">
                          <a:solidFill>
                            <a:srgbClr val="339933"/>
                          </a:solidFill>
                          <a:latin typeface="Cambria Math"/>
                        </a:rPr>
                        <m:t>𝐹</m:t>
                      </m:r>
                      <m:sSub>
                        <m:sSubPr>
                          <m:ctrlPr>
                            <a:rPr lang="en-US" altLang="ja-JP" sz="2600" b="0" i="1">
                              <a:latin typeface="Cambria Math"/>
                            </a:rPr>
                          </m:ctrlPr>
                        </m:sSubPr>
                        <m:e>
                          <m:r>
                            <a:rPr lang="en-US" altLang="ja-JP" sz="2600" b="0" i="1">
                              <a:latin typeface="Cambria Math"/>
                            </a:rPr>
                            <m:t>𝑈</m:t>
                          </m:r>
                        </m:e>
                        <m:sub>
                          <m:r>
                            <a:rPr lang="en-US" altLang="ja-JP" sz="2600" b="0" i="1">
                              <a:latin typeface="Cambria Math"/>
                            </a:rPr>
                            <m:t>𝑑</m:t>
                          </m:r>
                        </m:sub>
                      </m:sSub>
                      <m:sSub>
                        <m:sSubPr>
                          <m:ctrlPr>
                            <a:rPr lang="en-US" altLang="ja-JP" sz="2600" b="0" i="1">
                              <a:latin typeface="Cambria Math"/>
                            </a:rPr>
                          </m:ctrlPr>
                        </m:sSubPr>
                        <m:e>
                          <m:r>
                            <m:rPr>
                              <m:sty m:val="p"/>
                            </m:rPr>
                            <a:rPr lang="en-US" altLang="ja-JP" sz="2600" b="0">
                              <a:latin typeface="Cambria Math"/>
                            </a:rPr>
                            <m:t>Σ</m:t>
                          </m:r>
                        </m:e>
                        <m:sub>
                          <m:r>
                            <a:rPr lang="en-US" altLang="ja-JP" sz="2600" b="0" i="1">
                              <a:latin typeface="Cambria Math"/>
                            </a:rPr>
                            <m:t>𝑑</m:t>
                          </m:r>
                        </m:sub>
                      </m:sSub>
                    </m:oMath>
                  </m:oMathPara>
                </a14:m>
                <a:endParaRPr lang="en-US" altLang="ja-JP" sz="2600" b="0" i="1" dirty="0">
                  <a:latin typeface="Cambria Math"/>
                </a:endParaRPr>
              </a:p>
              <a:p>
                <a:pPr algn="l"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altLang="ja-JP" sz="2600" b="0" i="1">
                              <a:latin typeface="Cambria Math"/>
                            </a:rPr>
                          </m:ctrlPr>
                        </m:sSubPr>
                        <m:e>
                          <m:r>
                            <a:rPr lang="en-US" altLang="ja-JP" sz="2600" b="0" i="1">
                              <a:latin typeface="Cambria Math"/>
                            </a:rPr>
                            <m:t>𝐵</m:t>
                          </m:r>
                        </m:e>
                        <m:sub>
                          <m:r>
                            <a:rPr lang="en-US" altLang="ja-JP" sz="2600" b="0" i="1">
                              <a:latin typeface="Cambria Math"/>
                            </a:rPr>
                            <m:t>𝑖𝑛𝑑</m:t>
                          </m:r>
                        </m:sub>
                      </m:sSub>
                      <m:r>
                        <a:rPr lang="en-US" altLang="ja-JP" sz="2600" b="0" i="1">
                          <a:latin typeface="Cambria Math"/>
                        </a:rPr>
                        <m:t>=</m:t>
                      </m:r>
                      <m:r>
                        <a:rPr lang="en-US" altLang="ja-JP" sz="2600" b="0" i="1">
                          <a:solidFill>
                            <a:srgbClr val="339933"/>
                          </a:solidFill>
                          <a:latin typeface="Cambria Math"/>
                        </a:rPr>
                        <m:t>𝐹</m:t>
                      </m:r>
                      <m:sSubSup>
                        <m:sSubSupPr>
                          <m:ctrlPr>
                            <a:rPr lang="en-US" altLang="ja-JP" sz="2600" b="0" i="1">
                              <a:latin typeface="Cambria Math"/>
                            </a:rPr>
                          </m:ctrlPr>
                        </m:sSubSupPr>
                        <m:e>
                          <m:sSub>
                            <m:sSubPr>
                              <m:ctrlPr>
                                <a:rPr lang="en-US" altLang="ja-JP" sz="2600" b="0" i="1">
                                  <a:latin typeface="Cambria Math"/>
                                </a:rPr>
                              </m:ctrlPr>
                            </m:sSubPr>
                            <m:e>
                              <m:r>
                                <a:rPr lang="en-US" altLang="ja-JP" sz="2600" b="0" i="1">
                                  <a:latin typeface="Cambria Math"/>
                                </a:rPr>
                                <m:t>𝑈</m:t>
                              </m:r>
                            </m:e>
                            <m:sub>
                              <m:r>
                                <a:rPr lang="en-US" altLang="ja-JP" sz="2600" b="0" i="1">
                                  <a:latin typeface="Cambria Math"/>
                                </a:rPr>
                                <m:t>𝑑</m:t>
                              </m:r>
                            </m:sub>
                          </m:sSub>
                          <m:sSub>
                            <m:sSubPr>
                              <m:ctrlPr>
                                <a:rPr lang="en-US" altLang="ja-JP" sz="2600" b="0" i="1">
                                  <a:latin typeface="Cambria Math"/>
                                </a:rPr>
                              </m:ctrlPr>
                            </m:sSubPr>
                            <m:e>
                              <m:r>
                                <m:rPr>
                                  <m:sty m:val="p"/>
                                </m:rPr>
                                <a:rPr lang="en-US" altLang="ja-JP" sz="2600" b="0">
                                  <a:latin typeface="Cambria Math"/>
                                </a:rPr>
                                <m:t>Σ</m:t>
                              </m:r>
                            </m:e>
                            <m:sub>
                              <m:r>
                                <a:rPr lang="en-US" altLang="ja-JP" sz="2600" b="0" i="1">
                                  <a:latin typeface="Cambria Math"/>
                                </a:rPr>
                                <m:t>𝑑</m:t>
                              </m:r>
                            </m:sub>
                          </m:sSub>
                          <m:r>
                            <a:rPr lang="en-US" altLang="ja-JP" sz="2600" b="0" i="1">
                              <a:latin typeface="Cambria Math"/>
                            </a:rPr>
                            <m:t>𝑉</m:t>
                          </m:r>
                        </m:e>
                        <m:sub>
                          <m:r>
                            <a:rPr lang="en-US" altLang="ja-JP" sz="2600" b="0" i="1">
                              <a:latin typeface="Cambria Math"/>
                            </a:rPr>
                            <m:t>𝑚</m:t>
                          </m:r>
                        </m:sub>
                        <m:sup/>
                      </m:sSubSup>
                      <m:r>
                        <a:rPr lang="en-US" altLang="ja-JP" sz="2600" b="0" i="1">
                          <a:latin typeface="Cambria Math"/>
                        </a:rPr>
                        <m:t>=</m:t>
                      </m:r>
                      <m:r>
                        <a:rPr lang="en-US" altLang="ja-JP" sz="2600" b="0" i="1">
                          <a:solidFill>
                            <a:srgbClr val="339933"/>
                          </a:solidFill>
                          <a:latin typeface="Cambria Math"/>
                        </a:rPr>
                        <m:t>𝐹</m:t>
                      </m:r>
                      <m:sSub>
                        <m:sSubPr>
                          <m:ctrlPr>
                            <a:rPr lang="en-US" altLang="ja-JP" sz="2600" b="0" i="1">
                              <a:latin typeface="Cambria Math"/>
                            </a:rPr>
                          </m:ctrlPr>
                        </m:sSubPr>
                        <m:e>
                          <m:r>
                            <a:rPr lang="en-US" altLang="ja-JP" sz="2600" b="0" i="1">
                              <a:latin typeface="Cambria Math"/>
                            </a:rPr>
                            <m:t>𝐵</m:t>
                          </m:r>
                        </m:e>
                        <m:sub>
                          <m:r>
                            <a:rPr lang="en-US" altLang="ja-JP" sz="2600" b="0" i="1">
                              <a:latin typeface="Cambria Math"/>
                            </a:rPr>
                            <m:t>𝑑</m:t>
                          </m:r>
                        </m:sub>
                      </m:sSub>
                    </m:oMath>
                  </m:oMathPara>
                </a14:m>
                <a:endParaRPr lang="en-US" altLang="ja-JP" sz="2600" b="0" i="1" dirty="0">
                  <a:solidFill>
                    <a:srgbClr val="FF0000"/>
                  </a:solidFill>
                  <a:latin typeface="Cambria Math"/>
                </a:endParaRPr>
              </a:p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altLang="ja-JP" sz="2600" b="0" i="1">
                              <a:solidFill>
                                <a:srgbClr val="FF0000"/>
                              </a:solidFill>
                              <a:latin typeface="Cambria Math"/>
                            </a:rPr>
                          </m:ctrlPr>
                        </m:sSubPr>
                        <m:e>
                          <m:r>
                            <a:rPr lang="en-US" altLang="ja-JP" sz="2600" b="0" i="1">
                              <a:solidFill>
                                <a:srgbClr val="FF0000"/>
                              </a:solidFill>
                              <a:latin typeface="Cambria Math"/>
                            </a:rPr>
                            <m:t>𝐵</m:t>
                          </m:r>
                        </m:e>
                        <m:sub>
                          <m:r>
                            <a:rPr lang="en-US" altLang="ja-JP" sz="2600" b="0" i="1">
                              <a:solidFill>
                                <a:srgbClr val="FF0000"/>
                              </a:solidFill>
                              <a:latin typeface="Cambria Math"/>
                            </a:rPr>
                            <m:t>𝑑</m:t>
                          </m:r>
                        </m:sub>
                      </m:sSub>
                      <m:r>
                        <a:rPr lang="en-US" altLang="ja-JP" sz="2600" b="0" i="1" smtClean="0">
                          <a:solidFill>
                            <a:srgbClr val="FF0000"/>
                          </a:solidFill>
                          <a:latin typeface="Cambria Math"/>
                        </a:rPr>
                        <m:t>   </m:t>
                      </m:r>
                      <m:r>
                        <a:rPr lang="en-US" altLang="ja-JP" sz="2600" b="0" i="1">
                          <a:solidFill>
                            <a:srgbClr val="FF0000"/>
                          </a:solidFill>
                          <a:latin typeface="Cambria Math"/>
                        </a:rPr>
                        <m:t>=</m:t>
                      </m:r>
                      <m:sSub>
                        <m:sSubPr>
                          <m:ctrlPr>
                            <a:rPr lang="en-US" altLang="ja-JP" sz="2600" b="0" i="1">
                              <a:solidFill>
                                <a:srgbClr val="FF0000"/>
                              </a:solidFill>
                              <a:latin typeface="Cambria Math"/>
                            </a:rPr>
                          </m:ctrlPr>
                        </m:sSubPr>
                        <m:e>
                          <m:r>
                            <a:rPr lang="en-US" altLang="ja-JP" sz="2600" b="0" i="1">
                              <a:solidFill>
                                <a:srgbClr val="FF0000"/>
                              </a:solidFill>
                              <a:latin typeface="Cambria Math"/>
                            </a:rPr>
                            <m:t>𝑈</m:t>
                          </m:r>
                        </m:e>
                        <m:sub>
                          <m:r>
                            <a:rPr lang="en-US" altLang="ja-JP" sz="2600" b="0" i="1">
                              <a:solidFill>
                                <a:srgbClr val="FF0000"/>
                              </a:solidFill>
                              <a:latin typeface="Cambria Math"/>
                            </a:rPr>
                            <m:t>𝑑</m:t>
                          </m:r>
                        </m:sub>
                      </m:sSub>
                      <m:sSub>
                        <m:sSubPr>
                          <m:ctrlPr>
                            <a:rPr lang="en-US" altLang="ja-JP" sz="2600" b="0" i="1">
                              <a:solidFill>
                                <a:srgbClr val="FF0000"/>
                              </a:solidFill>
                              <a:latin typeface="Cambria Math"/>
                            </a:rPr>
                          </m:ctrlPr>
                        </m:sSubPr>
                        <m:e>
                          <m:r>
                            <m:rPr>
                              <m:sty m:val="p"/>
                            </m:rPr>
                            <a:rPr lang="en-US" altLang="ja-JP" sz="2600" b="0">
                              <a:solidFill>
                                <a:srgbClr val="FF0000"/>
                              </a:solidFill>
                              <a:latin typeface="Cambria Math"/>
                            </a:rPr>
                            <m:t>Σ</m:t>
                          </m:r>
                        </m:e>
                        <m:sub>
                          <m:r>
                            <a:rPr lang="en-US" altLang="ja-JP" sz="2600" b="0" i="1">
                              <a:solidFill>
                                <a:srgbClr val="FF0000"/>
                              </a:solidFill>
                              <a:latin typeface="Cambria Math"/>
                            </a:rPr>
                            <m:t>𝑑</m:t>
                          </m:r>
                        </m:sub>
                      </m:sSub>
                      <m:sSubSup>
                        <m:sSubSupPr>
                          <m:ctrlPr>
                            <a:rPr lang="en-US" altLang="ja-JP" sz="2600" b="0" i="1">
                              <a:solidFill>
                                <a:srgbClr val="FF0000"/>
                              </a:solidFill>
                              <a:latin typeface="Cambria Math"/>
                            </a:rPr>
                          </m:ctrlPr>
                        </m:sSubSupPr>
                        <m:e>
                          <m:r>
                            <a:rPr lang="en-US" altLang="ja-JP" sz="2600" b="0" i="1">
                              <a:solidFill>
                                <a:srgbClr val="FF0000"/>
                              </a:solidFill>
                              <a:latin typeface="Cambria Math"/>
                            </a:rPr>
                            <m:t>𝑉</m:t>
                          </m:r>
                        </m:e>
                        <m:sub>
                          <m:r>
                            <a:rPr lang="en-US" altLang="ja-JP" sz="2600" b="0" i="1">
                              <a:solidFill>
                                <a:srgbClr val="FF0000"/>
                              </a:solidFill>
                              <a:latin typeface="Cambria Math"/>
                            </a:rPr>
                            <m:t>𝑚</m:t>
                          </m:r>
                        </m:sub>
                        <m:sup/>
                      </m:sSubSup>
                    </m:oMath>
                  </m:oMathPara>
                </a14:m>
                <a:endParaRPr lang="en-US" altLang="ja-JP" sz="2600" b="0" i="1" dirty="0">
                  <a:latin typeface="Cambria Math"/>
                </a:endParaRPr>
              </a:p>
            </p:txBody>
          </p:sp>
        </mc:Choice>
        <mc:Fallback xmlns="">
          <p:sp>
            <p:nvSpPr>
              <p:cNvPr id="11" name="正方形/長方形 10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129342" y="4345436"/>
                <a:ext cx="3874706" cy="1292662"/>
              </a:xfrm>
              <a:prstGeom prst="rect">
                <a:avLst/>
              </a:prstGeom>
              <a:blipFill rotWithShape="1">
                <a:blip r:embed="rId9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ja-JP" alt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2" name="正方形/長方形 11"/>
              <p:cNvSpPr/>
              <p:nvPr/>
            </p:nvSpPr>
            <p:spPr>
              <a:xfrm>
                <a:off x="1129342" y="2441501"/>
                <a:ext cx="2348624" cy="492443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altLang="ja-JP" sz="2600" b="0" i="1">
                              <a:latin typeface="Cambria Math"/>
                            </a:rPr>
                          </m:ctrlPr>
                        </m:sSubPr>
                        <m:e>
                          <m:r>
                            <a:rPr lang="en-US" altLang="ja-JP" sz="2600" b="0" i="1">
                              <a:latin typeface="Cambria Math"/>
                            </a:rPr>
                            <m:t>𝐿</m:t>
                          </m:r>
                        </m:e>
                        <m:sub>
                          <m:r>
                            <a:rPr lang="en-US" altLang="ja-JP" sz="2600" b="0" i="1">
                              <a:latin typeface="Cambria Math"/>
                            </a:rPr>
                            <m:t>𝑖𝑛𝑑</m:t>
                          </m:r>
                        </m:sub>
                      </m:sSub>
                      <m:r>
                        <a:rPr lang="en-US" altLang="ja-JP" sz="2600" b="0" i="1">
                          <a:latin typeface="Cambria Math"/>
                        </a:rPr>
                        <m:t>=</m:t>
                      </m:r>
                      <m:r>
                        <a:rPr lang="en-US" altLang="ja-JP" sz="2600" b="0" i="1">
                          <a:solidFill>
                            <a:srgbClr val="339933"/>
                          </a:solidFill>
                          <a:latin typeface="Cambria Math"/>
                        </a:rPr>
                        <m:t>𝐹</m:t>
                      </m:r>
                      <m:sSub>
                        <m:sSubPr>
                          <m:ctrlPr>
                            <a:rPr lang="en-US" altLang="ja-JP" sz="2600" b="0" i="1">
                              <a:latin typeface="Cambria Math"/>
                            </a:rPr>
                          </m:ctrlPr>
                        </m:sSubPr>
                        <m:e>
                          <m:r>
                            <a:rPr lang="en-US" altLang="ja-JP" sz="2600" b="0" i="1">
                              <a:latin typeface="Cambria Math"/>
                            </a:rPr>
                            <m:t>𝑈</m:t>
                          </m:r>
                        </m:e>
                        <m:sub>
                          <m:r>
                            <a:rPr lang="en-US" altLang="ja-JP" sz="2600" b="0" i="1">
                              <a:latin typeface="Cambria Math"/>
                            </a:rPr>
                            <m:t>𝑑</m:t>
                          </m:r>
                        </m:sub>
                      </m:sSub>
                      <m:sSub>
                        <m:sSubPr>
                          <m:ctrlPr>
                            <a:rPr lang="en-US" altLang="ja-JP" sz="2600" b="0" i="1">
                              <a:latin typeface="Cambria Math"/>
                            </a:rPr>
                          </m:ctrlPr>
                        </m:sSubPr>
                        <m:e>
                          <m:r>
                            <m:rPr>
                              <m:sty m:val="p"/>
                            </m:rPr>
                            <a:rPr lang="en-US" altLang="ja-JP" sz="2600" b="0">
                              <a:latin typeface="Cambria Math"/>
                            </a:rPr>
                            <m:t>Σ</m:t>
                          </m:r>
                        </m:e>
                        <m:sub>
                          <m:r>
                            <a:rPr lang="en-US" altLang="ja-JP" sz="2600" b="0" i="1">
                              <a:latin typeface="Cambria Math"/>
                            </a:rPr>
                            <m:t>𝑑</m:t>
                          </m:r>
                        </m:sub>
                      </m:sSub>
                    </m:oMath>
                  </m:oMathPara>
                </a14:m>
                <a:endParaRPr lang="ja-JP" altLang="en-US" sz="2600" dirty="0"/>
              </a:p>
            </p:txBody>
          </p:sp>
        </mc:Choice>
        <mc:Fallback xmlns="">
          <p:sp>
            <p:nvSpPr>
              <p:cNvPr id="12" name="正方形/長方形 11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129342" y="2441501"/>
                <a:ext cx="2348624" cy="492443"/>
              </a:xfrm>
              <a:prstGeom prst="rect">
                <a:avLst/>
              </a:prstGeom>
              <a:blipFill rotWithShape="1">
                <a:blip r:embed="rId10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ja-JP" alt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29" name="テキスト ボックス 28"/>
          <p:cNvSpPr txBox="1"/>
          <p:nvPr/>
        </p:nvSpPr>
        <p:spPr>
          <a:xfrm>
            <a:off x="481824" y="3488459"/>
            <a:ext cx="59549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sz="2400" b="0" dirty="0" smtClean="0">
                <a:solidFill>
                  <a:schemeClr val="accent2"/>
                </a:solidFill>
              </a:rPr>
              <a:t>③</a:t>
            </a:r>
            <a:endParaRPr kumimoji="1" lang="ja-JP" altLang="en-US" sz="2400" b="0" dirty="0">
              <a:solidFill>
                <a:schemeClr val="accent2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35870645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5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25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25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25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25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" dur="25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25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  <p:bldP spid="5" grpId="0"/>
      <p:bldP spid="6" grpId="0"/>
      <p:bldP spid="21" grpId="0" animBg="1"/>
      <p:bldP spid="22" grpId="0" animBg="1"/>
      <p:bldP spid="24" grpId="0" animBg="1"/>
      <p:bldP spid="26" grpId="0" animBg="1"/>
    </p:bldLst>
  </p:timing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 dirty="0" smtClean="0"/>
              <a:t>係数の数の比較</a:t>
            </a:r>
            <a:endParaRPr kumimoji="1" lang="ja-JP" altLang="en-US" dirty="0"/>
          </a:p>
        </p:txBody>
      </p:sp>
      <p:sp>
        <p:nvSpPr>
          <p:cNvPr id="5" name="コンテンツ プレースホルダー 4"/>
          <p:cNvSpPr>
            <a:spLocks noGrp="1"/>
          </p:cNvSpPr>
          <p:nvPr>
            <p:ph sz="half" idx="1"/>
          </p:nvPr>
        </p:nvSpPr>
        <p:spPr/>
        <p:txBody>
          <a:bodyPr/>
          <a:lstStyle/>
          <a:p>
            <a:r>
              <a:rPr kumimoji="1" lang="ja-JP" altLang="en-US" dirty="0" smtClean="0"/>
              <a:t>直接光優先</a:t>
            </a:r>
            <a:endParaRPr kumimoji="1" lang="ja-JP" altLang="en-US" dirty="0"/>
          </a:p>
        </p:txBody>
      </p:sp>
      <p:sp>
        <p:nvSpPr>
          <p:cNvPr id="6" name="コンテンツ プレースホルダー 5"/>
          <p:cNvSpPr>
            <a:spLocks noGrp="1"/>
          </p:cNvSpPr>
          <p:nvPr>
            <p:ph sz="half" idx="2"/>
          </p:nvPr>
        </p:nvSpPr>
        <p:spPr/>
        <p:txBody>
          <a:bodyPr/>
          <a:lstStyle/>
          <a:p>
            <a:r>
              <a:rPr kumimoji="1" lang="ja-JP" altLang="en-US" dirty="0" smtClean="0"/>
              <a:t>ハイブリッド</a:t>
            </a:r>
            <a:endParaRPr kumimoji="1" lang="ja-JP" altLang="en-US" dirty="0"/>
          </a:p>
        </p:txBody>
      </p:sp>
      <p:sp>
        <p:nvSpPr>
          <p:cNvPr id="7" name="テキスト ボックス 6"/>
          <p:cNvSpPr txBox="1"/>
          <p:nvPr/>
        </p:nvSpPr>
        <p:spPr>
          <a:xfrm>
            <a:off x="6396697" y="5229200"/>
            <a:ext cx="1114408" cy="923330"/>
          </a:xfrm>
          <a:prstGeom prst="rect">
            <a:avLst/>
          </a:prstGeom>
          <a:noFill/>
          <a:ln w="38100">
            <a:solidFill>
              <a:schemeClr val="tx1"/>
            </a:solidFill>
          </a:ln>
        </p:spPr>
        <p:txBody>
          <a:bodyPr wrap="none" rtlCol="0">
            <a:spAutoFit/>
          </a:bodyPr>
          <a:lstStyle/>
          <a:p>
            <a:r>
              <a:rPr lang="ja-JP" altLang="en-US" dirty="0" smtClean="0"/>
              <a:t>係数の数</a:t>
            </a:r>
            <a:endParaRPr lang="en-US" altLang="ja-JP" dirty="0" smtClean="0"/>
          </a:p>
          <a:p>
            <a:r>
              <a:rPr lang="en-US" altLang="ja-JP" sz="3600" dirty="0"/>
              <a:t>4</a:t>
            </a:r>
            <a:endParaRPr kumimoji="1" lang="ja-JP" altLang="en-US" sz="3600" dirty="0"/>
          </a:p>
        </p:txBody>
      </p:sp>
      <p:pic>
        <p:nvPicPr>
          <p:cNvPr id="8" name="Picture 4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012613" y="2996952"/>
            <a:ext cx="1800200" cy="178250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9" name="Picture 4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825958" y="2599744"/>
            <a:ext cx="2202766" cy="219633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" name="Picture 3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34015" y="2600186"/>
            <a:ext cx="2243534" cy="219633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11" name="テキスト ボックス 10"/>
          <p:cNvSpPr txBox="1"/>
          <p:nvPr/>
        </p:nvSpPr>
        <p:spPr>
          <a:xfrm>
            <a:off x="1653968" y="5301208"/>
            <a:ext cx="1114408" cy="923330"/>
          </a:xfrm>
          <a:prstGeom prst="rect">
            <a:avLst/>
          </a:prstGeom>
          <a:noFill/>
          <a:ln w="38100">
            <a:solidFill>
              <a:schemeClr val="tx1"/>
            </a:solidFill>
          </a:ln>
        </p:spPr>
        <p:txBody>
          <a:bodyPr wrap="none" rtlCol="0">
            <a:spAutoFit/>
          </a:bodyPr>
          <a:lstStyle/>
          <a:p>
            <a:r>
              <a:rPr lang="ja-JP" altLang="en-US" dirty="0" smtClean="0"/>
              <a:t>係数の数</a:t>
            </a:r>
            <a:endParaRPr lang="en-US" altLang="ja-JP" dirty="0" smtClean="0"/>
          </a:p>
          <a:p>
            <a:r>
              <a:rPr lang="en-US" altLang="ja-JP" sz="3600" dirty="0" smtClean="0"/>
              <a:t>32</a:t>
            </a:r>
            <a:endParaRPr kumimoji="1" lang="ja-JP" altLang="en-US" sz="3600" dirty="0"/>
          </a:p>
        </p:txBody>
      </p:sp>
      <p:pic>
        <p:nvPicPr>
          <p:cNvPr id="12" name="Picture 6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677549" y="2996952"/>
            <a:ext cx="1800200" cy="179758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13" name="テキスト ボックス 12"/>
          <p:cNvSpPr txBox="1"/>
          <p:nvPr/>
        </p:nvSpPr>
        <p:spPr>
          <a:xfrm>
            <a:off x="688383" y="4458598"/>
            <a:ext cx="1795385" cy="338554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r>
              <a:rPr kumimoji="1" lang="ja-JP" altLang="en-US" sz="1600" b="0" dirty="0" smtClean="0">
                <a:solidFill>
                  <a:schemeClr val="accent3"/>
                </a:solidFill>
              </a:rPr>
              <a:t>直接光 </a:t>
            </a:r>
            <a:r>
              <a:rPr kumimoji="1" lang="en-US" altLang="ja-JP" sz="1600" b="0" dirty="0" smtClean="0">
                <a:solidFill>
                  <a:schemeClr val="accent3"/>
                </a:solidFill>
              </a:rPr>
              <a:t>+ </a:t>
            </a:r>
            <a:r>
              <a:rPr kumimoji="1" lang="ja-JP" altLang="en-US" sz="1600" b="0" dirty="0" smtClean="0">
                <a:solidFill>
                  <a:schemeClr val="accent3"/>
                </a:solidFill>
              </a:rPr>
              <a:t>間接光</a:t>
            </a:r>
            <a:endParaRPr kumimoji="1" lang="ja-JP" altLang="en-US" sz="1600" b="0" dirty="0">
              <a:solidFill>
                <a:schemeClr val="accent3"/>
              </a:solidFill>
            </a:endParaRPr>
          </a:p>
        </p:txBody>
      </p:sp>
      <p:sp>
        <p:nvSpPr>
          <p:cNvPr id="14" name="テキスト ボックス 13"/>
          <p:cNvSpPr txBox="1"/>
          <p:nvPr/>
        </p:nvSpPr>
        <p:spPr>
          <a:xfrm>
            <a:off x="5008863" y="4458598"/>
            <a:ext cx="1795385" cy="338554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r>
              <a:rPr kumimoji="1" lang="ja-JP" altLang="en-US" sz="1600" b="0" dirty="0" smtClean="0">
                <a:solidFill>
                  <a:schemeClr val="accent3"/>
                </a:solidFill>
              </a:rPr>
              <a:t>直接光 </a:t>
            </a:r>
            <a:r>
              <a:rPr kumimoji="1" lang="en-US" altLang="ja-JP" sz="1600" b="0" dirty="0" smtClean="0">
                <a:solidFill>
                  <a:schemeClr val="accent3"/>
                </a:solidFill>
              </a:rPr>
              <a:t>+ </a:t>
            </a:r>
            <a:r>
              <a:rPr kumimoji="1" lang="ja-JP" altLang="en-US" sz="1600" b="0" dirty="0" smtClean="0">
                <a:solidFill>
                  <a:schemeClr val="accent3"/>
                </a:solidFill>
              </a:rPr>
              <a:t>間接光</a:t>
            </a:r>
            <a:endParaRPr kumimoji="1" lang="ja-JP" altLang="en-US" sz="1600" b="0" dirty="0">
              <a:solidFill>
                <a:schemeClr val="accent3"/>
              </a:solidFill>
            </a:endParaRPr>
          </a:p>
        </p:txBody>
      </p:sp>
      <p:sp>
        <p:nvSpPr>
          <p:cNvPr id="15" name="テキスト ボックス 14"/>
          <p:cNvSpPr txBox="1"/>
          <p:nvPr/>
        </p:nvSpPr>
        <p:spPr>
          <a:xfrm>
            <a:off x="2688064" y="4434999"/>
            <a:ext cx="1795385" cy="338554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r>
              <a:rPr kumimoji="1" lang="ja-JP" altLang="en-US" sz="1600" b="0" dirty="0" smtClean="0">
                <a:solidFill>
                  <a:schemeClr val="accent3"/>
                </a:solidFill>
              </a:rPr>
              <a:t>間接光のみ</a:t>
            </a:r>
            <a:endParaRPr kumimoji="1" lang="ja-JP" altLang="en-US" sz="1600" b="0" dirty="0">
              <a:solidFill>
                <a:schemeClr val="accent3"/>
              </a:solidFill>
            </a:endParaRPr>
          </a:p>
        </p:txBody>
      </p:sp>
      <p:sp>
        <p:nvSpPr>
          <p:cNvPr id="16" name="テキスト ボックス 15"/>
          <p:cNvSpPr txBox="1"/>
          <p:nvPr/>
        </p:nvSpPr>
        <p:spPr>
          <a:xfrm>
            <a:off x="7025087" y="4437112"/>
            <a:ext cx="1795385" cy="338554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r>
              <a:rPr kumimoji="1" lang="ja-JP" altLang="en-US" sz="1600" b="0" dirty="0" smtClean="0">
                <a:solidFill>
                  <a:schemeClr val="accent3"/>
                </a:solidFill>
              </a:rPr>
              <a:t>間接光のみ</a:t>
            </a:r>
            <a:endParaRPr kumimoji="1" lang="ja-JP" altLang="en-US" sz="1600" b="0" dirty="0">
              <a:solidFill>
                <a:schemeClr val="accent3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18160126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コンテンツ プレースホルダー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None/>
            </a:pPr>
            <a:r>
              <a:rPr lang="en-US" altLang="ja-JP" dirty="0" smtClean="0"/>
              <a:t>  Step1. </a:t>
            </a:r>
            <a:r>
              <a:rPr lang="ja-JP" altLang="en-US" dirty="0" smtClean="0"/>
              <a:t>背景オブジェクトの間接光計算</a:t>
            </a:r>
            <a:endParaRPr lang="en-US" altLang="ja-JP" dirty="0" smtClean="0"/>
          </a:p>
          <a:p>
            <a:pPr>
              <a:buNone/>
            </a:pPr>
            <a:r>
              <a:rPr lang="ja-JP" altLang="en-US" dirty="0">
                <a:solidFill>
                  <a:srgbClr val="C0C0C0"/>
                </a:solidFill>
              </a:rPr>
              <a:t>　　</a:t>
            </a:r>
            <a:r>
              <a:rPr lang="en-US" altLang="ja-JP" dirty="0" smtClean="0">
                <a:solidFill>
                  <a:srgbClr val="C0C0C0"/>
                </a:solidFill>
              </a:rPr>
              <a:t>- </a:t>
            </a:r>
            <a:r>
              <a:rPr lang="ja-JP" altLang="en-US" dirty="0" smtClean="0">
                <a:solidFill>
                  <a:srgbClr val="C0C0C0"/>
                </a:solidFill>
              </a:rPr>
              <a:t>導入</a:t>
            </a:r>
            <a:endParaRPr lang="en-US" altLang="ja-JP" dirty="0">
              <a:solidFill>
                <a:srgbClr val="C0C0C0"/>
              </a:solidFill>
            </a:endParaRPr>
          </a:p>
          <a:p>
            <a:pPr>
              <a:buNone/>
            </a:pPr>
            <a:r>
              <a:rPr lang="ja-JP" altLang="en-US" dirty="0"/>
              <a:t>　　</a:t>
            </a:r>
            <a:r>
              <a:rPr lang="en-US" altLang="ja-JP" dirty="0"/>
              <a:t>- </a:t>
            </a:r>
            <a:r>
              <a:rPr lang="ja-JP" altLang="en-US" dirty="0"/>
              <a:t>手法の詳細</a:t>
            </a:r>
            <a:r>
              <a:rPr lang="ja-JP" altLang="en-US" dirty="0" smtClean="0"/>
              <a:t>解説</a:t>
            </a:r>
            <a:endParaRPr lang="en-US" altLang="ja-JP" dirty="0" smtClean="0"/>
          </a:p>
          <a:p>
            <a:pPr marL="400050" lvl="1" indent="0">
              <a:buNone/>
            </a:pPr>
            <a:r>
              <a:rPr lang="ja-JP" altLang="en-US" dirty="0">
                <a:solidFill>
                  <a:srgbClr val="C0C0C0"/>
                </a:solidFill>
              </a:rPr>
              <a:t>  </a:t>
            </a:r>
            <a:r>
              <a:rPr lang="ja-JP" altLang="en-US" dirty="0" smtClean="0">
                <a:solidFill>
                  <a:srgbClr val="C0C0C0"/>
                </a:solidFill>
              </a:rPr>
              <a:t>   </a:t>
            </a:r>
            <a:r>
              <a:rPr lang="en-US" altLang="ja-JP" dirty="0" smtClean="0">
                <a:solidFill>
                  <a:srgbClr val="C0C0C0"/>
                </a:solidFill>
              </a:rPr>
              <a:t>1</a:t>
            </a:r>
            <a:r>
              <a:rPr lang="en-US" altLang="ja-JP" dirty="0">
                <a:solidFill>
                  <a:srgbClr val="C0C0C0"/>
                </a:solidFill>
              </a:rPr>
              <a:t>. </a:t>
            </a:r>
            <a:r>
              <a:rPr lang="ja-JP" altLang="en-US" dirty="0" smtClean="0">
                <a:solidFill>
                  <a:srgbClr val="C0C0C0"/>
                </a:solidFill>
              </a:rPr>
              <a:t>最適な基底の計算方法</a:t>
            </a:r>
            <a:endParaRPr lang="en-US" altLang="ja-JP" dirty="0">
              <a:solidFill>
                <a:srgbClr val="C0C0C0"/>
              </a:solidFill>
            </a:endParaRPr>
          </a:p>
          <a:p>
            <a:pPr marL="400050" lvl="1" indent="0">
              <a:buNone/>
            </a:pPr>
            <a:r>
              <a:rPr lang="en-US" altLang="ja-JP" dirty="0"/>
              <a:t>    </a:t>
            </a:r>
            <a:r>
              <a:rPr lang="en-US" altLang="ja-JP" dirty="0" smtClean="0"/>
              <a:t> </a:t>
            </a:r>
            <a:r>
              <a:rPr lang="en-US" altLang="ja-JP" dirty="0"/>
              <a:t>2</a:t>
            </a:r>
            <a:r>
              <a:rPr lang="en-US" altLang="ja-JP" dirty="0" smtClean="0"/>
              <a:t>. </a:t>
            </a:r>
            <a:r>
              <a:rPr lang="ja-JP" altLang="en-US" dirty="0" smtClean="0"/>
              <a:t>係数の計算方法</a:t>
            </a:r>
            <a:endParaRPr lang="en-US" altLang="ja-JP" dirty="0" smtClean="0">
              <a:solidFill>
                <a:srgbClr val="C0C0C0"/>
              </a:solidFill>
            </a:endParaRPr>
          </a:p>
          <a:p>
            <a:pPr>
              <a:buNone/>
            </a:pPr>
            <a:r>
              <a:rPr lang="ja-JP" altLang="en-US" dirty="0" smtClean="0">
                <a:solidFill>
                  <a:srgbClr val="C0C0C0"/>
                </a:solidFill>
              </a:rPr>
              <a:t>　　</a:t>
            </a:r>
            <a:r>
              <a:rPr lang="en-US" altLang="ja-JP" dirty="0" smtClean="0">
                <a:solidFill>
                  <a:srgbClr val="C0C0C0"/>
                </a:solidFill>
              </a:rPr>
              <a:t>- </a:t>
            </a:r>
            <a:r>
              <a:rPr lang="ja-JP" altLang="en-US" dirty="0" smtClean="0">
                <a:solidFill>
                  <a:srgbClr val="C0C0C0"/>
                </a:solidFill>
              </a:rPr>
              <a:t>ショートデモ</a:t>
            </a:r>
            <a:endParaRPr lang="en-US" altLang="ja-JP" dirty="0" smtClean="0">
              <a:solidFill>
                <a:srgbClr val="C0C0C0"/>
              </a:solidFill>
            </a:endParaRPr>
          </a:p>
          <a:p>
            <a:pPr>
              <a:buNone/>
            </a:pPr>
            <a:r>
              <a:rPr lang="ja-JP" altLang="en-US" dirty="0" smtClean="0">
                <a:solidFill>
                  <a:srgbClr val="C0C0C0"/>
                </a:solidFill>
              </a:rPr>
              <a:t>  </a:t>
            </a:r>
            <a:r>
              <a:rPr kumimoji="1" lang="en-US" altLang="ja-JP" dirty="0" smtClean="0">
                <a:solidFill>
                  <a:srgbClr val="C0C0C0"/>
                </a:solidFill>
              </a:rPr>
              <a:t>Step2. </a:t>
            </a:r>
            <a:r>
              <a:rPr kumimoji="1" lang="ja-JP" altLang="en-US" dirty="0" smtClean="0">
                <a:solidFill>
                  <a:srgbClr val="C0C0C0"/>
                </a:solidFill>
              </a:rPr>
              <a:t>その他</a:t>
            </a:r>
            <a:r>
              <a:rPr lang="ja-JP" altLang="en-US" dirty="0" smtClean="0">
                <a:solidFill>
                  <a:srgbClr val="C0C0C0"/>
                </a:solidFill>
              </a:rPr>
              <a:t>オブジェクトへの光の伝播</a:t>
            </a:r>
            <a:endParaRPr lang="en-US" altLang="ja-JP" dirty="0" smtClean="0">
              <a:solidFill>
                <a:srgbClr val="C0C0C0"/>
              </a:solidFill>
            </a:endParaRPr>
          </a:p>
          <a:p>
            <a:pPr>
              <a:buNone/>
            </a:pPr>
            <a:r>
              <a:rPr lang="en-US" altLang="ja-JP" dirty="0">
                <a:solidFill>
                  <a:srgbClr val="C0C0C0"/>
                </a:solidFill>
              </a:rPr>
              <a:t> </a:t>
            </a:r>
            <a:r>
              <a:rPr lang="en-US" altLang="ja-JP" dirty="0" smtClean="0">
                <a:solidFill>
                  <a:srgbClr val="C0C0C0"/>
                </a:solidFill>
              </a:rPr>
              <a:t> Step3. </a:t>
            </a:r>
            <a:r>
              <a:rPr lang="ja-JP" altLang="en-US" dirty="0" smtClean="0">
                <a:solidFill>
                  <a:srgbClr val="C0C0C0"/>
                </a:solidFill>
              </a:rPr>
              <a:t>デモ及び考察</a:t>
            </a:r>
            <a:endParaRPr lang="en-US" altLang="ja-JP" dirty="0" smtClean="0">
              <a:solidFill>
                <a:srgbClr val="C0C0C0"/>
              </a:solidFill>
            </a:endParaRPr>
          </a:p>
        </p:txBody>
      </p:sp>
      <p:sp>
        <p:nvSpPr>
          <p:cNvPr id="22" name="タイトル 1"/>
          <p:cNvSpPr>
            <a:spLocks noGrp="1"/>
          </p:cNvSpPr>
          <p:nvPr>
            <p:ph type="title"/>
          </p:nvPr>
        </p:nvSpPr>
        <p:spPr>
          <a:xfrm>
            <a:off x="611560" y="260648"/>
            <a:ext cx="6624736" cy="792088"/>
          </a:xfrm>
        </p:spPr>
        <p:txBody>
          <a:bodyPr/>
          <a:lstStyle/>
          <a:p>
            <a:r>
              <a:rPr lang="ja-JP" altLang="en-US" dirty="0"/>
              <a:t>ランタイムの計算処理</a:t>
            </a:r>
            <a:endParaRPr kumimoji="1" lang="ja-JP" altLang="en-US" dirty="0"/>
          </a:p>
        </p:txBody>
      </p:sp>
    </p:spTree>
    <p:extLst>
      <p:ext uri="{BB962C8B-B14F-4D97-AF65-F5344CB8AC3E}">
        <p14:creationId xmlns:p14="http://schemas.microsoft.com/office/powerpoint/2010/main" val="1432637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3" name="角丸四角形 122"/>
          <p:cNvSpPr/>
          <p:nvPr/>
        </p:nvSpPr>
        <p:spPr bwMode="auto">
          <a:xfrm>
            <a:off x="1157978" y="5538916"/>
            <a:ext cx="4685802" cy="864096"/>
          </a:xfrm>
          <a:prstGeom prst="roundRect">
            <a:avLst/>
          </a:prstGeom>
          <a:ln>
            <a:headEnd type="none" w="med" len="med"/>
            <a:tailEnd type="none" w="med" len="med"/>
          </a:ln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1" lang="ja-JP" altLang="en-US" sz="1800" b="1" i="0" u="none" strike="noStrike" cap="none" normalizeH="0" baseline="0" smtClean="0">
              <a:ln>
                <a:noFill/>
              </a:ln>
              <a:solidFill>
                <a:schemeClr val="accent1">
                  <a:lumMod val="25000"/>
                </a:schemeClr>
              </a:solidFill>
              <a:effectLst/>
              <a:latin typeface="Arial" charset="0"/>
              <a:ea typeface="ＭＳ Ｐゴシック" pitchFamily="50" charset="-128"/>
            </a:endParaRPr>
          </a:p>
        </p:txBody>
      </p:sp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 dirty="0" smtClean="0"/>
              <a:t>係数の計算方法</a:t>
            </a:r>
            <a:endParaRPr kumimoji="1" lang="ja-JP" altLang="en-US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コンテンツ プレースホルダー 2"/>
              <p:cNvSpPr>
                <a:spLocks noGrp="1"/>
              </p:cNvSpPr>
              <p:nvPr>
                <p:ph idx="1"/>
              </p:nvPr>
            </p:nvSpPr>
            <p:spPr>
              <a:xfrm>
                <a:off x="323528" y="1340768"/>
                <a:ext cx="8641903" cy="5112568"/>
              </a:xfrm>
            </p:spPr>
            <p:txBody>
              <a:bodyPr/>
              <a:lstStyle/>
              <a:p>
                <a:r>
                  <a:rPr lang="ja-JP" altLang="en-US" dirty="0" smtClean="0"/>
                  <a:t>ランタイムで必要な計算は</a:t>
                </a:r>
                <a:r>
                  <a:rPr lang="en-US" altLang="ja-JP" dirty="0" smtClean="0"/>
                  <a:t/>
                </a:r>
                <a:br>
                  <a:rPr lang="en-US" altLang="ja-JP" dirty="0" smtClean="0"/>
                </a:br>
                <a:r>
                  <a:rPr lang="en-US" altLang="ja-JP" dirty="0" smtClean="0"/>
                  <a:t/>
                </a:r>
                <a:br>
                  <a:rPr lang="en-US" altLang="ja-JP" dirty="0" smtClean="0"/>
                </a:br>
                <a:r>
                  <a:rPr lang="en-US" altLang="ja-JP" dirty="0" smtClean="0"/>
                  <a:t/>
                </a:r>
                <a:br>
                  <a:rPr lang="en-US" altLang="ja-JP" dirty="0" smtClean="0"/>
                </a:br>
                <a:r>
                  <a:rPr lang="en-US" altLang="ja-JP" dirty="0" smtClean="0"/>
                  <a:t/>
                </a:r>
                <a:br>
                  <a:rPr lang="en-US" altLang="ja-JP" dirty="0" smtClean="0"/>
                </a:br>
                <a:r>
                  <a:rPr lang="ja-JP" altLang="en-US" dirty="0" smtClean="0"/>
                  <a:t>ここで</a:t>
                </a:r>
                <a:endParaRPr lang="en-US" altLang="ja-JP" dirty="0"/>
              </a:p>
              <a:p>
                <a:endParaRPr lang="en-US" altLang="ja-JP" sz="2800" i="1" dirty="0" smtClean="0">
                  <a:solidFill>
                    <a:schemeClr val="tx1"/>
                  </a:solidFill>
                  <a:latin typeface="Cambria Math"/>
                </a:endParaRPr>
              </a:p>
              <a:p>
                <a:endParaRPr lang="en-US" altLang="ja-JP" sz="2800" i="1" dirty="0">
                  <a:latin typeface="Cambria Math"/>
                </a:endParaRPr>
              </a:p>
              <a:p>
                <a14:m>
                  <m:oMath xmlns:m="http://schemas.openxmlformats.org/officeDocument/2006/math">
                    <m:sSubSup>
                      <m:sSubSupPr>
                        <m:ctrlPr>
                          <a:rPr lang="en-US" altLang="ja-JP" sz="2800" i="1" smtClean="0">
                            <a:solidFill>
                              <a:schemeClr val="tx1"/>
                            </a:solidFill>
                            <a:latin typeface="Cambria Math"/>
                          </a:rPr>
                        </m:ctrlPr>
                      </m:sSubSupPr>
                      <m:e>
                        <m:r>
                          <a:rPr lang="en-US" altLang="ja-JP" sz="2800" i="1">
                            <a:solidFill>
                              <a:schemeClr val="tx1"/>
                            </a:solidFill>
                            <a:latin typeface="Cambria Math"/>
                          </a:rPr>
                          <m:t>𝐵</m:t>
                        </m:r>
                      </m:e>
                      <m:sub>
                        <m:r>
                          <a:rPr lang="en-US" altLang="ja-JP" sz="2800" i="1">
                            <a:solidFill>
                              <a:schemeClr val="tx1"/>
                            </a:solidFill>
                            <a:latin typeface="Cambria Math"/>
                          </a:rPr>
                          <m:t>𝑑</m:t>
                        </m:r>
                      </m:sub>
                      <m:sup>
                        <m:r>
                          <a:rPr lang="en-US" altLang="ja-JP" sz="2800" i="1">
                            <a:solidFill>
                              <a:schemeClr val="tx1"/>
                            </a:solidFill>
                            <a:latin typeface="Cambria Math"/>
                          </a:rPr>
                          <m:t>−1</m:t>
                        </m:r>
                      </m:sup>
                    </m:sSubSup>
                  </m:oMath>
                </a14:m>
                <a:r>
                  <a:rPr kumimoji="1" lang="ja-JP" altLang="en-US" dirty="0" smtClean="0">
                    <a:solidFill>
                      <a:schemeClr val="tx1"/>
                    </a:solidFill>
                  </a:rPr>
                  <a:t>が必要だが、ハイブリッド手法の場合</a:t>
                </a:r>
                <a:r>
                  <a:rPr kumimoji="1" lang="en-US" altLang="ja-JP" dirty="0" smtClean="0">
                    <a:solidFill>
                      <a:schemeClr val="tx1"/>
                    </a:solidFill>
                  </a:rPr>
                  <a:t/>
                </a:r>
                <a:br>
                  <a:rPr kumimoji="1" lang="en-US" altLang="ja-JP" dirty="0" smtClean="0">
                    <a:solidFill>
                      <a:schemeClr val="tx1"/>
                    </a:solidFill>
                  </a:rPr>
                </a:br>
                <a:r>
                  <a:rPr kumimoji="1" lang="en-US" altLang="ja-JP" dirty="0" smtClean="0">
                    <a:solidFill>
                      <a:schemeClr val="tx1"/>
                    </a:solidFill>
                  </a:rPr>
                  <a:t/>
                </a:r>
                <a:br>
                  <a:rPr kumimoji="1" lang="en-US" altLang="ja-JP" dirty="0" smtClean="0">
                    <a:solidFill>
                      <a:schemeClr val="tx1"/>
                    </a:solidFill>
                  </a:rPr>
                </a:br>
                <a:r>
                  <a:rPr kumimoji="1" lang="ja-JP" altLang="en-US" dirty="0" smtClean="0">
                    <a:solidFill>
                      <a:schemeClr val="tx1"/>
                    </a:solidFill>
                  </a:rPr>
                  <a:t>　　　　　</a:t>
                </a:r>
                <a14:m>
                  <m:oMath xmlns:m="http://schemas.openxmlformats.org/officeDocument/2006/math">
                    <m:sSubSup>
                      <m:sSubSupPr>
                        <m:ctrlPr>
                          <a:rPr lang="en-US" altLang="ja-JP" sz="3200" i="1" smtClean="0">
                            <a:solidFill>
                              <a:schemeClr val="tx1"/>
                            </a:solidFill>
                            <a:latin typeface="Cambria Math"/>
                          </a:rPr>
                        </m:ctrlPr>
                      </m:sSubSupPr>
                      <m:e>
                        <m:r>
                          <a:rPr lang="en-US" altLang="ja-JP" sz="3200" i="1">
                            <a:solidFill>
                              <a:schemeClr val="tx1"/>
                            </a:solidFill>
                            <a:latin typeface="Cambria Math"/>
                          </a:rPr>
                          <m:t>𝐵</m:t>
                        </m:r>
                      </m:e>
                      <m:sub>
                        <m:r>
                          <a:rPr lang="en-US" altLang="ja-JP" sz="3200" i="1">
                            <a:solidFill>
                              <a:schemeClr val="tx1"/>
                            </a:solidFill>
                            <a:latin typeface="Cambria Math"/>
                          </a:rPr>
                          <m:t>𝑑</m:t>
                        </m:r>
                      </m:sub>
                      <m:sup>
                        <m:r>
                          <a:rPr lang="en-US" altLang="ja-JP" sz="3200" i="1">
                            <a:solidFill>
                              <a:schemeClr val="tx1"/>
                            </a:solidFill>
                            <a:latin typeface="Cambria Math"/>
                          </a:rPr>
                          <m:t>−1</m:t>
                        </m:r>
                      </m:sup>
                    </m:sSubSup>
                    <m:r>
                      <a:rPr lang="en-US" altLang="ja-JP" sz="3600" i="1">
                        <a:solidFill>
                          <a:schemeClr val="tx1"/>
                        </a:solidFill>
                        <a:latin typeface="Cambria Math"/>
                      </a:rPr>
                      <m:t>=</m:t>
                    </m:r>
                    <m:sSubSup>
                      <m:sSubSupPr>
                        <m:ctrlPr>
                          <a:rPr lang="en-US" altLang="ja-JP" sz="3600" i="1">
                            <a:solidFill>
                              <a:schemeClr val="tx1"/>
                            </a:solidFill>
                            <a:latin typeface="Cambria Math"/>
                          </a:rPr>
                        </m:ctrlPr>
                      </m:sSubSupPr>
                      <m:e>
                        <m:r>
                          <a:rPr lang="en-US" altLang="ja-JP" sz="3600" i="1">
                            <a:solidFill>
                              <a:schemeClr val="tx1"/>
                            </a:solidFill>
                            <a:latin typeface="Cambria Math"/>
                          </a:rPr>
                          <m:t>𝑉</m:t>
                        </m:r>
                      </m:e>
                      <m:sub>
                        <m:r>
                          <a:rPr lang="en-US" altLang="ja-JP" sz="3600" i="1">
                            <a:solidFill>
                              <a:schemeClr val="tx1"/>
                            </a:solidFill>
                            <a:latin typeface="Cambria Math"/>
                          </a:rPr>
                          <m:t>𝑚</m:t>
                        </m:r>
                      </m:sub>
                      <m:sup>
                        <m:r>
                          <a:rPr lang="en-US" altLang="ja-JP" sz="3600" i="1">
                            <a:solidFill>
                              <a:schemeClr val="tx1"/>
                            </a:solidFill>
                            <a:latin typeface="Cambria Math"/>
                          </a:rPr>
                          <m:t>𝑇</m:t>
                        </m:r>
                      </m:sup>
                    </m:sSubSup>
                    <m:sSub>
                      <m:sSubPr>
                        <m:ctrlPr>
                          <a:rPr lang="en-US" altLang="ja-JP" sz="3600" i="1">
                            <a:solidFill>
                              <a:schemeClr val="tx1"/>
                            </a:solidFill>
                            <a:latin typeface="Cambria Math"/>
                          </a:rPr>
                        </m:ctrlPr>
                      </m:sSubPr>
                      <m:e>
                        <m:sSubSup>
                          <m:sSubSupPr>
                            <m:ctrlPr>
                              <a:rPr lang="en-US" altLang="ja-JP" sz="3600" i="1">
                                <a:solidFill>
                                  <a:schemeClr val="tx1"/>
                                </a:solidFill>
                                <a:latin typeface="Cambria Math"/>
                              </a:rPr>
                            </m:ctrlPr>
                          </m:sSubSupPr>
                          <m:e>
                            <m:r>
                              <m:rPr>
                                <m:sty m:val="p"/>
                              </m:rPr>
                              <a:rPr lang="en-US" altLang="ja-JP" sz="3600">
                                <a:solidFill>
                                  <a:schemeClr val="tx1"/>
                                </a:solidFill>
                                <a:latin typeface="Cambria Math"/>
                              </a:rPr>
                              <m:t>Σ</m:t>
                            </m:r>
                          </m:e>
                          <m:sub>
                            <m:r>
                              <a:rPr lang="en-US" altLang="ja-JP" sz="3600" i="1">
                                <a:solidFill>
                                  <a:schemeClr val="tx1"/>
                                </a:solidFill>
                                <a:latin typeface="Cambria Math"/>
                              </a:rPr>
                              <m:t>𝑑</m:t>
                            </m:r>
                          </m:sub>
                          <m:sup>
                            <m:r>
                              <a:rPr lang="en-US" altLang="ja-JP" sz="3600" i="1">
                                <a:solidFill>
                                  <a:schemeClr val="tx1"/>
                                </a:solidFill>
                                <a:latin typeface="Cambria Math"/>
                              </a:rPr>
                              <m:t>−1</m:t>
                            </m:r>
                          </m:sup>
                        </m:sSubSup>
                        <m:r>
                          <a:rPr lang="en-US" altLang="ja-JP" sz="3600" i="1">
                            <a:solidFill>
                              <a:schemeClr val="tx1"/>
                            </a:solidFill>
                            <a:latin typeface="Cambria Math"/>
                          </a:rPr>
                          <m:t>𝑈</m:t>
                        </m:r>
                      </m:e>
                      <m:sub>
                        <m:r>
                          <a:rPr lang="en-US" altLang="ja-JP" sz="3600" i="1">
                            <a:solidFill>
                              <a:schemeClr val="tx1"/>
                            </a:solidFill>
                            <a:latin typeface="Cambria Math"/>
                          </a:rPr>
                          <m:t>𝑑</m:t>
                        </m:r>
                      </m:sub>
                    </m:sSub>
                  </m:oMath>
                </a14:m>
                <a:r>
                  <a:rPr lang="en-US" altLang="ja-JP" sz="3600" dirty="0" smtClean="0">
                    <a:solidFill>
                      <a:srgbClr val="FF0000"/>
                    </a:solidFill>
                  </a:rPr>
                  <a:t/>
                </a:r>
                <a:br>
                  <a:rPr lang="en-US" altLang="ja-JP" sz="3600" dirty="0" smtClean="0">
                    <a:solidFill>
                      <a:srgbClr val="FF0000"/>
                    </a:solidFill>
                  </a:rPr>
                </a:br>
                <a:endParaRPr kumimoji="1" lang="en-US" altLang="ja-JP" dirty="0" smtClean="0"/>
              </a:p>
            </p:txBody>
          </p:sp>
        </mc:Choice>
        <mc:Fallback xmlns="">
          <p:sp>
            <p:nvSpPr>
              <p:cNvPr id="3" name="コンテンツ プレースホルダー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323528" y="1340768"/>
                <a:ext cx="8641903" cy="5112568"/>
              </a:xfrm>
              <a:blipFill rotWithShape="1">
                <a:blip r:embed="rId2"/>
                <a:stretch>
                  <a:fillRect l="-1410" t="-1907"/>
                </a:stretch>
              </a:blipFill>
            </p:spPr>
            <p:txBody>
              <a:bodyPr/>
              <a:lstStyle/>
              <a:p>
                <a:r>
                  <a:rPr lang="ja-JP" alt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22" name="角丸四角形 121"/>
          <p:cNvSpPr/>
          <p:nvPr/>
        </p:nvSpPr>
        <p:spPr bwMode="auto">
          <a:xfrm>
            <a:off x="1187624" y="2063645"/>
            <a:ext cx="6942334" cy="897303"/>
          </a:xfrm>
          <a:prstGeom prst="roundRect">
            <a:avLst/>
          </a:prstGeom>
          <a:solidFill>
            <a:schemeClr val="bg1">
              <a:lumMod val="95000"/>
            </a:schemeClr>
          </a:solidFill>
          <a:ln>
            <a:headEnd type="none" w="med" len="med"/>
            <a:tailEnd type="none" w="med" len="med"/>
          </a:ln>
        </p:spPr>
        <p:style>
          <a:lnRef idx="3">
            <a:schemeClr val="lt1"/>
          </a:lnRef>
          <a:fillRef idx="1">
            <a:schemeClr val="accent5"/>
          </a:fillRef>
          <a:effectRef idx="1">
            <a:schemeClr val="accent5"/>
          </a:effectRef>
          <a:fontRef idx="minor">
            <a:schemeClr val="lt1"/>
          </a:fontRef>
        </p:style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1" lang="ja-JP" altLang="en-US" sz="1800" b="1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charset="0"/>
              <a:ea typeface="ＭＳ Ｐゴシック" pitchFamily="50" charset="-128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24" name="テキスト ボックス 123"/>
              <p:cNvSpPr txBox="1"/>
              <p:nvPr/>
            </p:nvSpPr>
            <p:spPr>
              <a:xfrm>
                <a:off x="1642775" y="2236965"/>
                <a:ext cx="2546082" cy="584775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altLang="ja-JP" sz="3200" i="1" smtClean="0">
                              <a:solidFill>
                                <a:srgbClr val="FF0000"/>
                              </a:solidFill>
                              <a:latin typeface="Cambria Math"/>
                            </a:rPr>
                          </m:ctrlPr>
                        </m:sSubPr>
                        <m:e>
                          <m:r>
                            <a:rPr lang="en-US" altLang="ja-JP" sz="3200" i="1">
                              <a:solidFill>
                                <a:srgbClr val="FF0000"/>
                              </a:solidFill>
                              <a:latin typeface="Cambria Math"/>
                            </a:rPr>
                            <m:t>𝑙</m:t>
                          </m:r>
                        </m:e>
                        <m:sub>
                          <m:r>
                            <a:rPr lang="en-US" altLang="ja-JP" sz="3200" i="1">
                              <a:solidFill>
                                <a:srgbClr val="FF0000"/>
                              </a:solidFill>
                              <a:latin typeface="Cambria Math"/>
                            </a:rPr>
                            <m:t>𝑖𝑛𝑑</m:t>
                          </m:r>
                        </m:sub>
                      </m:sSub>
                      <m:r>
                        <a:rPr lang="en-US" altLang="ja-JP" sz="3200">
                          <a:solidFill>
                            <a:srgbClr val="FF0000"/>
                          </a:solidFill>
                          <a:latin typeface="Cambria Math"/>
                        </a:rPr>
                        <m:t>=</m:t>
                      </m:r>
                      <m:sSub>
                        <m:sSubPr>
                          <m:ctrlPr>
                            <a:rPr lang="en-US" altLang="ja-JP" sz="3200" i="1">
                              <a:solidFill>
                                <a:srgbClr val="FF0000"/>
                              </a:solidFill>
                              <a:latin typeface="Cambria Math"/>
                            </a:rPr>
                          </m:ctrlPr>
                        </m:sSubPr>
                        <m:e>
                          <m:r>
                            <a:rPr lang="en-US" altLang="ja-JP" sz="3200" i="1">
                              <a:solidFill>
                                <a:srgbClr val="FF0000"/>
                              </a:solidFill>
                              <a:latin typeface="Cambria Math"/>
                            </a:rPr>
                            <m:t>𝐵</m:t>
                          </m:r>
                        </m:e>
                        <m:sub>
                          <m:r>
                            <a:rPr lang="en-US" altLang="ja-JP" sz="3200" i="1">
                              <a:solidFill>
                                <a:srgbClr val="FF0000"/>
                              </a:solidFill>
                              <a:latin typeface="Cambria Math"/>
                            </a:rPr>
                            <m:t>𝑖𝑛𝑑</m:t>
                          </m:r>
                        </m:sub>
                      </m:sSub>
                      <m:r>
                        <a:rPr lang="en-US" altLang="ja-JP" sz="3200" i="1" smtClean="0">
                          <a:solidFill>
                            <a:srgbClr val="FF0000"/>
                          </a:solidFill>
                          <a:latin typeface="Cambria Math"/>
                        </a:rPr>
                        <m:t>𝒘</m:t>
                      </m:r>
                    </m:oMath>
                  </m:oMathPara>
                </a14:m>
                <a:endParaRPr lang="en-US" altLang="ja-JP" sz="3200" b="0" i="1" dirty="0" smtClean="0">
                  <a:solidFill>
                    <a:srgbClr val="FF0000"/>
                  </a:solidFill>
                  <a:latin typeface="Cambria Math"/>
                </a:endParaRPr>
              </a:p>
            </p:txBody>
          </p:sp>
        </mc:Choice>
        <mc:Fallback xmlns="">
          <p:sp>
            <p:nvSpPr>
              <p:cNvPr id="124" name="テキスト ボックス 123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642775" y="2236965"/>
                <a:ext cx="2546082" cy="584775"/>
              </a:xfrm>
              <a:prstGeom prst="rect">
                <a:avLst/>
              </a:prstGeom>
              <a:blipFill rotWithShape="1">
                <a:blip r:embed="rId3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ja-JP" altLang="en-US">
                    <a:noFill/>
                  </a:rPr>
                  <a:t> </a:t>
                </a:r>
              </a:p>
            </p:txBody>
          </p:sp>
        </mc:Fallback>
      </mc:AlternateContent>
      <p:grpSp>
        <p:nvGrpSpPr>
          <p:cNvPr id="4" name="グループ化 3"/>
          <p:cNvGrpSpPr/>
          <p:nvPr/>
        </p:nvGrpSpPr>
        <p:grpSpPr>
          <a:xfrm>
            <a:off x="4636308" y="2145609"/>
            <a:ext cx="3351127" cy="707883"/>
            <a:chOff x="534836" y="4748501"/>
            <a:chExt cx="8070713" cy="1704835"/>
          </a:xfrm>
        </p:grpSpPr>
        <p:sp>
          <p:nvSpPr>
            <p:cNvPr id="8" name="角丸四角形 7"/>
            <p:cNvSpPr/>
            <p:nvPr/>
          </p:nvSpPr>
          <p:spPr bwMode="auto">
            <a:xfrm rot="5400000">
              <a:off x="3717775" y="1565562"/>
              <a:ext cx="1704835" cy="8070713"/>
            </a:xfrm>
            <a:prstGeom prst="roundRect">
              <a:avLst>
                <a:gd name="adj" fmla="val 8054"/>
              </a:avLst>
            </a:prstGeom>
            <a:gradFill>
              <a:gsLst>
                <a:gs pos="0">
                  <a:srgbClr val="CBDBBB"/>
                </a:gs>
                <a:gs pos="80000">
                  <a:srgbClr val="F4F8EC"/>
                </a:gs>
                <a:gs pos="100000">
                  <a:schemeClr val="accent3">
                    <a:shade val="94000"/>
                    <a:satMod val="135000"/>
                  </a:schemeClr>
                </a:gs>
              </a:gsLst>
            </a:gradFill>
            <a:ln>
              <a:headEnd type="none" w="med" len="med"/>
              <a:tailEnd type="none" w="med" len="med"/>
            </a:ln>
          </p:spPr>
          <p:style>
            <a:lnRef idx="1">
              <a:schemeClr val="accent3"/>
            </a:lnRef>
            <a:fillRef idx="3">
              <a:schemeClr val="accent3"/>
            </a:fillRef>
            <a:effectRef idx="2">
              <a:schemeClr val="accent3"/>
            </a:effectRef>
            <a:fontRef idx="minor">
              <a:schemeClr val="lt1"/>
            </a:fontRef>
          </p:style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1" lang="ja-JP" altLang="en-US" sz="900" b="1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  <a:ea typeface="ＭＳ Ｐゴシック" pitchFamily="50" charset="-128"/>
              </a:endParaRPr>
            </a:p>
          </p:txBody>
        </p:sp>
        <p:pic>
          <p:nvPicPr>
            <p:cNvPr id="9" name="Picture 17"/>
            <p:cNvPicPr>
              <a:picLocks noChangeAspect="1" noChangeArrowheads="1"/>
            </p:cNvPicPr>
            <p:nvPr/>
          </p:nvPicPr>
          <p:blipFill>
            <a:blip r:embed="rId4" cstate="print">
              <a:extLst>
                <a:ext uri="{BEBA8EAE-BF5A-486C-A8C5-ECC9F3942E4B}">
                  <a14:imgProps xmlns:a14="http://schemas.microsoft.com/office/drawing/2010/main">
                    <a14:imgLayer r:embed="rId5">
                      <a14:imgEffect>
                        <a14:brightnessContrast bright="35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00158" y="4978985"/>
              <a:ext cx="1267566" cy="1267566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  <p:pic>
          <p:nvPicPr>
            <p:cNvPr id="10" name="Picture 33"/>
            <p:cNvPicPr>
              <a:picLocks noChangeAspect="1" noChangeArrowheads="1"/>
            </p:cNvPicPr>
            <p:nvPr/>
          </p:nvPicPr>
          <p:blipFill>
            <a:blip r:embed="rId6" cstate="print">
              <a:extLst>
                <a:ext uri="{BEBA8EAE-BF5A-486C-A8C5-ECC9F3942E4B}">
                  <a14:imgProps xmlns:a14="http://schemas.microsoft.com/office/drawing/2010/main">
                    <a14:imgLayer r:embed="rId7">
                      <a14:imgEffect>
                        <a14:brightnessContrast bright="35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4894179" y="4968520"/>
              <a:ext cx="1288496" cy="1288496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  <p:pic>
          <p:nvPicPr>
            <p:cNvPr id="11" name="Picture 34"/>
            <p:cNvPicPr>
              <a:picLocks noChangeAspect="1" noChangeArrowheads="1"/>
            </p:cNvPicPr>
            <p:nvPr/>
          </p:nvPicPr>
          <p:blipFill>
            <a:blip r:embed="rId8" cstate="print">
              <a:extLst>
                <a:ext uri="{BEBA8EAE-BF5A-486C-A8C5-ECC9F3942E4B}">
                  <a14:imgProps xmlns:a14="http://schemas.microsoft.com/office/drawing/2010/main">
                    <a14:imgLayer r:embed="rId9">
                      <a14:imgEffect>
                        <a14:brightnessContrast bright="35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2798614" y="4968520"/>
              <a:ext cx="1288496" cy="1288496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  <p:pic>
          <p:nvPicPr>
            <p:cNvPr id="12" name="Picture 35"/>
            <p:cNvPicPr>
              <a:picLocks noChangeAspect="1" noChangeArrowheads="1"/>
            </p:cNvPicPr>
            <p:nvPr/>
          </p:nvPicPr>
          <p:blipFill>
            <a:blip r:embed="rId10" cstate="print">
              <a:extLst>
                <a:ext uri="{BEBA8EAE-BF5A-486C-A8C5-ECC9F3942E4B}">
                  <a14:imgProps xmlns:a14="http://schemas.microsoft.com/office/drawing/2010/main">
                    <a14:imgLayer r:embed="rId11">
                      <a14:imgEffect>
                        <a14:brightnessContrast bright="35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6905351" y="4968520"/>
              <a:ext cx="1288496" cy="1288496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  <mc:AlternateContent xmlns:mc="http://schemas.openxmlformats.org/markup-compatibility/2006" xmlns:a14="http://schemas.microsoft.com/office/drawing/2010/main">
          <mc:Choice Requires="a14">
            <p:sp>
              <p:nvSpPr>
                <p:cNvPr id="13" name="テキスト ボックス 12"/>
                <p:cNvSpPr txBox="1"/>
                <p:nvPr/>
              </p:nvSpPr>
              <p:spPr>
                <a:xfrm>
                  <a:off x="2317428" y="5266688"/>
                  <a:ext cx="583345" cy="667112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sSub>
                          <m:sSubPr>
                            <m:ctrlPr>
                              <a:rPr kumimoji="1" lang="en-US" altLang="ja-JP" sz="1200" i="1" smtClean="0">
                                <a:solidFill>
                                  <a:srgbClr val="FF0000"/>
                                </a:solidFill>
                                <a:latin typeface="Cambria Math"/>
                              </a:rPr>
                            </m:ctrlPr>
                          </m:sSubPr>
                          <m:e>
                            <m:r>
                              <a:rPr kumimoji="1" lang="en-US" altLang="ja-JP" sz="1200" b="1" i="1" smtClean="0">
                                <a:solidFill>
                                  <a:srgbClr val="FF0000"/>
                                </a:solidFill>
                                <a:latin typeface="Cambria Math"/>
                              </a:rPr>
                              <m:t>𝒘</m:t>
                            </m:r>
                          </m:e>
                          <m:sub>
                            <m:r>
                              <a:rPr kumimoji="1" lang="en-US" altLang="ja-JP" sz="1200" b="1" i="1" smtClean="0">
                                <a:solidFill>
                                  <a:srgbClr val="FF0000"/>
                                </a:solidFill>
                                <a:latin typeface="Cambria Math"/>
                              </a:rPr>
                              <m:t>𝟏</m:t>
                            </m:r>
                          </m:sub>
                        </m:sSub>
                      </m:oMath>
                    </m:oMathPara>
                  </a14:m>
                  <a:endParaRPr kumimoji="1" lang="ja-JP" altLang="en-US" sz="1200" dirty="0">
                    <a:solidFill>
                      <a:srgbClr val="FF0000"/>
                    </a:solidFill>
                  </a:endParaRPr>
                </a:p>
              </p:txBody>
            </p:sp>
          </mc:Choice>
          <mc:Fallback xmlns="">
            <p:sp>
              <p:nvSpPr>
                <p:cNvPr id="13" name="テキスト ボックス 12"/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2317428" y="5266688"/>
                  <a:ext cx="583345" cy="667112"/>
                </a:xfrm>
                <a:prstGeom prst="rect">
                  <a:avLst/>
                </a:prstGeom>
                <a:blipFill rotWithShape="1">
                  <a:blip r:embed="rId12"/>
                  <a:stretch>
                    <a:fillRect l="-15000"/>
                  </a:stretch>
                </a:blipFill>
              </p:spPr>
              <p:txBody>
                <a:bodyPr/>
                <a:lstStyle/>
                <a:p>
                  <a:r>
                    <a:rPr lang="ja-JP" altLang="en-US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14" name="テキスト ボックス 13"/>
                <p:cNvSpPr txBox="1"/>
                <p:nvPr/>
              </p:nvSpPr>
              <p:spPr>
                <a:xfrm>
                  <a:off x="4170666" y="5266688"/>
                  <a:ext cx="756224" cy="667112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en-US" altLang="ja-JP" sz="1200" i="1" smtClean="0">
                            <a:solidFill>
                              <a:srgbClr val="FF0000"/>
                            </a:solidFill>
                            <a:latin typeface="Cambria Math"/>
                          </a:rPr>
                          <m:t>+</m:t>
                        </m:r>
                        <m:sSub>
                          <m:sSubPr>
                            <m:ctrlPr>
                              <a:rPr kumimoji="1" lang="en-US" altLang="ja-JP" sz="1200" i="1" smtClean="0">
                                <a:solidFill>
                                  <a:srgbClr val="FF0000"/>
                                </a:solidFill>
                                <a:latin typeface="Cambria Math"/>
                              </a:rPr>
                            </m:ctrlPr>
                          </m:sSubPr>
                          <m:e>
                            <m:r>
                              <a:rPr kumimoji="1" lang="en-US" altLang="ja-JP" sz="1200" b="1" i="1" smtClean="0">
                                <a:solidFill>
                                  <a:srgbClr val="FF0000"/>
                                </a:solidFill>
                                <a:latin typeface="Cambria Math"/>
                              </a:rPr>
                              <m:t>𝒘</m:t>
                            </m:r>
                          </m:e>
                          <m:sub>
                            <m:r>
                              <a:rPr kumimoji="1" lang="en-US" altLang="ja-JP" sz="1200" b="1" i="1" smtClean="0">
                                <a:solidFill>
                                  <a:srgbClr val="FF0000"/>
                                </a:solidFill>
                                <a:latin typeface="Cambria Math"/>
                              </a:rPr>
                              <m:t>𝟐</m:t>
                            </m:r>
                          </m:sub>
                        </m:sSub>
                      </m:oMath>
                    </m:oMathPara>
                  </a14:m>
                  <a:endParaRPr kumimoji="1" lang="ja-JP" altLang="en-US" sz="1200" dirty="0">
                    <a:solidFill>
                      <a:srgbClr val="FF0000"/>
                    </a:solidFill>
                  </a:endParaRPr>
                </a:p>
              </p:txBody>
            </p:sp>
          </mc:Choice>
          <mc:Fallback xmlns="">
            <p:sp>
              <p:nvSpPr>
                <p:cNvPr id="14" name="テキスト ボックス 13"/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4170666" y="5266688"/>
                  <a:ext cx="756224" cy="667112"/>
                </a:xfrm>
                <a:prstGeom prst="rect">
                  <a:avLst/>
                </a:prstGeom>
                <a:blipFill rotWithShape="1">
                  <a:blip r:embed="rId13"/>
                  <a:stretch>
                    <a:fillRect l="-21154" r="-3846"/>
                  </a:stretch>
                </a:blipFill>
              </p:spPr>
              <p:txBody>
                <a:bodyPr/>
                <a:lstStyle/>
                <a:p>
                  <a:r>
                    <a:rPr lang="ja-JP" altLang="en-US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15" name="テキスト ボックス 14"/>
                <p:cNvSpPr txBox="1"/>
                <p:nvPr/>
              </p:nvSpPr>
              <p:spPr>
                <a:xfrm>
                  <a:off x="6189318" y="5266688"/>
                  <a:ext cx="818712" cy="667112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en-US" altLang="ja-JP" sz="1200" i="1" smtClean="0">
                            <a:solidFill>
                              <a:srgbClr val="FF0000"/>
                            </a:solidFill>
                            <a:latin typeface="Cambria Math"/>
                          </a:rPr>
                          <m:t>+</m:t>
                        </m:r>
                        <m:sSub>
                          <m:sSubPr>
                            <m:ctrlPr>
                              <a:rPr kumimoji="1" lang="en-US" altLang="ja-JP" sz="1200" i="1" smtClean="0">
                                <a:solidFill>
                                  <a:srgbClr val="FF0000"/>
                                </a:solidFill>
                                <a:latin typeface="Cambria Math"/>
                              </a:rPr>
                            </m:ctrlPr>
                          </m:sSubPr>
                          <m:e>
                            <m:r>
                              <a:rPr kumimoji="1" lang="en-US" altLang="ja-JP" sz="1200" b="1" i="1" smtClean="0">
                                <a:solidFill>
                                  <a:srgbClr val="FF0000"/>
                                </a:solidFill>
                                <a:latin typeface="Cambria Math"/>
                              </a:rPr>
                              <m:t>𝒘</m:t>
                            </m:r>
                          </m:e>
                          <m:sub>
                            <m:r>
                              <a:rPr kumimoji="1" lang="en-US" altLang="ja-JP" sz="1200" b="1" i="1" smtClean="0">
                                <a:solidFill>
                                  <a:srgbClr val="FF0000"/>
                                </a:solidFill>
                                <a:latin typeface="Cambria Math"/>
                              </a:rPr>
                              <m:t>𝟑</m:t>
                            </m:r>
                          </m:sub>
                        </m:sSub>
                      </m:oMath>
                    </m:oMathPara>
                  </a14:m>
                  <a:endParaRPr kumimoji="1" lang="ja-JP" altLang="en-US" sz="1200" dirty="0">
                    <a:solidFill>
                      <a:srgbClr val="FF0000"/>
                    </a:solidFill>
                  </a:endParaRPr>
                </a:p>
              </p:txBody>
            </p:sp>
          </mc:Choice>
          <mc:Fallback xmlns="">
            <p:sp>
              <p:nvSpPr>
                <p:cNvPr id="15" name="テキスト ボックス 14"/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6189318" y="5266688"/>
                  <a:ext cx="818712" cy="667112"/>
                </a:xfrm>
                <a:prstGeom prst="rect">
                  <a:avLst/>
                </a:prstGeom>
                <a:blipFill rotWithShape="1">
                  <a:blip r:embed="rId14"/>
                  <a:stretch>
                    <a:fillRect l="-18182"/>
                  </a:stretch>
                </a:blipFill>
              </p:spPr>
              <p:txBody>
                <a:bodyPr/>
                <a:lstStyle/>
                <a:p>
                  <a:r>
                    <a:rPr lang="ja-JP" altLang="en-US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16" name="テキスト ボックス 15"/>
                <p:cNvSpPr txBox="1"/>
                <p:nvPr/>
              </p:nvSpPr>
              <p:spPr>
                <a:xfrm>
                  <a:off x="1955054" y="5225849"/>
                  <a:ext cx="518553" cy="815359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kumimoji="1" lang="ja-JP" altLang="en-US" sz="1600" i="1" smtClean="0">
                            <a:solidFill>
                              <a:srgbClr val="FF0000"/>
                            </a:solidFill>
                            <a:latin typeface="Cambria Math"/>
                          </a:rPr>
                          <m:t>≑</m:t>
                        </m:r>
                      </m:oMath>
                    </m:oMathPara>
                  </a14:m>
                  <a:endParaRPr kumimoji="1" lang="ja-JP" altLang="en-US" sz="1600" dirty="0">
                    <a:solidFill>
                      <a:srgbClr val="FF0000"/>
                    </a:solidFill>
                  </a:endParaRPr>
                </a:p>
              </p:txBody>
            </p:sp>
          </mc:Choice>
          <mc:Fallback xmlns="">
            <p:sp>
              <p:nvSpPr>
                <p:cNvPr id="16" name="テキスト ボックス 15"/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1955054" y="5225849"/>
                  <a:ext cx="518553" cy="815359"/>
                </a:xfrm>
                <a:prstGeom prst="rect">
                  <a:avLst/>
                </a:prstGeom>
                <a:blipFill rotWithShape="1">
                  <a:blip r:embed="rId15"/>
                  <a:stretch>
                    <a:fillRect l="-30556" r="-5556"/>
                  </a:stretch>
                </a:blipFill>
              </p:spPr>
              <p:txBody>
                <a:bodyPr/>
                <a:lstStyle/>
                <a:p>
                  <a:r>
                    <a:rPr lang="ja-JP" altLang="en-US">
                      <a:noFill/>
                    </a:rPr>
                    <a:t> </a:t>
                  </a:r>
                </a:p>
              </p:txBody>
            </p:sp>
          </mc:Fallback>
        </mc:AlternateContent>
      </p:grpSp>
      <p:sp>
        <p:nvSpPr>
          <p:cNvPr id="18" name="角丸四角形 17"/>
          <p:cNvSpPr/>
          <p:nvPr/>
        </p:nvSpPr>
        <p:spPr bwMode="auto">
          <a:xfrm>
            <a:off x="1187624" y="3717032"/>
            <a:ext cx="3888433" cy="897303"/>
          </a:xfrm>
          <a:prstGeom prst="roundRect">
            <a:avLst/>
          </a:prstGeom>
          <a:solidFill>
            <a:schemeClr val="bg1">
              <a:lumMod val="95000"/>
            </a:schemeClr>
          </a:solidFill>
          <a:ln>
            <a:headEnd type="none" w="med" len="med"/>
            <a:tailEnd type="none" w="med" len="med"/>
          </a:ln>
        </p:spPr>
        <p:style>
          <a:lnRef idx="3">
            <a:schemeClr val="lt1"/>
          </a:lnRef>
          <a:fillRef idx="1">
            <a:schemeClr val="accent5"/>
          </a:fillRef>
          <a:effectRef idx="1">
            <a:schemeClr val="accent5"/>
          </a:effectRef>
          <a:fontRef idx="minor">
            <a:schemeClr val="lt1"/>
          </a:fontRef>
        </p:style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1" lang="ja-JP" altLang="en-US" sz="1800" b="1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charset="0"/>
              <a:ea typeface="ＭＳ Ｐゴシック" pitchFamily="50" charset="-128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25" name="正方形/長方形 124"/>
              <p:cNvSpPr/>
              <p:nvPr/>
            </p:nvSpPr>
            <p:spPr>
              <a:xfrm>
                <a:off x="1871969" y="3864031"/>
                <a:ext cx="2192139" cy="603307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altLang="ja-JP" sz="3200" i="1">
                          <a:solidFill>
                            <a:srgbClr val="FF0000"/>
                          </a:solidFill>
                          <a:latin typeface="Cambria Math"/>
                        </a:rPr>
                        <m:t>𝒘</m:t>
                      </m:r>
                      <m:r>
                        <a:rPr lang="en-US" altLang="ja-JP" sz="3200" i="1">
                          <a:solidFill>
                            <a:srgbClr val="FF0000"/>
                          </a:solidFill>
                          <a:latin typeface="Cambria Math"/>
                        </a:rPr>
                        <m:t>=</m:t>
                      </m:r>
                      <m:sSubSup>
                        <m:sSubSupPr>
                          <m:ctrlPr>
                            <a:rPr lang="en-US" altLang="ja-JP" sz="3200" i="1">
                              <a:solidFill>
                                <a:srgbClr val="FF0000"/>
                              </a:solidFill>
                              <a:latin typeface="Cambria Math"/>
                            </a:rPr>
                          </m:ctrlPr>
                        </m:sSubSupPr>
                        <m:e>
                          <m:r>
                            <a:rPr lang="en-US" altLang="ja-JP" sz="3200" i="1">
                              <a:solidFill>
                                <a:srgbClr val="FF0000"/>
                              </a:solidFill>
                              <a:latin typeface="Cambria Math"/>
                            </a:rPr>
                            <m:t>𝐵</m:t>
                          </m:r>
                        </m:e>
                        <m:sub>
                          <m:r>
                            <a:rPr lang="en-US" altLang="ja-JP" sz="3200" i="1">
                              <a:solidFill>
                                <a:srgbClr val="FF0000"/>
                              </a:solidFill>
                              <a:latin typeface="Cambria Math"/>
                            </a:rPr>
                            <m:t>𝑑</m:t>
                          </m:r>
                        </m:sub>
                        <m:sup>
                          <m:r>
                            <a:rPr lang="en-US" altLang="ja-JP" sz="3200" i="1">
                              <a:solidFill>
                                <a:srgbClr val="FF0000"/>
                              </a:solidFill>
                              <a:latin typeface="Cambria Math"/>
                            </a:rPr>
                            <m:t>−1</m:t>
                          </m:r>
                        </m:sup>
                      </m:sSubSup>
                      <m:sSub>
                        <m:sSubPr>
                          <m:ctrlPr>
                            <a:rPr lang="en-US" altLang="ja-JP" sz="3200" i="1">
                              <a:solidFill>
                                <a:srgbClr val="FF0000"/>
                              </a:solidFill>
                              <a:latin typeface="Cambria Math"/>
                            </a:rPr>
                          </m:ctrlPr>
                        </m:sSubPr>
                        <m:e>
                          <m:r>
                            <a:rPr lang="en-US" altLang="ja-JP" sz="3200" i="1">
                              <a:solidFill>
                                <a:srgbClr val="FF0000"/>
                              </a:solidFill>
                              <a:latin typeface="Cambria Math"/>
                            </a:rPr>
                            <m:t>𝑙</m:t>
                          </m:r>
                        </m:e>
                        <m:sub>
                          <m:r>
                            <a:rPr lang="en-US" altLang="ja-JP" sz="3200" i="1">
                              <a:solidFill>
                                <a:srgbClr val="FF0000"/>
                              </a:solidFill>
                              <a:latin typeface="Cambria Math"/>
                            </a:rPr>
                            <m:t>𝑑</m:t>
                          </m:r>
                        </m:sub>
                      </m:sSub>
                    </m:oMath>
                  </m:oMathPara>
                </a14:m>
                <a:endParaRPr lang="ja-JP" altLang="en-US" sz="3200" dirty="0"/>
              </a:p>
            </p:txBody>
          </p:sp>
        </mc:Choice>
        <mc:Fallback xmlns="">
          <p:sp>
            <p:nvSpPr>
              <p:cNvPr id="125" name="正方形/長方形 124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871969" y="3864031"/>
                <a:ext cx="2192139" cy="603307"/>
              </a:xfrm>
              <a:prstGeom prst="rect">
                <a:avLst/>
              </a:prstGeom>
              <a:blipFill rotWithShape="1">
                <a:blip r:embed="rId16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ja-JP" alt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362766297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" name="角丸四角形 49"/>
          <p:cNvSpPr/>
          <p:nvPr/>
        </p:nvSpPr>
        <p:spPr bwMode="auto">
          <a:xfrm>
            <a:off x="467544" y="1322859"/>
            <a:ext cx="8424936" cy="3330277"/>
          </a:xfrm>
          <a:prstGeom prst="roundRect">
            <a:avLst>
              <a:gd name="adj" fmla="val 5864"/>
            </a:avLst>
          </a:prstGeom>
          <a:solidFill>
            <a:schemeClr val="bg1">
              <a:lumMod val="95000"/>
            </a:schemeClr>
          </a:solidFill>
          <a:ln>
            <a:headEnd type="none" w="med" len="med"/>
            <a:tailEnd type="none" w="med" len="med"/>
          </a:ln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1" lang="ja-JP" altLang="en-US" sz="1800" b="1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charset="0"/>
              <a:ea typeface="ＭＳ Ｐゴシック" pitchFamily="50" charset="-128"/>
            </a:endParaRPr>
          </a:p>
        </p:txBody>
      </p:sp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 dirty="0"/>
              <a:t>ランタイム</a:t>
            </a:r>
            <a:r>
              <a:rPr lang="ja-JP" altLang="en-US" dirty="0" smtClean="0"/>
              <a:t>の計算処理</a:t>
            </a:r>
            <a:endParaRPr kumimoji="1" lang="ja-JP" altLang="en-US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コンテンツ プレースホルダー 2"/>
              <p:cNvSpPr>
                <a:spLocks noGrp="1"/>
              </p:cNvSpPr>
              <p:nvPr>
                <p:ph idx="1"/>
              </p:nvPr>
            </p:nvSpPr>
            <p:spPr>
              <a:xfrm>
                <a:off x="322585" y="4725144"/>
                <a:ext cx="8641903" cy="1728192"/>
              </a:xfrm>
            </p:spPr>
            <p:txBody>
              <a:bodyPr/>
              <a:lstStyle/>
              <a:p>
                <a:r>
                  <a:rPr kumimoji="1" lang="ja-JP" altLang="en-US" dirty="0" smtClean="0"/>
                  <a:t>ここで</a:t>
                </a:r>
                <a:r>
                  <a:rPr lang="en-US" altLang="ja-JP" dirty="0" smtClean="0"/>
                  <a:t>k</a:t>
                </a:r>
                <a:r>
                  <a:rPr lang="ja-JP" altLang="en-US" dirty="0" smtClean="0"/>
                  <a:t>は使用する係数の数</a:t>
                </a:r>
                <a:endParaRPr lang="en-US" altLang="ja-JP" dirty="0" smtClean="0"/>
              </a:p>
              <a:p>
                <a:pPr lvl="1"/>
                <a:r>
                  <a:rPr lang="ja-JP" altLang="en-US" dirty="0" smtClean="0"/>
                  <a:t>自分たちのデモでは</a:t>
                </a:r>
                <a14:m>
                  <m:oMath xmlns:m="http://schemas.openxmlformats.org/officeDocument/2006/math">
                    <m:r>
                      <a:rPr lang="en-US" altLang="ja-JP" sz="2400" b="1" i="1">
                        <a:solidFill>
                          <a:srgbClr val="FF0000"/>
                        </a:solidFill>
                        <a:latin typeface="Cambria Math"/>
                      </a:rPr>
                      <m:t>𝒌</m:t>
                    </m:r>
                    <m:r>
                      <a:rPr lang="en-US" altLang="ja-JP" sz="2400" b="0" i="0" smtClean="0">
                        <a:solidFill>
                          <a:srgbClr val="FF0000"/>
                        </a:solidFill>
                        <a:latin typeface="Cambria Math"/>
                      </a:rPr>
                      <m:t>=4~32</m:t>
                    </m:r>
                  </m:oMath>
                </a14:m>
                <a:endParaRPr kumimoji="1" lang="en-US" altLang="ja-JP" dirty="0" smtClean="0"/>
              </a:p>
              <a:p>
                <a:pPr lvl="1"/>
                <a:r>
                  <a:rPr lang="ja-JP" altLang="en-US" dirty="0"/>
                  <a:t>頂</a:t>
                </a:r>
                <a:r>
                  <a:rPr lang="ja-JP" altLang="en-US" dirty="0" smtClean="0"/>
                  <a:t>点数に比べ非常に少ない→高速</a:t>
                </a:r>
                <a:endParaRPr kumimoji="1" lang="ja-JP" altLang="en-US" dirty="0"/>
              </a:p>
            </p:txBody>
          </p:sp>
        </mc:Choice>
        <mc:Fallback xmlns="">
          <p:sp>
            <p:nvSpPr>
              <p:cNvPr id="3" name="コンテンツ プレースホルダー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322585" y="4725144"/>
                <a:ext cx="8641903" cy="1728192"/>
              </a:xfrm>
              <a:blipFill rotWithShape="1">
                <a:blip r:embed="rId2"/>
                <a:stretch>
                  <a:fillRect l="-1481" t="-5634"/>
                </a:stretch>
              </a:blipFill>
            </p:spPr>
            <p:txBody>
              <a:bodyPr/>
              <a:lstStyle/>
              <a:p>
                <a:r>
                  <a:rPr lang="ja-JP" alt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" name="大かっこ 3"/>
          <p:cNvSpPr/>
          <p:nvPr/>
        </p:nvSpPr>
        <p:spPr bwMode="auto">
          <a:xfrm rot="16200000">
            <a:off x="2543448" y="2235253"/>
            <a:ext cx="1831825" cy="1440160"/>
          </a:xfrm>
          <a:prstGeom prst="bracketPair">
            <a:avLst>
              <a:gd name="adj" fmla="val 9057"/>
            </a:avLst>
          </a:prstGeom>
          <a:solidFill>
            <a:srgbClr val="C0F2C5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1" lang="ja-JP" altLang="en-US" sz="1800" b="1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charset="0"/>
              <a:ea typeface="ＭＳ Ｐゴシック" pitchFamily="50" charset="-128"/>
            </a:endParaRPr>
          </a:p>
        </p:txBody>
      </p:sp>
      <p:grpSp>
        <p:nvGrpSpPr>
          <p:cNvPr id="5" name="グループ化 4"/>
          <p:cNvGrpSpPr/>
          <p:nvPr/>
        </p:nvGrpSpPr>
        <p:grpSpPr>
          <a:xfrm>
            <a:off x="2922338" y="2142129"/>
            <a:ext cx="1085618" cy="1592463"/>
            <a:chOff x="3414374" y="4523322"/>
            <a:chExt cx="1085618" cy="1592463"/>
          </a:xfrm>
        </p:grpSpPr>
        <p:grpSp>
          <p:nvGrpSpPr>
            <p:cNvPr id="6" name="グループ化 5"/>
            <p:cNvGrpSpPr/>
            <p:nvPr/>
          </p:nvGrpSpPr>
          <p:grpSpPr>
            <a:xfrm>
              <a:off x="3414374" y="4523322"/>
              <a:ext cx="144016" cy="1582383"/>
              <a:chOff x="6300192" y="2877218"/>
              <a:chExt cx="144016" cy="1582383"/>
            </a:xfrm>
          </p:grpSpPr>
          <p:sp>
            <p:nvSpPr>
              <p:cNvPr id="40" name="正方形/長方形 39"/>
              <p:cNvSpPr/>
              <p:nvPr/>
            </p:nvSpPr>
            <p:spPr bwMode="auto">
              <a:xfrm>
                <a:off x="6300192" y="3196996"/>
                <a:ext cx="144016" cy="159996"/>
              </a:xfrm>
              <a:prstGeom prst="rect">
                <a:avLst/>
              </a:prstGeom>
              <a:solidFill>
                <a:schemeClr val="tx1">
                  <a:lumMod val="50000"/>
                  <a:lumOff val="50000"/>
                </a:schemeClr>
              </a:solidFill>
              <a:ln w="9525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vert="horz" wrap="square" lIns="91440" tIns="45720" rIns="91440" bIns="45720" numCol="1" rtlCol="0" anchor="t" anchorCtr="0" compatLnSpc="1">
                <a:prstTxWarp prst="textNoShape">
                  <a:avLst/>
                </a:prstTxWarp>
              </a:bodyPr>
              <a:lstStyle/>
              <a:p>
                <a:pPr marL="0" marR="0" indent="0" algn="ctr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endParaRPr kumimoji="1" lang="ja-JP" altLang="en-US" sz="1800" b="1" i="0" u="none" strike="noStrike" cap="none" normalizeH="0" baseline="0" smtClean="0">
                  <a:ln>
                    <a:noFill/>
                  </a:ln>
                  <a:solidFill>
                    <a:schemeClr val="bg2"/>
                  </a:solidFill>
                  <a:effectLst/>
                  <a:latin typeface="Arial" charset="0"/>
                  <a:ea typeface="ＭＳ Ｐゴシック" pitchFamily="50" charset="-128"/>
                </a:endParaRPr>
              </a:p>
            </p:txBody>
          </p:sp>
          <p:sp>
            <p:nvSpPr>
              <p:cNvPr id="41" name="正方形/長方形 40"/>
              <p:cNvSpPr/>
              <p:nvPr/>
            </p:nvSpPr>
            <p:spPr bwMode="auto">
              <a:xfrm>
                <a:off x="6300192" y="3356992"/>
                <a:ext cx="144016" cy="159996"/>
              </a:xfrm>
              <a:prstGeom prst="rect">
                <a:avLst/>
              </a:prstGeom>
              <a:solidFill>
                <a:schemeClr val="bg1">
                  <a:lumMod val="85000"/>
                </a:schemeClr>
              </a:solidFill>
              <a:ln w="9525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vert="horz" wrap="square" lIns="91440" tIns="45720" rIns="91440" bIns="45720" numCol="1" rtlCol="0" anchor="t" anchorCtr="0" compatLnSpc="1">
                <a:prstTxWarp prst="textNoShape">
                  <a:avLst/>
                </a:prstTxWarp>
              </a:bodyPr>
              <a:lstStyle/>
              <a:p>
                <a:pPr marL="0" marR="0" indent="0" algn="ctr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endParaRPr kumimoji="1" lang="ja-JP" altLang="en-US" sz="1800" b="1" i="0" u="none" strike="noStrike" cap="none" normalizeH="0" baseline="0" smtClean="0">
                  <a:ln>
                    <a:noFill/>
                  </a:ln>
                  <a:solidFill>
                    <a:schemeClr val="bg2"/>
                  </a:solidFill>
                  <a:effectLst/>
                  <a:latin typeface="Arial" charset="0"/>
                  <a:ea typeface="ＭＳ Ｐゴシック" pitchFamily="50" charset="-128"/>
                </a:endParaRPr>
              </a:p>
            </p:txBody>
          </p:sp>
          <p:sp>
            <p:nvSpPr>
              <p:cNvPr id="42" name="正方形/長方形 41"/>
              <p:cNvSpPr/>
              <p:nvPr/>
            </p:nvSpPr>
            <p:spPr bwMode="auto">
              <a:xfrm>
                <a:off x="6300192" y="3509392"/>
                <a:ext cx="144016" cy="159996"/>
              </a:xfrm>
              <a:prstGeom prst="rect">
                <a:avLst/>
              </a:prstGeom>
              <a:solidFill>
                <a:schemeClr val="bg1">
                  <a:lumMod val="85000"/>
                </a:schemeClr>
              </a:solidFill>
              <a:ln w="9525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vert="horz" wrap="square" lIns="91440" tIns="45720" rIns="91440" bIns="45720" numCol="1" rtlCol="0" anchor="t" anchorCtr="0" compatLnSpc="1">
                <a:prstTxWarp prst="textNoShape">
                  <a:avLst/>
                </a:prstTxWarp>
              </a:bodyPr>
              <a:lstStyle/>
              <a:p>
                <a:pPr marL="0" marR="0" indent="0" algn="ctr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endParaRPr kumimoji="1" lang="ja-JP" altLang="en-US" sz="1800" b="1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charset="0"/>
                  <a:ea typeface="ＭＳ Ｐゴシック" pitchFamily="50" charset="-128"/>
                </a:endParaRPr>
              </a:p>
            </p:txBody>
          </p:sp>
          <p:sp>
            <p:nvSpPr>
              <p:cNvPr id="43" name="正方形/長方形 42"/>
              <p:cNvSpPr/>
              <p:nvPr/>
            </p:nvSpPr>
            <p:spPr bwMode="auto">
              <a:xfrm>
                <a:off x="6300192" y="3669388"/>
                <a:ext cx="144016" cy="159996"/>
              </a:xfrm>
              <a:prstGeom prst="rect">
                <a:avLst/>
              </a:prstGeom>
              <a:solidFill>
                <a:schemeClr val="bg1">
                  <a:lumMod val="85000"/>
                </a:schemeClr>
              </a:solidFill>
              <a:ln w="9525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vert="horz" wrap="square" lIns="91440" tIns="45720" rIns="91440" bIns="45720" numCol="1" rtlCol="0" anchor="t" anchorCtr="0" compatLnSpc="1">
                <a:prstTxWarp prst="textNoShape">
                  <a:avLst/>
                </a:prstTxWarp>
              </a:bodyPr>
              <a:lstStyle/>
              <a:p>
                <a:pPr marL="0" marR="0" indent="0" algn="ctr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endParaRPr kumimoji="1" lang="ja-JP" altLang="en-US" sz="1800" b="1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charset="0"/>
                  <a:ea typeface="ＭＳ Ｐゴシック" pitchFamily="50" charset="-128"/>
                </a:endParaRPr>
              </a:p>
            </p:txBody>
          </p:sp>
          <p:sp>
            <p:nvSpPr>
              <p:cNvPr id="44" name="正方形/長方形 43"/>
              <p:cNvSpPr/>
              <p:nvPr/>
            </p:nvSpPr>
            <p:spPr bwMode="auto">
              <a:xfrm>
                <a:off x="6300192" y="3827213"/>
                <a:ext cx="144016" cy="159996"/>
              </a:xfrm>
              <a:prstGeom prst="rect">
                <a:avLst/>
              </a:prstGeom>
              <a:solidFill>
                <a:schemeClr val="bg1">
                  <a:lumMod val="85000"/>
                </a:schemeClr>
              </a:solidFill>
              <a:ln w="9525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vert="horz" wrap="square" lIns="91440" tIns="45720" rIns="91440" bIns="45720" numCol="1" rtlCol="0" anchor="t" anchorCtr="0" compatLnSpc="1">
                <a:prstTxWarp prst="textNoShape">
                  <a:avLst/>
                </a:prstTxWarp>
              </a:bodyPr>
              <a:lstStyle/>
              <a:p>
                <a:pPr marL="0" marR="0" indent="0" algn="ctr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endParaRPr kumimoji="1" lang="ja-JP" altLang="en-US" sz="1800" b="1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charset="0"/>
                  <a:ea typeface="ＭＳ Ｐゴシック" pitchFamily="50" charset="-128"/>
                </a:endParaRPr>
              </a:p>
            </p:txBody>
          </p:sp>
          <p:sp>
            <p:nvSpPr>
              <p:cNvPr id="45" name="正方形/長方形 44"/>
              <p:cNvSpPr/>
              <p:nvPr/>
            </p:nvSpPr>
            <p:spPr bwMode="auto">
              <a:xfrm>
                <a:off x="6300192" y="3987209"/>
                <a:ext cx="144016" cy="159996"/>
              </a:xfrm>
              <a:prstGeom prst="rect">
                <a:avLst/>
              </a:prstGeom>
              <a:solidFill>
                <a:schemeClr val="bg1"/>
              </a:solidFill>
              <a:ln w="9525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vert="horz" wrap="square" lIns="91440" tIns="45720" rIns="91440" bIns="45720" numCol="1" rtlCol="0" anchor="t" anchorCtr="0" compatLnSpc="1">
                <a:prstTxWarp prst="textNoShape">
                  <a:avLst/>
                </a:prstTxWarp>
              </a:bodyPr>
              <a:lstStyle/>
              <a:p>
                <a:pPr marL="0" marR="0" indent="0" algn="ctr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endParaRPr kumimoji="1" lang="ja-JP" altLang="en-US" sz="1800" b="1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charset="0"/>
                  <a:ea typeface="ＭＳ Ｐゴシック" pitchFamily="50" charset="-128"/>
                </a:endParaRPr>
              </a:p>
            </p:txBody>
          </p:sp>
          <p:sp>
            <p:nvSpPr>
              <p:cNvPr id="46" name="正方形/長方形 45"/>
              <p:cNvSpPr/>
              <p:nvPr/>
            </p:nvSpPr>
            <p:spPr bwMode="auto">
              <a:xfrm>
                <a:off x="6300192" y="4139609"/>
                <a:ext cx="144016" cy="159996"/>
              </a:xfrm>
              <a:prstGeom prst="rect">
                <a:avLst/>
              </a:prstGeom>
              <a:solidFill>
                <a:schemeClr val="bg1"/>
              </a:solidFill>
              <a:ln w="9525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vert="horz" wrap="square" lIns="91440" tIns="45720" rIns="91440" bIns="45720" numCol="1" rtlCol="0" anchor="t" anchorCtr="0" compatLnSpc="1">
                <a:prstTxWarp prst="textNoShape">
                  <a:avLst/>
                </a:prstTxWarp>
              </a:bodyPr>
              <a:lstStyle/>
              <a:p>
                <a:pPr marL="0" marR="0" indent="0" algn="ctr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endParaRPr kumimoji="1" lang="ja-JP" altLang="en-US" sz="1800" b="1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charset="0"/>
                  <a:ea typeface="ＭＳ Ｐゴシック" pitchFamily="50" charset="-128"/>
                </a:endParaRPr>
              </a:p>
            </p:txBody>
          </p:sp>
          <p:sp>
            <p:nvSpPr>
              <p:cNvPr id="47" name="正方形/長方形 46"/>
              <p:cNvSpPr/>
              <p:nvPr/>
            </p:nvSpPr>
            <p:spPr bwMode="auto">
              <a:xfrm>
                <a:off x="6300192" y="4299605"/>
                <a:ext cx="144016" cy="159996"/>
              </a:xfrm>
              <a:prstGeom prst="rect">
                <a:avLst/>
              </a:prstGeom>
              <a:solidFill>
                <a:schemeClr val="bg1"/>
              </a:solidFill>
              <a:ln w="9525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vert="horz" wrap="square" lIns="91440" tIns="45720" rIns="91440" bIns="45720" numCol="1" rtlCol="0" anchor="t" anchorCtr="0" compatLnSpc="1">
                <a:prstTxWarp prst="textNoShape">
                  <a:avLst/>
                </a:prstTxWarp>
              </a:bodyPr>
              <a:lstStyle/>
              <a:p>
                <a:pPr marL="0" marR="0" indent="0" algn="ctr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endParaRPr kumimoji="1" lang="ja-JP" altLang="en-US" sz="1800" b="1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charset="0"/>
                  <a:ea typeface="ＭＳ Ｐゴシック" pitchFamily="50" charset="-128"/>
                </a:endParaRPr>
              </a:p>
            </p:txBody>
          </p:sp>
          <p:sp>
            <p:nvSpPr>
              <p:cNvPr id="48" name="正方形/長方形 47"/>
              <p:cNvSpPr/>
              <p:nvPr/>
            </p:nvSpPr>
            <p:spPr bwMode="auto">
              <a:xfrm>
                <a:off x="6300192" y="2877218"/>
                <a:ext cx="144016" cy="159996"/>
              </a:xfrm>
              <a:prstGeom prst="rect">
                <a:avLst/>
              </a:prstGeom>
              <a:solidFill>
                <a:schemeClr val="tx1">
                  <a:lumMod val="50000"/>
                  <a:lumOff val="50000"/>
                </a:schemeClr>
              </a:solidFill>
              <a:ln w="9525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vert="horz" wrap="square" lIns="91440" tIns="45720" rIns="91440" bIns="45720" numCol="1" rtlCol="0" anchor="t" anchorCtr="0" compatLnSpc="1">
                <a:prstTxWarp prst="textNoShape">
                  <a:avLst/>
                </a:prstTxWarp>
              </a:bodyPr>
              <a:lstStyle/>
              <a:p>
                <a:pPr marL="0" marR="0" indent="0" algn="ctr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endParaRPr kumimoji="1" lang="ja-JP" altLang="en-US" sz="1800" b="1" i="0" u="none" strike="noStrike" cap="none" normalizeH="0" baseline="0" smtClean="0">
                  <a:ln>
                    <a:noFill/>
                  </a:ln>
                  <a:solidFill>
                    <a:schemeClr val="bg2"/>
                  </a:solidFill>
                  <a:effectLst/>
                  <a:latin typeface="Arial" charset="0"/>
                  <a:ea typeface="ＭＳ Ｐゴシック" pitchFamily="50" charset="-128"/>
                </a:endParaRPr>
              </a:p>
            </p:txBody>
          </p:sp>
          <p:sp>
            <p:nvSpPr>
              <p:cNvPr id="49" name="正方形/長方形 48"/>
              <p:cNvSpPr/>
              <p:nvPr/>
            </p:nvSpPr>
            <p:spPr bwMode="auto">
              <a:xfrm>
                <a:off x="6300192" y="3037214"/>
                <a:ext cx="144016" cy="159996"/>
              </a:xfrm>
              <a:prstGeom prst="rect">
                <a:avLst/>
              </a:prstGeom>
              <a:solidFill>
                <a:schemeClr val="tx1">
                  <a:lumMod val="50000"/>
                  <a:lumOff val="50000"/>
                </a:schemeClr>
              </a:solidFill>
              <a:ln w="9525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vert="horz" wrap="square" lIns="91440" tIns="45720" rIns="91440" bIns="45720" numCol="1" rtlCol="0" anchor="t" anchorCtr="0" compatLnSpc="1">
                <a:prstTxWarp prst="textNoShape">
                  <a:avLst/>
                </a:prstTxWarp>
              </a:bodyPr>
              <a:lstStyle/>
              <a:p>
                <a:pPr marL="0" marR="0" indent="0" algn="ctr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endParaRPr kumimoji="1" lang="ja-JP" altLang="en-US" sz="1800" b="1" i="0" u="none" strike="noStrike" cap="none" normalizeH="0" baseline="0" smtClean="0">
                  <a:ln>
                    <a:noFill/>
                  </a:ln>
                  <a:solidFill>
                    <a:schemeClr val="bg2"/>
                  </a:solidFill>
                  <a:effectLst/>
                  <a:latin typeface="Arial" charset="0"/>
                  <a:ea typeface="ＭＳ Ｐゴシック" pitchFamily="50" charset="-128"/>
                </a:endParaRPr>
              </a:p>
            </p:txBody>
          </p:sp>
        </p:grpSp>
        <p:grpSp>
          <p:nvGrpSpPr>
            <p:cNvPr id="7" name="グループ化 6"/>
            <p:cNvGrpSpPr/>
            <p:nvPr/>
          </p:nvGrpSpPr>
          <p:grpSpPr>
            <a:xfrm>
              <a:off x="3743469" y="4533402"/>
              <a:ext cx="144016" cy="1582383"/>
              <a:chOff x="6300192" y="2877218"/>
              <a:chExt cx="144016" cy="1582383"/>
            </a:xfrm>
          </p:grpSpPr>
          <p:sp>
            <p:nvSpPr>
              <p:cNvPr id="30" name="正方形/長方形 29"/>
              <p:cNvSpPr/>
              <p:nvPr/>
            </p:nvSpPr>
            <p:spPr bwMode="auto">
              <a:xfrm>
                <a:off x="6300192" y="3196996"/>
                <a:ext cx="144016" cy="159996"/>
              </a:xfrm>
              <a:prstGeom prst="rect">
                <a:avLst/>
              </a:prstGeom>
              <a:solidFill>
                <a:schemeClr val="bg2"/>
              </a:solidFill>
              <a:ln w="9525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vert="horz" wrap="square" lIns="91440" tIns="45720" rIns="91440" bIns="45720" numCol="1" rtlCol="0" anchor="t" anchorCtr="0" compatLnSpc="1">
                <a:prstTxWarp prst="textNoShape">
                  <a:avLst/>
                </a:prstTxWarp>
              </a:bodyPr>
              <a:lstStyle/>
              <a:p>
                <a:pPr marL="0" marR="0" indent="0" algn="ctr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endParaRPr kumimoji="1" lang="ja-JP" altLang="en-US" sz="1800" b="1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charset="0"/>
                  <a:ea typeface="ＭＳ Ｐゴシック" pitchFamily="50" charset="-128"/>
                </a:endParaRPr>
              </a:p>
            </p:txBody>
          </p:sp>
          <p:sp>
            <p:nvSpPr>
              <p:cNvPr id="31" name="正方形/長方形 30"/>
              <p:cNvSpPr/>
              <p:nvPr/>
            </p:nvSpPr>
            <p:spPr bwMode="auto">
              <a:xfrm>
                <a:off x="6300192" y="3356992"/>
                <a:ext cx="144016" cy="159996"/>
              </a:xfrm>
              <a:prstGeom prst="rect">
                <a:avLst/>
              </a:prstGeom>
              <a:solidFill>
                <a:schemeClr val="bg2"/>
              </a:solidFill>
              <a:ln w="9525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vert="horz" wrap="square" lIns="91440" tIns="45720" rIns="91440" bIns="45720" numCol="1" rtlCol="0" anchor="t" anchorCtr="0" compatLnSpc="1">
                <a:prstTxWarp prst="textNoShape">
                  <a:avLst/>
                </a:prstTxWarp>
              </a:bodyPr>
              <a:lstStyle/>
              <a:p>
                <a:pPr marL="0" marR="0" indent="0" algn="ctr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endParaRPr kumimoji="1" lang="ja-JP" altLang="en-US" sz="1800" b="1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charset="0"/>
                  <a:ea typeface="ＭＳ Ｐゴシック" pitchFamily="50" charset="-128"/>
                </a:endParaRPr>
              </a:p>
            </p:txBody>
          </p:sp>
          <p:sp>
            <p:nvSpPr>
              <p:cNvPr id="32" name="正方形/長方形 31"/>
              <p:cNvSpPr/>
              <p:nvPr/>
            </p:nvSpPr>
            <p:spPr bwMode="auto">
              <a:xfrm>
                <a:off x="6300192" y="3509392"/>
                <a:ext cx="144016" cy="159996"/>
              </a:xfrm>
              <a:prstGeom prst="rect">
                <a:avLst/>
              </a:prstGeom>
              <a:solidFill>
                <a:schemeClr val="bg1">
                  <a:lumMod val="75000"/>
                </a:schemeClr>
              </a:solidFill>
              <a:ln w="9525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vert="horz" wrap="square" lIns="91440" tIns="45720" rIns="91440" bIns="45720" numCol="1" rtlCol="0" anchor="t" anchorCtr="0" compatLnSpc="1">
                <a:prstTxWarp prst="textNoShape">
                  <a:avLst/>
                </a:prstTxWarp>
              </a:bodyPr>
              <a:lstStyle/>
              <a:p>
                <a:pPr marL="0" marR="0" indent="0" algn="ctr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endParaRPr kumimoji="1" lang="ja-JP" altLang="en-US" sz="1800" b="1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charset="0"/>
                  <a:ea typeface="ＭＳ Ｐゴシック" pitchFamily="50" charset="-128"/>
                </a:endParaRPr>
              </a:p>
            </p:txBody>
          </p:sp>
          <p:sp>
            <p:nvSpPr>
              <p:cNvPr id="33" name="正方形/長方形 32"/>
              <p:cNvSpPr/>
              <p:nvPr/>
            </p:nvSpPr>
            <p:spPr bwMode="auto">
              <a:xfrm>
                <a:off x="6300192" y="3669388"/>
                <a:ext cx="144016" cy="159996"/>
              </a:xfrm>
              <a:prstGeom prst="rect">
                <a:avLst/>
              </a:prstGeom>
              <a:solidFill>
                <a:schemeClr val="bg1">
                  <a:lumMod val="75000"/>
                </a:schemeClr>
              </a:solidFill>
              <a:ln w="9525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vert="horz" wrap="square" lIns="91440" tIns="45720" rIns="91440" bIns="45720" numCol="1" rtlCol="0" anchor="t" anchorCtr="0" compatLnSpc="1">
                <a:prstTxWarp prst="textNoShape">
                  <a:avLst/>
                </a:prstTxWarp>
              </a:bodyPr>
              <a:lstStyle/>
              <a:p>
                <a:pPr marL="0" marR="0" indent="0" algn="ctr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endParaRPr kumimoji="1" lang="ja-JP" altLang="en-US" sz="1800" b="1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charset="0"/>
                  <a:ea typeface="ＭＳ Ｐゴシック" pitchFamily="50" charset="-128"/>
                </a:endParaRPr>
              </a:p>
            </p:txBody>
          </p:sp>
          <p:sp>
            <p:nvSpPr>
              <p:cNvPr id="34" name="正方形/長方形 33"/>
              <p:cNvSpPr/>
              <p:nvPr/>
            </p:nvSpPr>
            <p:spPr bwMode="auto">
              <a:xfrm>
                <a:off x="6300192" y="3827213"/>
                <a:ext cx="144016" cy="159996"/>
              </a:xfrm>
              <a:prstGeom prst="rect">
                <a:avLst/>
              </a:prstGeom>
              <a:solidFill>
                <a:schemeClr val="bg1"/>
              </a:solidFill>
              <a:ln w="9525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vert="horz" wrap="square" lIns="91440" tIns="45720" rIns="91440" bIns="45720" numCol="1" rtlCol="0" anchor="t" anchorCtr="0" compatLnSpc="1">
                <a:prstTxWarp prst="textNoShape">
                  <a:avLst/>
                </a:prstTxWarp>
              </a:bodyPr>
              <a:lstStyle/>
              <a:p>
                <a:pPr marL="0" marR="0" indent="0" algn="ctr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endParaRPr kumimoji="1" lang="ja-JP" altLang="en-US" sz="1800" b="1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charset="0"/>
                  <a:ea typeface="ＭＳ Ｐゴシック" pitchFamily="50" charset="-128"/>
                </a:endParaRPr>
              </a:p>
            </p:txBody>
          </p:sp>
          <p:sp>
            <p:nvSpPr>
              <p:cNvPr id="35" name="正方形/長方形 34"/>
              <p:cNvSpPr/>
              <p:nvPr/>
            </p:nvSpPr>
            <p:spPr bwMode="auto">
              <a:xfrm>
                <a:off x="6300192" y="3987209"/>
                <a:ext cx="144016" cy="159996"/>
              </a:xfrm>
              <a:prstGeom prst="rect">
                <a:avLst/>
              </a:prstGeom>
              <a:solidFill>
                <a:schemeClr val="bg1"/>
              </a:solidFill>
              <a:ln w="9525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vert="horz" wrap="square" lIns="91440" tIns="45720" rIns="91440" bIns="45720" numCol="1" rtlCol="0" anchor="t" anchorCtr="0" compatLnSpc="1">
                <a:prstTxWarp prst="textNoShape">
                  <a:avLst/>
                </a:prstTxWarp>
              </a:bodyPr>
              <a:lstStyle/>
              <a:p>
                <a:pPr marL="0" marR="0" indent="0" algn="ctr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endParaRPr kumimoji="1" lang="ja-JP" altLang="en-US" sz="1800" b="1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charset="0"/>
                  <a:ea typeface="ＭＳ Ｐゴシック" pitchFamily="50" charset="-128"/>
                </a:endParaRPr>
              </a:p>
            </p:txBody>
          </p:sp>
          <p:sp>
            <p:nvSpPr>
              <p:cNvPr id="36" name="正方形/長方形 35"/>
              <p:cNvSpPr/>
              <p:nvPr/>
            </p:nvSpPr>
            <p:spPr bwMode="auto">
              <a:xfrm>
                <a:off x="6300192" y="4139609"/>
                <a:ext cx="144016" cy="159996"/>
              </a:xfrm>
              <a:prstGeom prst="rect">
                <a:avLst/>
              </a:prstGeom>
              <a:solidFill>
                <a:schemeClr val="bg1"/>
              </a:solidFill>
              <a:ln w="9525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vert="horz" wrap="square" lIns="91440" tIns="45720" rIns="91440" bIns="45720" numCol="1" rtlCol="0" anchor="t" anchorCtr="0" compatLnSpc="1">
                <a:prstTxWarp prst="textNoShape">
                  <a:avLst/>
                </a:prstTxWarp>
              </a:bodyPr>
              <a:lstStyle/>
              <a:p>
                <a:pPr marL="0" marR="0" indent="0" algn="ctr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endParaRPr kumimoji="1" lang="ja-JP" altLang="en-US" sz="1800" b="1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charset="0"/>
                  <a:ea typeface="ＭＳ Ｐゴシック" pitchFamily="50" charset="-128"/>
                </a:endParaRPr>
              </a:p>
            </p:txBody>
          </p:sp>
          <p:sp>
            <p:nvSpPr>
              <p:cNvPr id="37" name="正方形/長方形 36"/>
              <p:cNvSpPr/>
              <p:nvPr/>
            </p:nvSpPr>
            <p:spPr bwMode="auto">
              <a:xfrm>
                <a:off x="6300192" y="4299605"/>
                <a:ext cx="144016" cy="159996"/>
              </a:xfrm>
              <a:prstGeom prst="rect">
                <a:avLst/>
              </a:prstGeom>
              <a:solidFill>
                <a:schemeClr val="bg1"/>
              </a:solidFill>
              <a:ln w="9525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vert="horz" wrap="square" lIns="91440" tIns="45720" rIns="91440" bIns="45720" numCol="1" rtlCol="0" anchor="t" anchorCtr="0" compatLnSpc="1">
                <a:prstTxWarp prst="textNoShape">
                  <a:avLst/>
                </a:prstTxWarp>
              </a:bodyPr>
              <a:lstStyle/>
              <a:p>
                <a:pPr marL="0" marR="0" indent="0" algn="ctr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endParaRPr kumimoji="1" lang="ja-JP" altLang="en-US" sz="1800" b="1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charset="0"/>
                  <a:ea typeface="ＭＳ Ｐゴシック" pitchFamily="50" charset="-128"/>
                </a:endParaRPr>
              </a:p>
            </p:txBody>
          </p:sp>
          <p:sp>
            <p:nvSpPr>
              <p:cNvPr id="38" name="正方形/長方形 37"/>
              <p:cNvSpPr/>
              <p:nvPr/>
            </p:nvSpPr>
            <p:spPr bwMode="auto">
              <a:xfrm>
                <a:off x="6300192" y="2877218"/>
                <a:ext cx="144016" cy="159996"/>
              </a:xfrm>
              <a:prstGeom prst="rect">
                <a:avLst/>
              </a:prstGeom>
              <a:solidFill>
                <a:schemeClr val="tx1"/>
              </a:solidFill>
              <a:ln w="9525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vert="horz" wrap="square" lIns="91440" tIns="45720" rIns="91440" bIns="45720" numCol="1" rtlCol="0" anchor="t" anchorCtr="0" compatLnSpc="1">
                <a:prstTxWarp prst="textNoShape">
                  <a:avLst/>
                </a:prstTxWarp>
              </a:bodyPr>
              <a:lstStyle/>
              <a:p>
                <a:pPr marL="0" marR="0" indent="0" algn="ctr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endParaRPr kumimoji="1" lang="ja-JP" altLang="en-US" sz="1800" b="1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charset="0"/>
                  <a:ea typeface="ＭＳ Ｐゴシック" pitchFamily="50" charset="-128"/>
                </a:endParaRPr>
              </a:p>
            </p:txBody>
          </p:sp>
          <p:sp>
            <p:nvSpPr>
              <p:cNvPr id="39" name="正方形/長方形 38"/>
              <p:cNvSpPr/>
              <p:nvPr/>
            </p:nvSpPr>
            <p:spPr bwMode="auto">
              <a:xfrm>
                <a:off x="6300192" y="3037214"/>
                <a:ext cx="144016" cy="159996"/>
              </a:xfrm>
              <a:prstGeom prst="rect">
                <a:avLst/>
              </a:prstGeom>
              <a:solidFill>
                <a:schemeClr val="bg2"/>
              </a:solidFill>
              <a:ln w="9525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vert="horz" wrap="square" lIns="91440" tIns="45720" rIns="91440" bIns="45720" numCol="1" rtlCol="0" anchor="t" anchorCtr="0" compatLnSpc="1">
                <a:prstTxWarp prst="textNoShape">
                  <a:avLst/>
                </a:prstTxWarp>
              </a:bodyPr>
              <a:lstStyle/>
              <a:p>
                <a:pPr marL="0" marR="0" indent="0" algn="ctr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endParaRPr kumimoji="1" lang="ja-JP" altLang="en-US" sz="1800" b="1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charset="0"/>
                  <a:ea typeface="ＭＳ Ｐゴシック" pitchFamily="50" charset="-128"/>
                </a:endParaRPr>
              </a:p>
            </p:txBody>
          </p:sp>
        </p:grpSp>
        <p:grpSp>
          <p:nvGrpSpPr>
            <p:cNvPr id="8" name="グループ化 7"/>
            <p:cNvGrpSpPr/>
            <p:nvPr/>
          </p:nvGrpSpPr>
          <p:grpSpPr>
            <a:xfrm>
              <a:off x="4064521" y="4525806"/>
              <a:ext cx="144016" cy="1582383"/>
              <a:chOff x="6300192" y="2877218"/>
              <a:chExt cx="144016" cy="1582383"/>
            </a:xfrm>
          </p:grpSpPr>
          <p:sp>
            <p:nvSpPr>
              <p:cNvPr id="20" name="正方形/長方形 19"/>
              <p:cNvSpPr/>
              <p:nvPr/>
            </p:nvSpPr>
            <p:spPr bwMode="auto">
              <a:xfrm>
                <a:off x="6300192" y="3196996"/>
                <a:ext cx="144016" cy="159996"/>
              </a:xfrm>
              <a:prstGeom prst="rect">
                <a:avLst/>
              </a:prstGeom>
              <a:solidFill>
                <a:schemeClr val="tx1"/>
              </a:solidFill>
              <a:ln w="9525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vert="horz" wrap="square" lIns="91440" tIns="45720" rIns="91440" bIns="45720" numCol="1" rtlCol="0" anchor="t" anchorCtr="0" compatLnSpc="1">
                <a:prstTxWarp prst="textNoShape">
                  <a:avLst/>
                </a:prstTxWarp>
              </a:bodyPr>
              <a:lstStyle/>
              <a:p>
                <a:pPr marL="0" marR="0" indent="0" algn="ctr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endParaRPr kumimoji="1" lang="ja-JP" altLang="en-US" sz="1800" b="1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charset="0"/>
                  <a:ea typeface="ＭＳ Ｐゴシック" pitchFamily="50" charset="-128"/>
                </a:endParaRPr>
              </a:p>
            </p:txBody>
          </p:sp>
          <p:sp>
            <p:nvSpPr>
              <p:cNvPr id="21" name="正方形/長方形 20"/>
              <p:cNvSpPr/>
              <p:nvPr/>
            </p:nvSpPr>
            <p:spPr bwMode="auto">
              <a:xfrm>
                <a:off x="6300192" y="3356992"/>
                <a:ext cx="144016" cy="159996"/>
              </a:xfrm>
              <a:prstGeom prst="rect">
                <a:avLst/>
              </a:prstGeom>
              <a:solidFill>
                <a:schemeClr val="bg1">
                  <a:lumMod val="95000"/>
                </a:schemeClr>
              </a:solidFill>
              <a:ln w="9525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vert="horz" wrap="square" lIns="91440" tIns="45720" rIns="91440" bIns="45720" numCol="1" rtlCol="0" anchor="t" anchorCtr="0" compatLnSpc="1">
                <a:prstTxWarp prst="textNoShape">
                  <a:avLst/>
                </a:prstTxWarp>
              </a:bodyPr>
              <a:lstStyle/>
              <a:p>
                <a:pPr marL="0" marR="0" indent="0" algn="ctr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endParaRPr kumimoji="1" lang="ja-JP" altLang="en-US" sz="1800" b="1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charset="0"/>
                  <a:ea typeface="ＭＳ Ｐゴシック" pitchFamily="50" charset="-128"/>
                </a:endParaRPr>
              </a:p>
            </p:txBody>
          </p:sp>
          <p:sp>
            <p:nvSpPr>
              <p:cNvPr id="22" name="正方形/長方形 21"/>
              <p:cNvSpPr/>
              <p:nvPr/>
            </p:nvSpPr>
            <p:spPr bwMode="auto">
              <a:xfrm>
                <a:off x="6300192" y="3509392"/>
                <a:ext cx="144016" cy="159996"/>
              </a:xfrm>
              <a:prstGeom prst="rect">
                <a:avLst/>
              </a:prstGeom>
              <a:solidFill>
                <a:schemeClr val="bg1">
                  <a:lumMod val="95000"/>
                </a:schemeClr>
              </a:solidFill>
              <a:ln w="9525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vert="horz" wrap="square" lIns="91440" tIns="45720" rIns="91440" bIns="45720" numCol="1" rtlCol="0" anchor="t" anchorCtr="0" compatLnSpc="1">
                <a:prstTxWarp prst="textNoShape">
                  <a:avLst/>
                </a:prstTxWarp>
              </a:bodyPr>
              <a:lstStyle/>
              <a:p>
                <a:pPr marL="0" marR="0" indent="0" algn="ctr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endParaRPr kumimoji="1" lang="ja-JP" altLang="en-US" sz="1800" b="1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charset="0"/>
                  <a:ea typeface="ＭＳ Ｐゴシック" pitchFamily="50" charset="-128"/>
                </a:endParaRPr>
              </a:p>
            </p:txBody>
          </p:sp>
          <p:sp>
            <p:nvSpPr>
              <p:cNvPr id="23" name="正方形/長方形 22"/>
              <p:cNvSpPr/>
              <p:nvPr/>
            </p:nvSpPr>
            <p:spPr bwMode="auto">
              <a:xfrm>
                <a:off x="6300192" y="3669388"/>
                <a:ext cx="144016" cy="159996"/>
              </a:xfrm>
              <a:prstGeom prst="rect">
                <a:avLst/>
              </a:prstGeom>
              <a:solidFill>
                <a:schemeClr val="bg1">
                  <a:lumMod val="95000"/>
                </a:schemeClr>
              </a:solidFill>
              <a:ln w="9525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vert="horz" wrap="square" lIns="91440" tIns="45720" rIns="91440" bIns="45720" numCol="1" rtlCol="0" anchor="t" anchorCtr="0" compatLnSpc="1">
                <a:prstTxWarp prst="textNoShape">
                  <a:avLst/>
                </a:prstTxWarp>
              </a:bodyPr>
              <a:lstStyle/>
              <a:p>
                <a:pPr marL="0" marR="0" indent="0" algn="ctr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endParaRPr kumimoji="1" lang="ja-JP" altLang="en-US" sz="1800" b="1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charset="0"/>
                  <a:ea typeface="ＭＳ Ｐゴシック" pitchFamily="50" charset="-128"/>
                </a:endParaRPr>
              </a:p>
            </p:txBody>
          </p:sp>
          <p:sp>
            <p:nvSpPr>
              <p:cNvPr id="24" name="正方形/長方形 23"/>
              <p:cNvSpPr/>
              <p:nvPr/>
            </p:nvSpPr>
            <p:spPr bwMode="auto">
              <a:xfrm>
                <a:off x="6300192" y="3827213"/>
                <a:ext cx="144016" cy="159996"/>
              </a:xfrm>
              <a:prstGeom prst="rect">
                <a:avLst/>
              </a:prstGeom>
              <a:solidFill>
                <a:schemeClr val="bg1">
                  <a:lumMod val="95000"/>
                </a:schemeClr>
              </a:solidFill>
              <a:ln w="9525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vert="horz" wrap="square" lIns="91440" tIns="45720" rIns="91440" bIns="45720" numCol="1" rtlCol="0" anchor="t" anchorCtr="0" compatLnSpc="1">
                <a:prstTxWarp prst="textNoShape">
                  <a:avLst/>
                </a:prstTxWarp>
              </a:bodyPr>
              <a:lstStyle/>
              <a:p>
                <a:pPr marL="0" marR="0" indent="0" algn="ctr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endParaRPr kumimoji="1" lang="ja-JP" altLang="en-US" sz="1800" b="1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charset="0"/>
                  <a:ea typeface="ＭＳ Ｐゴシック" pitchFamily="50" charset="-128"/>
                </a:endParaRPr>
              </a:p>
            </p:txBody>
          </p:sp>
          <p:sp>
            <p:nvSpPr>
              <p:cNvPr id="25" name="正方形/長方形 24"/>
              <p:cNvSpPr/>
              <p:nvPr/>
            </p:nvSpPr>
            <p:spPr bwMode="auto">
              <a:xfrm>
                <a:off x="6300192" y="3987209"/>
                <a:ext cx="144016" cy="159996"/>
              </a:xfrm>
              <a:prstGeom prst="rect">
                <a:avLst/>
              </a:prstGeom>
              <a:solidFill>
                <a:schemeClr val="bg1"/>
              </a:solidFill>
              <a:ln w="9525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vert="horz" wrap="square" lIns="91440" tIns="45720" rIns="91440" bIns="45720" numCol="1" rtlCol="0" anchor="t" anchorCtr="0" compatLnSpc="1">
                <a:prstTxWarp prst="textNoShape">
                  <a:avLst/>
                </a:prstTxWarp>
              </a:bodyPr>
              <a:lstStyle/>
              <a:p>
                <a:pPr marL="0" marR="0" indent="0" algn="ctr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endParaRPr kumimoji="1" lang="ja-JP" altLang="en-US" sz="1800" b="1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charset="0"/>
                  <a:ea typeface="ＭＳ Ｐゴシック" pitchFamily="50" charset="-128"/>
                </a:endParaRPr>
              </a:p>
            </p:txBody>
          </p:sp>
          <p:sp>
            <p:nvSpPr>
              <p:cNvPr id="26" name="正方形/長方形 25"/>
              <p:cNvSpPr/>
              <p:nvPr/>
            </p:nvSpPr>
            <p:spPr bwMode="auto">
              <a:xfrm>
                <a:off x="6300192" y="4139609"/>
                <a:ext cx="144016" cy="159996"/>
              </a:xfrm>
              <a:prstGeom prst="rect">
                <a:avLst/>
              </a:prstGeom>
              <a:solidFill>
                <a:schemeClr val="bg1"/>
              </a:solidFill>
              <a:ln w="9525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vert="horz" wrap="square" lIns="91440" tIns="45720" rIns="91440" bIns="45720" numCol="1" rtlCol="0" anchor="t" anchorCtr="0" compatLnSpc="1">
                <a:prstTxWarp prst="textNoShape">
                  <a:avLst/>
                </a:prstTxWarp>
              </a:bodyPr>
              <a:lstStyle/>
              <a:p>
                <a:pPr marL="0" marR="0" indent="0" algn="ctr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endParaRPr kumimoji="1" lang="ja-JP" altLang="en-US" sz="1800" b="1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charset="0"/>
                  <a:ea typeface="ＭＳ Ｐゴシック" pitchFamily="50" charset="-128"/>
                </a:endParaRPr>
              </a:p>
            </p:txBody>
          </p:sp>
          <p:sp>
            <p:nvSpPr>
              <p:cNvPr id="27" name="正方形/長方形 26"/>
              <p:cNvSpPr/>
              <p:nvPr/>
            </p:nvSpPr>
            <p:spPr bwMode="auto">
              <a:xfrm>
                <a:off x="6300192" y="4299605"/>
                <a:ext cx="144016" cy="159996"/>
              </a:xfrm>
              <a:prstGeom prst="rect">
                <a:avLst/>
              </a:prstGeom>
              <a:solidFill>
                <a:schemeClr val="bg1"/>
              </a:solidFill>
              <a:ln w="9525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vert="horz" wrap="square" lIns="91440" tIns="45720" rIns="91440" bIns="45720" numCol="1" rtlCol="0" anchor="t" anchorCtr="0" compatLnSpc="1">
                <a:prstTxWarp prst="textNoShape">
                  <a:avLst/>
                </a:prstTxWarp>
              </a:bodyPr>
              <a:lstStyle/>
              <a:p>
                <a:pPr marL="0" marR="0" indent="0" algn="ctr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endParaRPr kumimoji="1" lang="ja-JP" altLang="en-US" sz="1800" b="1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charset="0"/>
                  <a:ea typeface="ＭＳ Ｐゴシック" pitchFamily="50" charset="-128"/>
                </a:endParaRPr>
              </a:p>
            </p:txBody>
          </p:sp>
          <p:sp>
            <p:nvSpPr>
              <p:cNvPr id="28" name="正方形/長方形 27"/>
              <p:cNvSpPr/>
              <p:nvPr/>
            </p:nvSpPr>
            <p:spPr bwMode="auto">
              <a:xfrm>
                <a:off x="6300192" y="2877218"/>
                <a:ext cx="144016" cy="159996"/>
              </a:xfrm>
              <a:prstGeom prst="rect">
                <a:avLst/>
              </a:prstGeom>
              <a:solidFill>
                <a:schemeClr val="tx1"/>
              </a:solidFill>
              <a:ln w="9525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vert="horz" wrap="square" lIns="91440" tIns="45720" rIns="91440" bIns="45720" numCol="1" rtlCol="0" anchor="t" anchorCtr="0" compatLnSpc="1">
                <a:prstTxWarp prst="textNoShape">
                  <a:avLst/>
                </a:prstTxWarp>
              </a:bodyPr>
              <a:lstStyle/>
              <a:p>
                <a:pPr marL="0" marR="0" indent="0" algn="ctr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endParaRPr kumimoji="1" lang="ja-JP" altLang="en-US" sz="1800" b="1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charset="0"/>
                  <a:ea typeface="ＭＳ Ｐゴシック" pitchFamily="50" charset="-128"/>
                </a:endParaRPr>
              </a:p>
            </p:txBody>
          </p:sp>
          <p:sp>
            <p:nvSpPr>
              <p:cNvPr id="29" name="正方形/長方形 28"/>
              <p:cNvSpPr/>
              <p:nvPr/>
            </p:nvSpPr>
            <p:spPr bwMode="auto">
              <a:xfrm>
                <a:off x="6300192" y="3037214"/>
                <a:ext cx="144016" cy="159996"/>
              </a:xfrm>
              <a:prstGeom prst="rect">
                <a:avLst/>
              </a:prstGeom>
              <a:solidFill>
                <a:schemeClr val="bg2"/>
              </a:solidFill>
              <a:ln w="9525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vert="horz" wrap="square" lIns="91440" tIns="45720" rIns="91440" bIns="45720" numCol="1" rtlCol="0" anchor="t" anchorCtr="0" compatLnSpc="1">
                <a:prstTxWarp prst="textNoShape">
                  <a:avLst/>
                </a:prstTxWarp>
              </a:bodyPr>
              <a:lstStyle/>
              <a:p>
                <a:pPr marL="0" marR="0" indent="0" algn="ctr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endParaRPr kumimoji="1" lang="ja-JP" altLang="en-US" sz="1800" b="1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charset="0"/>
                  <a:ea typeface="ＭＳ Ｐゴシック" pitchFamily="50" charset="-128"/>
                </a:endParaRPr>
              </a:p>
            </p:txBody>
          </p:sp>
        </p:grpSp>
        <p:grpSp>
          <p:nvGrpSpPr>
            <p:cNvPr id="9" name="グループ化 8"/>
            <p:cNvGrpSpPr/>
            <p:nvPr/>
          </p:nvGrpSpPr>
          <p:grpSpPr>
            <a:xfrm>
              <a:off x="4355976" y="4526784"/>
              <a:ext cx="144016" cy="1582383"/>
              <a:chOff x="6300192" y="2877218"/>
              <a:chExt cx="144016" cy="1582383"/>
            </a:xfrm>
          </p:grpSpPr>
          <p:sp>
            <p:nvSpPr>
              <p:cNvPr id="10" name="正方形/長方形 9"/>
              <p:cNvSpPr/>
              <p:nvPr/>
            </p:nvSpPr>
            <p:spPr bwMode="auto">
              <a:xfrm>
                <a:off x="6300192" y="3196996"/>
                <a:ext cx="144016" cy="159996"/>
              </a:xfrm>
              <a:prstGeom prst="rect">
                <a:avLst/>
              </a:prstGeom>
              <a:solidFill>
                <a:schemeClr val="bg2">
                  <a:lumMod val="75000"/>
                </a:schemeClr>
              </a:solidFill>
              <a:ln w="9525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vert="horz" wrap="square" lIns="91440" tIns="45720" rIns="91440" bIns="45720" numCol="1" rtlCol="0" anchor="t" anchorCtr="0" compatLnSpc="1">
                <a:prstTxWarp prst="textNoShape">
                  <a:avLst/>
                </a:prstTxWarp>
              </a:bodyPr>
              <a:lstStyle/>
              <a:p>
                <a:pPr marL="0" marR="0" indent="0" algn="ctr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endParaRPr kumimoji="1" lang="ja-JP" altLang="en-US" sz="1800" b="1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charset="0"/>
                  <a:ea typeface="ＭＳ Ｐゴシック" pitchFamily="50" charset="-128"/>
                </a:endParaRPr>
              </a:p>
            </p:txBody>
          </p:sp>
          <p:sp>
            <p:nvSpPr>
              <p:cNvPr id="11" name="正方形/長方形 10"/>
              <p:cNvSpPr/>
              <p:nvPr/>
            </p:nvSpPr>
            <p:spPr bwMode="auto">
              <a:xfrm>
                <a:off x="6300192" y="3356992"/>
                <a:ext cx="144016" cy="159996"/>
              </a:xfrm>
              <a:prstGeom prst="rect">
                <a:avLst/>
              </a:prstGeom>
              <a:solidFill>
                <a:schemeClr val="tx1"/>
              </a:solidFill>
              <a:ln w="9525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vert="horz" wrap="square" lIns="91440" tIns="45720" rIns="91440" bIns="45720" numCol="1" rtlCol="0" anchor="t" anchorCtr="0" compatLnSpc="1">
                <a:prstTxWarp prst="textNoShape">
                  <a:avLst/>
                </a:prstTxWarp>
              </a:bodyPr>
              <a:lstStyle/>
              <a:p>
                <a:pPr marL="0" marR="0" indent="0" algn="ctr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endParaRPr kumimoji="1" lang="ja-JP" altLang="en-US" sz="1800" b="1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charset="0"/>
                  <a:ea typeface="ＭＳ Ｐゴシック" pitchFamily="50" charset="-128"/>
                </a:endParaRPr>
              </a:p>
            </p:txBody>
          </p:sp>
          <p:sp>
            <p:nvSpPr>
              <p:cNvPr id="12" name="正方形/長方形 11"/>
              <p:cNvSpPr/>
              <p:nvPr/>
            </p:nvSpPr>
            <p:spPr bwMode="auto">
              <a:xfrm>
                <a:off x="6300192" y="3509392"/>
                <a:ext cx="144016" cy="159996"/>
              </a:xfrm>
              <a:prstGeom prst="rect">
                <a:avLst/>
              </a:prstGeom>
              <a:solidFill>
                <a:schemeClr val="bg2"/>
              </a:solidFill>
              <a:ln w="9525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vert="horz" wrap="square" lIns="91440" tIns="45720" rIns="91440" bIns="45720" numCol="1" rtlCol="0" anchor="t" anchorCtr="0" compatLnSpc="1">
                <a:prstTxWarp prst="textNoShape">
                  <a:avLst/>
                </a:prstTxWarp>
              </a:bodyPr>
              <a:lstStyle/>
              <a:p>
                <a:pPr marL="0" marR="0" indent="0" algn="ctr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endParaRPr kumimoji="1" lang="ja-JP" altLang="en-US" sz="1800" b="1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charset="0"/>
                  <a:ea typeface="ＭＳ Ｐゴシック" pitchFamily="50" charset="-128"/>
                </a:endParaRPr>
              </a:p>
            </p:txBody>
          </p:sp>
          <p:sp>
            <p:nvSpPr>
              <p:cNvPr id="13" name="正方形/長方形 12"/>
              <p:cNvSpPr/>
              <p:nvPr/>
            </p:nvSpPr>
            <p:spPr bwMode="auto">
              <a:xfrm>
                <a:off x="6300192" y="3669388"/>
                <a:ext cx="144016" cy="159996"/>
              </a:xfrm>
              <a:prstGeom prst="rect">
                <a:avLst/>
              </a:prstGeom>
              <a:solidFill>
                <a:schemeClr val="bg2">
                  <a:lumMod val="75000"/>
                </a:schemeClr>
              </a:solidFill>
              <a:ln w="9525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vert="horz" wrap="square" lIns="91440" tIns="45720" rIns="91440" bIns="45720" numCol="1" rtlCol="0" anchor="t" anchorCtr="0" compatLnSpc="1">
                <a:prstTxWarp prst="textNoShape">
                  <a:avLst/>
                </a:prstTxWarp>
              </a:bodyPr>
              <a:lstStyle/>
              <a:p>
                <a:pPr marL="0" marR="0" indent="0" algn="ctr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endParaRPr kumimoji="1" lang="ja-JP" altLang="en-US" sz="1800" b="1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charset="0"/>
                  <a:ea typeface="ＭＳ Ｐゴシック" pitchFamily="50" charset="-128"/>
                </a:endParaRPr>
              </a:p>
            </p:txBody>
          </p:sp>
          <p:sp>
            <p:nvSpPr>
              <p:cNvPr id="14" name="正方形/長方形 13"/>
              <p:cNvSpPr/>
              <p:nvPr/>
            </p:nvSpPr>
            <p:spPr bwMode="auto">
              <a:xfrm>
                <a:off x="6300192" y="3827213"/>
                <a:ext cx="144016" cy="159996"/>
              </a:xfrm>
              <a:prstGeom prst="rect">
                <a:avLst/>
              </a:prstGeom>
              <a:solidFill>
                <a:schemeClr val="bg2"/>
              </a:solidFill>
              <a:ln w="9525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vert="horz" wrap="square" lIns="91440" tIns="45720" rIns="91440" bIns="45720" numCol="1" rtlCol="0" anchor="t" anchorCtr="0" compatLnSpc="1">
                <a:prstTxWarp prst="textNoShape">
                  <a:avLst/>
                </a:prstTxWarp>
              </a:bodyPr>
              <a:lstStyle/>
              <a:p>
                <a:pPr marL="0" marR="0" indent="0" algn="ctr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endParaRPr kumimoji="1" lang="ja-JP" altLang="en-US" sz="1800" b="1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charset="0"/>
                  <a:ea typeface="ＭＳ Ｐゴシック" pitchFamily="50" charset="-128"/>
                </a:endParaRPr>
              </a:p>
            </p:txBody>
          </p:sp>
          <p:sp>
            <p:nvSpPr>
              <p:cNvPr id="15" name="正方形/長方形 14"/>
              <p:cNvSpPr/>
              <p:nvPr/>
            </p:nvSpPr>
            <p:spPr bwMode="auto">
              <a:xfrm>
                <a:off x="6300192" y="3987209"/>
                <a:ext cx="144016" cy="159996"/>
              </a:xfrm>
              <a:prstGeom prst="rect">
                <a:avLst/>
              </a:prstGeom>
              <a:solidFill>
                <a:schemeClr val="tx1"/>
              </a:solidFill>
              <a:ln w="9525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vert="horz" wrap="square" lIns="91440" tIns="45720" rIns="91440" bIns="45720" numCol="1" rtlCol="0" anchor="t" anchorCtr="0" compatLnSpc="1">
                <a:prstTxWarp prst="textNoShape">
                  <a:avLst/>
                </a:prstTxWarp>
              </a:bodyPr>
              <a:lstStyle/>
              <a:p>
                <a:pPr marL="0" marR="0" indent="0" algn="ctr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endParaRPr kumimoji="1" lang="ja-JP" altLang="en-US" sz="1800" b="1" i="0" u="none" strike="noStrike" cap="none" normalizeH="0" baseline="0" smtClean="0">
                  <a:ln>
                    <a:noFill/>
                  </a:ln>
                  <a:effectLst/>
                  <a:latin typeface="Arial" charset="0"/>
                  <a:ea typeface="ＭＳ Ｐゴシック" pitchFamily="50" charset="-128"/>
                </a:endParaRPr>
              </a:p>
            </p:txBody>
          </p:sp>
          <p:sp>
            <p:nvSpPr>
              <p:cNvPr id="16" name="正方形/長方形 15"/>
              <p:cNvSpPr/>
              <p:nvPr/>
            </p:nvSpPr>
            <p:spPr bwMode="auto">
              <a:xfrm>
                <a:off x="6300192" y="4139609"/>
                <a:ext cx="144016" cy="159996"/>
              </a:xfrm>
              <a:prstGeom prst="rect">
                <a:avLst/>
              </a:prstGeom>
              <a:solidFill>
                <a:schemeClr val="bg2">
                  <a:lumMod val="75000"/>
                </a:schemeClr>
              </a:solidFill>
              <a:ln w="9525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vert="horz" wrap="square" lIns="91440" tIns="45720" rIns="91440" bIns="45720" numCol="1" rtlCol="0" anchor="t" anchorCtr="0" compatLnSpc="1">
                <a:prstTxWarp prst="textNoShape">
                  <a:avLst/>
                </a:prstTxWarp>
              </a:bodyPr>
              <a:lstStyle/>
              <a:p>
                <a:pPr marL="0" marR="0" indent="0" algn="ctr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endParaRPr kumimoji="1" lang="ja-JP" altLang="en-US" sz="1800" b="1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charset="0"/>
                  <a:ea typeface="ＭＳ Ｐゴシック" pitchFamily="50" charset="-128"/>
                </a:endParaRPr>
              </a:p>
            </p:txBody>
          </p:sp>
          <p:sp>
            <p:nvSpPr>
              <p:cNvPr id="17" name="正方形/長方形 16"/>
              <p:cNvSpPr/>
              <p:nvPr/>
            </p:nvSpPr>
            <p:spPr bwMode="auto">
              <a:xfrm>
                <a:off x="6300192" y="4299605"/>
                <a:ext cx="144016" cy="159996"/>
              </a:xfrm>
              <a:prstGeom prst="rect">
                <a:avLst/>
              </a:prstGeom>
              <a:solidFill>
                <a:schemeClr val="tx1"/>
              </a:solidFill>
              <a:ln w="9525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vert="horz" wrap="square" lIns="91440" tIns="45720" rIns="91440" bIns="45720" numCol="1" rtlCol="0" anchor="t" anchorCtr="0" compatLnSpc="1">
                <a:prstTxWarp prst="textNoShape">
                  <a:avLst/>
                </a:prstTxWarp>
              </a:bodyPr>
              <a:lstStyle/>
              <a:p>
                <a:pPr marL="0" marR="0" indent="0" algn="ctr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endParaRPr kumimoji="1" lang="ja-JP" altLang="en-US" sz="1800" b="1" i="0" u="none" strike="noStrike" cap="none" normalizeH="0" baseline="0" smtClean="0">
                  <a:ln>
                    <a:noFill/>
                  </a:ln>
                  <a:effectLst/>
                  <a:latin typeface="Arial" charset="0"/>
                  <a:ea typeface="ＭＳ Ｐゴシック" pitchFamily="50" charset="-128"/>
                </a:endParaRPr>
              </a:p>
            </p:txBody>
          </p:sp>
          <p:sp>
            <p:nvSpPr>
              <p:cNvPr id="18" name="正方形/長方形 17"/>
              <p:cNvSpPr/>
              <p:nvPr/>
            </p:nvSpPr>
            <p:spPr bwMode="auto">
              <a:xfrm>
                <a:off x="6300192" y="2877218"/>
                <a:ext cx="144016" cy="159996"/>
              </a:xfrm>
              <a:prstGeom prst="rect">
                <a:avLst/>
              </a:prstGeom>
              <a:solidFill>
                <a:schemeClr val="bg1"/>
              </a:solidFill>
              <a:ln w="9525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vert="horz" wrap="square" lIns="91440" tIns="45720" rIns="91440" bIns="45720" numCol="1" rtlCol="0" anchor="t" anchorCtr="0" compatLnSpc="1">
                <a:prstTxWarp prst="textNoShape">
                  <a:avLst/>
                </a:prstTxWarp>
              </a:bodyPr>
              <a:lstStyle/>
              <a:p>
                <a:pPr marL="0" marR="0" indent="0" algn="ctr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endParaRPr kumimoji="1" lang="ja-JP" altLang="en-US" sz="1800" b="1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charset="0"/>
                  <a:ea typeface="ＭＳ Ｐゴシック" pitchFamily="50" charset="-128"/>
                </a:endParaRPr>
              </a:p>
            </p:txBody>
          </p:sp>
          <p:sp>
            <p:nvSpPr>
              <p:cNvPr id="19" name="正方形/長方形 18"/>
              <p:cNvSpPr/>
              <p:nvPr/>
            </p:nvSpPr>
            <p:spPr bwMode="auto">
              <a:xfrm>
                <a:off x="6300192" y="3037214"/>
                <a:ext cx="144016" cy="159996"/>
              </a:xfrm>
              <a:prstGeom prst="rect">
                <a:avLst/>
              </a:prstGeom>
              <a:solidFill>
                <a:schemeClr val="bg1"/>
              </a:solidFill>
              <a:ln w="9525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vert="horz" wrap="square" lIns="91440" tIns="45720" rIns="91440" bIns="45720" numCol="1" rtlCol="0" anchor="t" anchorCtr="0" compatLnSpc="1">
                <a:prstTxWarp prst="textNoShape">
                  <a:avLst/>
                </a:prstTxWarp>
              </a:bodyPr>
              <a:lstStyle/>
              <a:p>
                <a:pPr marL="0" marR="0" indent="0" algn="ctr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endParaRPr kumimoji="1" lang="ja-JP" altLang="en-US" sz="1800" b="1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charset="0"/>
                  <a:ea typeface="ＭＳ Ｐゴシック" pitchFamily="50" charset="-128"/>
                </a:endParaRPr>
              </a:p>
            </p:txBody>
          </p:sp>
        </p:grpSp>
      </p:grpSp>
      <p:sp>
        <p:nvSpPr>
          <p:cNvPr id="61" name="大かっこ 60"/>
          <p:cNvSpPr/>
          <p:nvPr/>
        </p:nvSpPr>
        <p:spPr bwMode="auto">
          <a:xfrm>
            <a:off x="4703795" y="2275334"/>
            <a:ext cx="1850605" cy="1440160"/>
          </a:xfrm>
          <a:prstGeom prst="bracketPair">
            <a:avLst>
              <a:gd name="adj" fmla="val 9057"/>
            </a:avLst>
          </a:prstGeom>
          <a:solidFill>
            <a:srgbClr val="FFC000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1" lang="ja-JP" altLang="en-US" sz="1800" b="1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charset="0"/>
              <a:ea typeface="ＭＳ Ｐゴシック" pitchFamily="50" charset="-128"/>
            </a:endParaRPr>
          </a:p>
        </p:txBody>
      </p:sp>
      <p:grpSp>
        <p:nvGrpSpPr>
          <p:cNvPr id="62" name="グループ化 61"/>
          <p:cNvGrpSpPr/>
          <p:nvPr/>
        </p:nvGrpSpPr>
        <p:grpSpPr>
          <a:xfrm rot="5400000">
            <a:off x="5078772" y="2180851"/>
            <a:ext cx="1085618" cy="1592463"/>
            <a:chOff x="3414374" y="4523322"/>
            <a:chExt cx="1085618" cy="1592463"/>
          </a:xfrm>
        </p:grpSpPr>
        <p:grpSp>
          <p:nvGrpSpPr>
            <p:cNvPr id="63" name="グループ化 62"/>
            <p:cNvGrpSpPr/>
            <p:nvPr/>
          </p:nvGrpSpPr>
          <p:grpSpPr>
            <a:xfrm>
              <a:off x="3414374" y="4523322"/>
              <a:ext cx="144016" cy="1582383"/>
              <a:chOff x="6300192" y="2877218"/>
              <a:chExt cx="144016" cy="1582383"/>
            </a:xfrm>
          </p:grpSpPr>
          <p:sp>
            <p:nvSpPr>
              <p:cNvPr id="97" name="正方形/長方形 96"/>
              <p:cNvSpPr/>
              <p:nvPr/>
            </p:nvSpPr>
            <p:spPr bwMode="auto">
              <a:xfrm>
                <a:off x="6300192" y="3196996"/>
                <a:ext cx="144016" cy="159996"/>
              </a:xfrm>
              <a:prstGeom prst="rect">
                <a:avLst/>
              </a:prstGeom>
              <a:solidFill>
                <a:schemeClr val="tx1"/>
              </a:solidFill>
              <a:ln w="9525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vert="horz" wrap="square" lIns="91440" tIns="45720" rIns="91440" bIns="45720" numCol="1" rtlCol="0" anchor="t" anchorCtr="0" compatLnSpc="1">
                <a:prstTxWarp prst="textNoShape">
                  <a:avLst/>
                </a:prstTxWarp>
              </a:bodyPr>
              <a:lstStyle/>
              <a:p>
                <a:pPr marL="0" marR="0" indent="0" algn="ctr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endParaRPr kumimoji="1" lang="ja-JP" altLang="en-US" sz="1800" b="1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charset="0"/>
                  <a:ea typeface="ＭＳ Ｐゴシック" pitchFamily="50" charset="-128"/>
                </a:endParaRPr>
              </a:p>
            </p:txBody>
          </p:sp>
          <p:sp>
            <p:nvSpPr>
              <p:cNvPr id="98" name="正方形/長方形 97"/>
              <p:cNvSpPr/>
              <p:nvPr/>
            </p:nvSpPr>
            <p:spPr bwMode="auto">
              <a:xfrm>
                <a:off x="6300192" y="3356992"/>
                <a:ext cx="144016" cy="159996"/>
              </a:xfrm>
              <a:prstGeom prst="rect">
                <a:avLst/>
              </a:prstGeom>
              <a:solidFill>
                <a:schemeClr val="tx1"/>
              </a:solidFill>
              <a:ln w="9525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vert="horz" wrap="square" lIns="91440" tIns="45720" rIns="91440" bIns="45720" numCol="1" rtlCol="0" anchor="t" anchorCtr="0" compatLnSpc="1">
                <a:prstTxWarp prst="textNoShape">
                  <a:avLst/>
                </a:prstTxWarp>
              </a:bodyPr>
              <a:lstStyle/>
              <a:p>
                <a:pPr marL="0" marR="0" indent="0" algn="ctr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endParaRPr kumimoji="1" lang="ja-JP" altLang="en-US" sz="1800" b="1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charset="0"/>
                  <a:ea typeface="ＭＳ Ｐゴシック" pitchFamily="50" charset="-128"/>
                </a:endParaRPr>
              </a:p>
            </p:txBody>
          </p:sp>
          <p:sp>
            <p:nvSpPr>
              <p:cNvPr id="99" name="正方形/長方形 98"/>
              <p:cNvSpPr/>
              <p:nvPr/>
            </p:nvSpPr>
            <p:spPr bwMode="auto">
              <a:xfrm>
                <a:off x="6300192" y="3509392"/>
                <a:ext cx="144016" cy="159996"/>
              </a:xfrm>
              <a:prstGeom prst="rect">
                <a:avLst/>
              </a:prstGeom>
              <a:solidFill>
                <a:schemeClr val="bg1">
                  <a:lumMod val="75000"/>
                </a:schemeClr>
              </a:solidFill>
              <a:ln w="9525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vert="horz" wrap="square" lIns="91440" tIns="45720" rIns="91440" bIns="45720" numCol="1" rtlCol="0" anchor="t" anchorCtr="0" compatLnSpc="1">
                <a:prstTxWarp prst="textNoShape">
                  <a:avLst/>
                </a:prstTxWarp>
              </a:bodyPr>
              <a:lstStyle/>
              <a:p>
                <a:pPr marL="0" marR="0" indent="0" algn="ctr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endParaRPr kumimoji="1" lang="ja-JP" altLang="en-US" sz="1800" b="1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charset="0"/>
                  <a:ea typeface="ＭＳ Ｐゴシック" pitchFamily="50" charset="-128"/>
                </a:endParaRPr>
              </a:p>
            </p:txBody>
          </p:sp>
          <p:sp>
            <p:nvSpPr>
              <p:cNvPr id="100" name="正方形/長方形 99"/>
              <p:cNvSpPr/>
              <p:nvPr/>
            </p:nvSpPr>
            <p:spPr bwMode="auto">
              <a:xfrm>
                <a:off x="6300192" y="3669388"/>
                <a:ext cx="144016" cy="159996"/>
              </a:xfrm>
              <a:prstGeom prst="rect">
                <a:avLst/>
              </a:prstGeom>
              <a:solidFill>
                <a:schemeClr val="bg1"/>
              </a:solidFill>
              <a:ln w="9525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vert="horz" wrap="square" lIns="91440" tIns="45720" rIns="91440" bIns="45720" numCol="1" rtlCol="0" anchor="t" anchorCtr="0" compatLnSpc="1">
                <a:prstTxWarp prst="textNoShape">
                  <a:avLst/>
                </a:prstTxWarp>
              </a:bodyPr>
              <a:lstStyle/>
              <a:p>
                <a:pPr marL="0" marR="0" indent="0" algn="ctr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endParaRPr kumimoji="1" lang="ja-JP" altLang="en-US" sz="1800" b="1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charset="0"/>
                  <a:ea typeface="ＭＳ Ｐゴシック" pitchFamily="50" charset="-128"/>
                </a:endParaRPr>
              </a:p>
            </p:txBody>
          </p:sp>
          <p:sp>
            <p:nvSpPr>
              <p:cNvPr id="101" name="正方形/長方形 100"/>
              <p:cNvSpPr/>
              <p:nvPr/>
            </p:nvSpPr>
            <p:spPr bwMode="auto">
              <a:xfrm>
                <a:off x="6300192" y="3827213"/>
                <a:ext cx="144016" cy="159996"/>
              </a:xfrm>
              <a:prstGeom prst="rect">
                <a:avLst/>
              </a:prstGeom>
              <a:solidFill>
                <a:schemeClr val="bg1"/>
              </a:solidFill>
              <a:ln w="9525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vert="horz" wrap="square" lIns="91440" tIns="45720" rIns="91440" bIns="45720" numCol="1" rtlCol="0" anchor="t" anchorCtr="0" compatLnSpc="1">
                <a:prstTxWarp prst="textNoShape">
                  <a:avLst/>
                </a:prstTxWarp>
              </a:bodyPr>
              <a:lstStyle/>
              <a:p>
                <a:pPr marL="0" marR="0" indent="0" algn="ctr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endParaRPr kumimoji="1" lang="ja-JP" altLang="en-US" sz="1800" b="1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charset="0"/>
                  <a:ea typeface="ＭＳ Ｐゴシック" pitchFamily="50" charset="-128"/>
                </a:endParaRPr>
              </a:p>
            </p:txBody>
          </p:sp>
          <p:sp>
            <p:nvSpPr>
              <p:cNvPr id="102" name="正方形/長方形 101"/>
              <p:cNvSpPr/>
              <p:nvPr/>
            </p:nvSpPr>
            <p:spPr bwMode="auto">
              <a:xfrm>
                <a:off x="6300192" y="3987209"/>
                <a:ext cx="144016" cy="159996"/>
              </a:xfrm>
              <a:prstGeom prst="rect">
                <a:avLst/>
              </a:prstGeom>
              <a:solidFill>
                <a:schemeClr val="bg1"/>
              </a:solidFill>
              <a:ln w="9525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vert="horz" wrap="square" lIns="91440" tIns="45720" rIns="91440" bIns="45720" numCol="1" rtlCol="0" anchor="t" anchorCtr="0" compatLnSpc="1">
                <a:prstTxWarp prst="textNoShape">
                  <a:avLst/>
                </a:prstTxWarp>
              </a:bodyPr>
              <a:lstStyle/>
              <a:p>
                <a:pPr marL="0" marR="0" indent="0" algn="ctr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endParaRPr kumimoji="1" lang="ja-JP" altLang="en-US" sz="1800" b="1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charset="0"/>
                  <a:ea typeface="ＭＳ Ｐゴシック" pitchFamily="50" charset="-128"/>
                </a:endParaRPr>
              </a:p>
            </p:txBody>
          </p:sp>
          <p:sp>
            <p:nvSpPr>
              <p:cNvPr id="103" name="正方形/長方形 102"/>
              <p:cNvSpPr/>
              <p:nvPr/>
            </p:nvSpPr>
            <p:spPr bwMode="auto">
              <a:xfrm>
                <a:off x="6300192" y="4139609"/>
                <a:ext cx="144016" cy="159996"/>
              </a:xfrm>
              <a:prstGeom prst="rect">
                <a:avLst/>
              </a:prstGeom>
              <a:solidFill>
                <a:schemeClr val="bg1"/>
              </a:solidFill>
              <a:ln w="9525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vert="horz" wrap="square" lIns="91440" tIns="45720" rIns="91440" bIns="45720" numCol="1" rtlCol="0" anchor="t" anchorCtr="0" compatLnSpc="1">
                <a:prstTxWarp prst="textNoShape">
                  <a:avLst/>
                </a:prstTxWarp>
              </a:bodyPr>
              <a:lstStyle/>
              <a:p>
                <a:pPr marL="0" marR="0" indent="0" algn="ctr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endParaRPr kumimoji="1" lang="ja-JP" altLang="en-US" sz="1800" b="1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charset="0"/>
                  <a:ea typeface="ＭＳ Ｐゴシック" pitchFamily="50" charset="-128"/>
                </a:endParaRPr>
              </a:p>
            </p:txBody>
          </p:sp>
          <p:sp>
            <p:nvSpPr>
              <p:cNvPr id="104" name="正方形/長方形 103"/>
              <p:cNvSpPr/>
              <p:nvPr/>
            </p:nvSpPr>
            <p:spPr bwMode="auto">
              <a:xfrm>
                <a:off x="6300192" y="4299605"/>
                <a:ext cx="144016" cy="159996"/>
              </a:xfrm>
              <a:prstGeom prst="rect">
                <a:avLst/>
              </a:prstGeom>
              <a:solidFill>
                <a:schemeClr val="bg1"/>
              </a:solidFill>
              <a:ln w="9525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vert="horz" wrap="square" lIns="91440" tIns="45720" rIns="91440" bIns="45720" numCol="1" rtlCol="0" anchor="t" anchorCtr="0" compatLnSpc="1">
                <a:prstTxWarp prst="textNoShape">
                  <a:avLst/>
                </a:prstTxWarp>
              </a:bodyPr>
              <a:lstStyle/>
              <a:p>
                <a:pPr marL="0" marR="0" indent="0" algn="ctr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endParaRPr kumimoji="1" lang="ja-JP" altLang="en-US" sz="1800" b="1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charset="0"/>
                  <a:ea typeface="ＭＳ Ｐゴシック" pitchFamily="50" charset="-128"/>
                </a:endParaRPr>
              </a:p>
            </p:txBody>
          </p:sp>
          <p:sp>
            <p:nvSpPr>
              <p:cNvPr id="105" name="正方形/長方形 104"/>
              <p:cNvSpPr/>
              <p:nvPr/>
            </p:nvSpPr>
            <p:spPr bwMode="auto">
              <a:xfrm>
                <a:off x="6300192" y="2877218"/>
                <a:ext cx="144016" cy="159996"/>
              </a:xfrm>
              <a:prstGeom prst="rect">
                <a:avLst/>
              </a:prstGeom>
              <a:solidFill>
                <a:schemeClr val="tx1"/>
              </a:solidFill>
              <a:ln w="9525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vert="horz" wrap="square" lIns="91440" tIns="45720" rIns="91440" bIns="45720" numCol="1" rtlCol="0" anchor="t" anchorCtr="0" compatLnSpc="1">
                <a:prstTxWarp prst="textNoShape">
                  <a:avLst/>
                </a:prstTxWarp>
              </a:bodyPr>
              <a:lstStyle/>
              <a:p>
                <a:pPr marL="0" marR="0" indent="0" algn="ctr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endParaRPr kumimoji="1" lang="ja-JP" altLang="en-US" sz="1800" b="1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charset="0"/>
                  <a:ea typeface="ＭＳ Ｐゴシック" pitchFamily="50" charset="-128"/>
                </a:endParaRPr>
              </a:p>
            </p:txBody>
          </p:sp>
          <p:sp>
            <p:nvSpPr>
              <p:cNvPr id="106" name="正方形/長方形 105"/>
              <p:cNvSpPr/>
              <p:nvPr/>
            </p:nvSpPr>
            <p:spPr bwMode="auto">
              <a:xfrm>
                <a:off x="6300192" y="3037214"/>
                <a:ext cx="144016" cy="159996"/>
              </a:xfrm>
              <a:prstGeom prst="rect">
                <a:avLst/>
              </a:prstGeom>
              <a:solidFill>
                <a:schemeClr val="tx1"/>
              </a:solidFill>
              <a:ln w="9525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vert="horz" wrap="square" lIns="91440" tIns="45720" rIns="91440" bIns="45720" numCol="1" rtlCol="0" anchor="t" anchorCtr="0" compatLnSpc="1">
                <a:prstTxWarp prst="textNoShape">
                  <a:avLst/>
                </a:prstTxWarp>
              </a:bodyPr>
              <a:lstStyle/>
              <a:p>
                <a:pPr marL="0" marR="0" indent="0" algn="ctr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endParaRPr kumimoji="1" lang="ja-JP" altLang="en-US" sz="1800" b="1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charset="0"/>
                  <a:ea typeface="ＭＳ Ｐゴシック" pitchFamily="50" charset="-128"/>
                </a:endParaRPr>
              </a:p>
            </p:txBody>
          </p:sp>
        </p:grpSp>
        <p:grpSp>
          <p:nvGrpSpPr>
            <p:cNvPr id="64" name="グループ化 63"/>
            <p:cNvGrpSpPr/>
            <p:nvPr/>
          </p:nvGrpSpPr>
          <p:grpSpPr>
            <a:xfrm>
              <a:off x="3743469" y="4533402"/>
              <a:ext cx="144016" cy="1582383"/>
              <a:chOff x="6300192" y="2877218"/>
              <a:chExt cx="144016" cy="1582383"/>
            </a:xfrm>
          </p:grpSpPr>
          <p:sp>
            <p:nvSpPr>
              <p:cNvPr id="87" name="正方形/長方形 86"/>
              <p:cNvSpPr/>
              <p:nvPr/>
            </p:nvSpPr>
            <p:spPr bwMode="auto">
              <a:xfrm>
                <a:off x="6300192" y="3196996"/>
                <a:ext cx="144016" cy="159996"/>
              </a:xfrm>
              <a:prstGeom prst="rect">
                <a:avLst/>
              </a:prstGeom>
              <a:solidFill>
                <a:schemeClr val="tx1"/>
              </a:solidFill>
              <a:ln w="9525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vert="horz" wrap="square" lIns="91440" tIns="45720" rIns="91440" bIns="45720" numCol="1" rtlCol="0" anchor="t" anchorCtr="0" compatLnSpc="1">
                <a:prstTxWarp prst="textNoShape">
                  <a:avLst/>
                </a:prstTxWarp>
              </a:bodyPr>
              <a:lstStyle/>
              <a:p>
                <a:pPr marL="0" marR="0" indent="0" algn="ctr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endParaRPr kumimoji="1" lang="ja-JP" altLang="en-US" sz="1800" b="1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charset="0"/>
                  <a:ea typeface="ＭＳ Ｐゴシック" pitchFamily="50" charset="-128"/>
                </a:endParaRPr>
              </a:p>
            </p:txBody>
          </p:sp>
          <p:sp>
            <p:nvSpPr>
              <p:cNvPr id="88" name="正方形/長方形 87"/>
              <p:cNvSpPr/>
              <p:nvPr/>
            </p:nvSpPr>
            <p:spPr bwMode="auto">
              <a:xfrm>
                <a:off x="6300192" y="3356992"/>
                <a:ext cx="144016" cy="159996"/>
              </a:xfrm>
              <a:prstGeom prst="rect">
                <a:avLst/>
              </a:prstGeom>
              <a:solidFill>
                <a:schemeClr val="bg1">
                  <a:lumMod val="75000"/>
                </a:schemeClr>
              </a:solidFill>
              <a:ln w="9525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vert="horz" wrap="square" lIns="91440" tIns="45720" rIns="91440" bIns="45720" numCol="1" rtlCol="0" anchor="t" anchorCtr="0" compatLnSpc="1">
                <a:prstTxWarp prst="textNoShape">
                  <a:avLst/>
                </a:prstTxWarp>
              </a:bodyPr>
              <a:lstStyle/>
              <a:p>
                <a:pPr marL="0" marR="0" indent="0" algn="ctr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endParaRPr kumimoji="1" lang="ja-JP" altLang="en-US" sz="1800" b="1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charset="0"/>
                  <a:ea typeface="ＭＳ Ｐゴシック" pitchFamily="50" charset="-128"/>
                </a:endParaRPr>
              </a:p>
            </p:txBody>
          </p:sp>
          <p:sp>
            <p:nvSpPr>
              <p:cNvPr id="89" name="正方形/長方形 88"/>
              <p:cNvSpPr/>
              <p:nvPr/>
            </p:nvSpPr>
            <p:spPr bwMode="auto">
              <a:xfrm>
                <a:off x="6300192" y="3509392"/>
                <a:ext cx="144016" cy="159996"/>
              </a:xfrm>
              <a:prstGeom prst="rect">
                <a:avLst/>
              </a:prstGeom>
              <a:solidFill>
                <a:schemeClr val="bg1">
                  <a:lumMod val="75000"/>
                </a:schemeClr>
              </a:solidFill>
              <a:ln w="9525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vert="horz" wrap="square" lIns="91440" tIns="45720" rIns="91440" bIns="45720" numCol="1" rtlCol="0" anchor="t" anchorCtr="0" compatLnSpc="1">
                <a:prstTxWarp prst="textNoShape">
                  <a:avLst/>
                </a:prstTxWarp>
              </a:bodyPr>
              <a:lstStyle/>
              <a:p>
                <a:pPr marL="0" marR="0" indent="0" algn="ctr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endParaRPr kumimoji="1" lang="ja-JP" altLang="en-US" sz="1800" b="1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charset="0"/>
                  <a:ea typeface="ＭＳ Ｐゴシック" pitchFamily="50" charset="-128"/>
                </a:endParaRPr>
              </a:p>
            </p:txBody>
          </p:sp>
          <p:sp>
            <p:nvSpPr>
              <p:cNvPr id="90" name="正方形/長方形 89"/>
              <p:cNvSpPr/>
              <p:nvPr/>
            </p:nvSpPr>
            <p:spPr bwMode="auto">
              <a:xfrm>
                <a:off x="6300192" y="3669388"/>
                <a:ext cx="144016" cy="159996"/>
              </a:xfrm>
              <a:prstGeom prst="rect">
                <a:avLst/>
              </a:prstGeom>
              <a:solidFill>
                <a:schemeClr val="bg1">
                  <a:lumMod val="75000"/>
                </a:schemeClr>
              </a:solidFill>
              <a:ln w="9525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vert="horz" wrap="square" lIns="91440" tIns="45720" rIns="91440" bIns="45720" numCol="1" rtlCol="0" anchor="t" anchorCtr="0" compatLnSpc="1">
                <a:prstTxWarp prst="textNoShape">
                  <a:avLst/>
                </a:prstTxWarp>
              </a:bodyPr>
              <a:lstStyle/>
              <a:p>
                <a:pPr marL="0" marR="0" indent="0" algn="ctr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endParaRPr kumimoji="1" lang="ja-JP" altLang="en-US" sz="1800" b="1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charset="0"/>
                  <a:ea typeface="ＭＳ Ｐゴシック" pitchFamily="50" charset="-128"/>
                </a:endParaRPr>
              </a:p>
            </p:txBody>
          </p:sp>
          <p:sp>
            <p:nvSpPr>
              <p:cNvPr id="91" name="正方形/長方形 90"/>
              <p:cNvSpPr/>
              <p:nvPr/>
            </p:nvSpPr>
            <p:spPr bwMode="auto">
              <a:xfrm>
                <a:off x="6300192" y="3827213"/>
                <a:ext cx="144016" cy="159996"/>
              </a:xfrm>
              <a:prstGeom prst="rect">
                <a:avLst/>
              </a:prstGeom>
              <a:solidFill>
                <a:schemeClr val="bg1"/>
              </a:solidFill>
              <a:ln w="9525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vert="horz" wrap="square" lIns="91440" tIns="45720" rIns="91440" bIns="45720" numCol="1" rtlCol="0" anchor="t" anchorCtr="0" compatLnSpc="1">
                <a:prstTxWarp prst="textNoShape">
                  <a:avLst/>
                </a:prstTxWarp>
              </a:bodyPr>
              <a:lstStyle/>
              <a:p>
                <a:pPr marL="0" marR="0" indent="0" algn="ctr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endParaRPr kumimoji="1" lang="ja-JP" altLang="en-US" sz="1800" b="1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charset="0"/>
                  <a:ea typeface="ＭＳ Ｐゴシック" pitchFamily="50" charset="-128"/>
                </a:endParaRPr>
              </a:p>
            </p:txBody>
          </p:sp>
          <p:sp>
            <p:nvSpPr>
              <p:cNvPr id="92" name="正方形/長方形 91"/>
              <p:cNvSpPr/>
              <p:nvPr/>
            </p:nvSpPr>
            <p:spPr bwMode="auto">
              <a:xfrm>
                <a:off x="6300192" y="3987209"/>
                <a:ext cx="144016" cy="159996"/>
              </a:xfrm>
              <a:prstGeom prst="rect">
                <a:avLst/>
              </a:prstGeom>
              <a:solidFill>
                <a:schemeClr val="bg1"/>
              </a:solidFill>
              <a:ln w="9525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vert="horz" wrap="square" lIns="91440" tIns="45720" rIns="91440" bIns="45720" numCol="1" rtlCol="0" anchor="t" anchorCtr="0" compatLnSpc="1">
                <a:prstTxWarp prst="textNoShape">
                  <a:avLst/>
                </a:prstTxWarp>
              </a:bodyPr>
              <a:lstStyle/>
              <a:p>
                <a:pPr marL="0" marR="0" indent="0" algn="ctr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endParaRPr kumimoji="1" lang="ja-JP" altLang="en-US" sz="1800" b="1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charset="0"/>
                  <a:ea typeface="ＭＳ Ｐゴシック" pitchFamily="50" charset="-128"/>
                </a:endParaRPr>
              </a:p>
            </p:txBody>
          </p:sp>
          <p:sp>
            <p:nvSpPr>
              <p:cNvPr id="93" name="正方形/長方形 92"/>
              <p:cNvSpPr/>
              <p:nvPr/>
            </p:nvSpPr>
            <p:spPr bwMode="auto">
              <a:xfrm>
                <a:off x="6300192" y="4139609"/>
                <a:ext cx="144016" cy="159996"/>
              </a:xfrm>
              <a:prstGeom prst="rect">
                <a:avLst/>
              </a:prstGeom>
              <a:solidFill>
                <a:schemeClr val="bg1"/>
              </a:solidFill>
              <a:ln w="9525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vert="horz" wrap="square" lIns="91440" tIns="45720" rIns="91440" bIns="45720" numCol="1" rtlCol="0" anchor="t" anchorCtr="0" compatLnSpc="1">
                <a:prstTxWarp prst="textNoShape">
                  <a:avLst/>
                </a:prstTxWarp>
              </a:bodyPr>
              <a:lstStyle/>
              <a:p>
                <a:pPr marL="0" marR="0" indent="0" algn="ctr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endParaRPr kumimoji="1" lang="ja-JP" altLang="en-US" sz="1800" b="1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charset="0"/>
                  <a:ea typeface="ＭＳ Ｐゴシック" pitchFamily="50" charset="-128"/>
                </a:endParaRPr>
              </a:p>
            </p:txBody>
          </p:sp>
          <p:sp>
            <p:nvSpPr>
              <p:cNvPr id="94" name="正方形/長方形 93"/>
              <p:cNvSpPr/>
              <p:nvPr/>
            </p:nvSpPr>
            <p:spPr bwMode="auto">
              <a:xfrm>
                <a:off x="6300192" y="4299605"/>
                <a:ext cx="144016" cy="159996"/>
              </a:xfrm>
              <a:prstGeom prst="rect">
                <a:avLst/>
              </a:prstGeom>
              <a:solidFill>
                <a:schemeClr val="bg1"/>
              </a:solidFill>
              <a:ln w="9525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vert="horz" wrap="square" lIns="91440" tIns="45720" rIns="91440" bIns="45720" numCol="1" rtlCol="0" anchor="t" anchorCtr="0" compatLnSpc="1">
                <a:prstTxWarp prst="textNoShape">
                  <a:avLst/>
                </a:prstTxWarp>
              </a:bodyPr>
              <a:lstStyle/>
              <a:p>
                <a:pPr marL="0" marR="0" indent="0" algn="ctr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endParaRPr kumimoji="1" lang="ja-JP" altLang="en-US" sz="1800" b="1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charset="0"/>
                  <a:ea typeface="ＭＳ Ｐゴシック" pitchFamily="50" charset="-128"/>
                </a:endParaRPr>
              </a:p>
            </p:txBody>
          </p:sp>
          <p:sp>
            <p:nvSpPr>
              <p:cNvPr id="95" name="正方形/長方形 94"/>
              <p:cNvSpPr/>
              <p:nvPr/>
            </p:nvSpPr>
            <p:spPr bwMode="auto">
              <a:xfrm>
                <a:off x="6300192" y="2877218"/>
                <a:ext cx="144016" cy="159996"/>
              </a:xfrm>
              <a:prstGeom prst="rect">
                <a:avLst/>
              </a:prstGeom>
              <a:solidFill>
                <a:schemeClr val="tx1"/>
              </a:solidFill>
              <a:ln w="9525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vert="horz" wrap="square" lIns="91440" tIns="45720" rIns="91440" bIns="45720" numCol="1" rtlCol="0" anchor="t" anchorCtr="0" compatLnSpc="1">
                <a:prstTxWarp prst="textNoShape">
                  <a:avLst/>
                </a:prstTxWarp>
              </a:bodyPr>
              <a:lstStyle/>
              <a:p>
                <a:pPr marL="0" marR="0" indent="0" algn="ctr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endParaRPr kumimoji="1" lang="ja-JP" altLang="en-US" sz="1800" b="1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charset="0"/>
                  <a:ea typeface="ＭＳ Ｐゴシック" pitchFamily="50" charset="-128"/>
                </a:endParaRPr>
              </a:p>
            </p:txBody>
          </p:sp>
          <p:sp>
            <p:nvSpPr>
              <p:cNvPr id="96" name="正方形/長方形 95"/>
              <p:cNvSpPr/>
              <p:nvPr/>
            </p:nvSpPr>
            <p:spPr bwMode="auto">
              <a:xfrm>
                <a:off x="6300192" y="3037214"/>
                <a:ext cx="144016" cy="159996"/>
              </a:xfrm>
              <a:prstGeom prst="rect">
                <a:avLst/>
              </a:prstGeom>
              <a:solidFill>
                <a:schemeClr val="tx1"/>
              </a:solidFill>
              <a:ln w="9525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vert="horz" wrap="square" lIns="91440" tIns="45720" rIns="91440" bIns="45720" numCol="1" rtlCol="0" anchor="t" anchorCtr="0" compatLnSpc="1">
                <a:prstTxWarp prst="textNoShape">
                  <a:avLst/>
                </a:prstTxWarp>
              </a:bodyPr>
              <a:lstStyle/>
              <a:p>
                <a:pPr marL="0" marR="0" indent="0" algn="ctr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endParaRPr kumimoji="1" lang="ja-JP" altLang="en-US" sz="1800" b="1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charset="0"/>
                  <a:ea typeface="ＭＳ Ｐゴシック" pitchFamily="50" charset="-128"/>
                </a:endParaRPr>
              </a:p>
            </p:txBody>
          </p:sp>
        </p:grpSp>
        <p:grpSp>
          <p:nvGrpSpPr>
            <p:cNvPr id="65" name="グループ化 64"/>
            <p:cNvGrpSpPr/>
            <p:nvPr/>
          </p:nvGrpSpPr>
          <p:grpSpPr>
            <a:xfrm>
              <a:off x="4064521" y="4525806"/>
              <a:ext cx="144016" cy="1582383"/>
              <a:chOff x="6300192" y="2877218"/>
              <a:chExt cx="144016" cy="1582383"/>
            </a:xfrm>
          </p:grpSpPr>
          <p:sp>
            <p:nvSpPr>
              <p:cNvPr id="77" name="正方形/長方形 76"/>
              <p:cNvSpPr/>
              <p:nvPr/>
            </p:nvSpPr>
            <p:spPr bwMode="auto">
              <a:xfrm>
                <a:off x="6300192" y="3196996"/>
                <a:ext cx="144016" cy="159996"/>
              </a:xfrm>
              <a:prstGeom prst="rect">
                <a:avLst/>
              </a:prstGeom>
              <a:solidFill>
                <a:schemeClr val="bg2"/>
              </a:solidFill>
              <a:ln w="9525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vert="horz" wrap="square" lIns="91440" tIns="45720" rIns="91440" bIns="45720" numCol="1" rtlCol="0" anchor="t" anchorCtr="0" compatLnSpc="1">
                <a:prstTxWarp prst="textNoShape">
                  <a:avLst/>
                </a:prstTxWarp>
              </a:bodyPr>
              <a:lstStyle/>
              <a:p>
                <a:pPr marL="0" marR="0" indent="0" algn="ctr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endParaRPr kumimoji="1" lang="ja-JP" altLang="en-US" sz="1800" b="1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charset="0"/>
                  <a:ea typeface="ＭＳ Ｐゴシック" pitchFamily="50" charset="-128"/>
                </a:endParaRPr>
              </a:p>
            </p:txBody>
          </p:sp>
          <p:sp>
            <p:nvSpPr>
              <p:cNvPr id="78" name="正方形/長方形 77"/>
              <p:cNvSpPr/>
              <p:nvPr/>
            </p:nvSpPr>
            <p:spPr bwMode="auto">
              <a:xfrm>
                <a:off x="6300192" y="3356992"/>
                <a:ext cx="144016" cy="159996"/>
              </a:xfrm>
              <a:prstGeom prst="rect">
                <a:avLst/>
              </a:prstGeom>
              <a:solidFill>
                <a:schemeClr val="tx1"/>
              </a:solidFill>
              <a:ln w="9525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vert="horz" wrap="square" lIns="91440" tIns="45720" rIns="91440" bIns="45720" numCol="1" rtlCol="0" anchor="t" anchorCtr="0" compatLnSpc="1">
                <a:prstTxWarp prst="textNoShape">
                  <a:avLst/>
                </a:prstTxWarp>
              </a:bodyPr>
              <a:lstStyle/>
              <a:p>
                <a:pPr marL="0" marR="0" indent="0" algn="ctr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endParaRPr kumimoji="1" lang="ja-JP" altLang="en-US" sz="1800" b="1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charset="0"/>
                  <a:ea typeface="ＭＳ Ｐゴシック" pitchFamily="50" charset="-128"/>
                </a:endParaRPr>
              </a:p>
            </p:txBody>
          </p:sp>
          <p:sp>
            <p:nvSpPr>
              <p:cNvPr id="79" name="正方形/長方形 78"/>
              <p:cNvSpPr/>
              <p:nvPr/>
            </p:nvSpPr>
            <p:spPr bwMode="auto">
              <a:xfrm>
                <a:off x="6300192" y="3509392"/>
                <a:ext cx="144016" cy="159996"/>
              </a:xfrm>
              <a:prstGeom prst="rect">
                <a:avLst/>
              </a:prstGeom>
              <a:solidFill>
                <a:schemeClr val="tx1"/>
              </a:solidFill>
              <a:ln w="9525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vert="horz" wrap="square" lIns="91440" tIns="45720" rIns="91440" bIns="45720" numCol="1" rtlCol="0" anchor="t" anchorCtr="0" compatLnSpc="1">
                <a:prstTxWarp prst="textNoShape">
                  <a:avLst/>
                </a:prstTxWarp>
              </a:bodyPr>
              <a:lstStyle/>
              <a:p>
                <a:pPr marL="0" marR="0" indent="0" algn="ctr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endParaRPr kumimoji="1" lang="ja-JP" altLang="en-US" sz="1800" b="1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charset="0"/>
                  <a:ea typeface="ＭＳ Ｐゴシック" pitchFamily="50" charset="-128"/>
                </a:endParaRPr>
              </a:p>
            </p:txBody>
          </p:sp>
          <p:sp>
            <p:nvSpPr>
              <p:cNvPr id="80" name="正方形/長方形 79"/>
              <p:cNvSpPr/>
              <p:nvPr/>
            </p:nvSpPr>
            <p:spPr bwMode="auto">
              <a:xfrm>
                <a:off x="6300192" y="3669388"/>
                <a:ext cx="144016" cy="159996"/>
              </a:xfrm>
              <a:prstGeom prst="rect">
                <a:avLst/>
              </a:prstGeom>
              <a:solidFill>
                <a:schemeClr val="tx1"/>
              </a:solidFill>
              <a:ln w="9525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vert="horz" wrap="square" lIns="91440" tIns="45720" rIns="91440" bIns="45720" numCol="1" rtlCol="0" anchor="t" anchorCtr="0" compatLnSpc="1">
                <a:prstTxWarp prst="textNoShape">
                  <a:avLst/>
                </a:prstTxWarp>
              </a:bodyPr>
              <a:lstStyle/>
              <a:p>
                <a:pPr marL="0" marR="0" indent="0" algn="ctr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endParaRPr kumimoji="1" lang="ja-JP" altLang="en-US" sz="1800" b="1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charset="0"/>
                  <a:ea typeface="ＭＳ Ｐゴシック" pitchFamily="50" charset="-128"/>
                </a:endParaRPr>
              </a:p>
            </p:txBody>
          </p:sp>
          <p:sp>
            <p:nvSpPr>
              <p:cNvPr id="81" name="正方形/長方形 80"/>
              <p:cNvSpPr/>
              <p:nvPr/>
            </p:nvSpPr>
            <p:spPr bwMode="auto">
              <a:xfrm>
                <a:off x="6300192" y="3827213"/>
                <a:ext cx="144016" cy="159996"/>
              </a:xfrm>
              <a:prstGeom prst="rect">
                <a:avLst/>
              </a:prstGeom>
              <a:solidFill>
                <a:schemeClr val="tx1"/>
              </a:solidFill>
              <a:ln w="9525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vert="horz" wrap="square" lIns="91440" tIns="45720" rIns="91440" bIns="45720" numCol="1" rtlCol="0" anchor="t" anchorCtr="0" compatLnSpc="1">
                <a:prstTxWarp prst="textNoShape">
                  <a:avLst/>
                </a:prstTxWarp>
              </a:bodyPr>
              <a:lstStyle/>
              <a:p>
                <a:pPr marL="0" marR="0" indent="0" algn="ctr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endParaRPr kumimoji="1" lang="ja-JP" altLang="en-US" sz="1800" b="1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charset="0"/>
                  <a:ea typeface="ＭＳ Ｐゴシック" pitchFamily="50" charset="-128"/>
                </a:endParaRPr>
              </a:p>
            </p:txBody>
          </p:sp>
          <p:sp>
            <p:nvSpPr>
              <p:cNvPr id="82" name="正方形/長方形 81"/>
              <p:cNvSpPr/>
              <p:nvPr/>
            </p:nvSpPr>
            <p:spPr bwMode="auto">
              <a:xfrm>
                <a:off x="6300192" y="3987209"/>
                <a:ext cx="144016" cy="159996"/>
              </a:xfrm>
              <a:prstGeom prst="rect">
                <a:avLst/>
              </a:prstGeom>
              <a:solidFill>
                <a:schemeClr val="bg1"/>
              </a:solidFill>
              <a:ln w="9525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vert="horz" wrap="square" lIns="91440" tIns="45720" rIns="91440" bIns="45720" numCol="1" rtlCol="0" anchor="t" anchorCtr="0" compatLnSpc="1">
                <a:prstTxWarp prst="textNoShape">
                  <a:avLst/>
                </a:prstTxWarp>
              </a:bodyPr>
              <a:lstStyle/>
              <a:p>
                <a:pPr marL="0" marR="0" indent="0" algn="ctr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endParaRPr kumimoji="1" lang="ja-JP" altLang="en-US" sz="1800" b="1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charset="0"/>
                  <a:ea typeface="ＭＳ Ｐゴシック" pitchFamily="50" charset="-128"/>
                </a:endParaRPr>
              </a:p>
            </p:txBody>
          </p:sp>
          <p:sp>
            <p:nvSpPr>
              <p:cNvPr id="83" name="正方形/長方形 82"/>
              <p:cNvSpPr/>
              <p:nvPr/>
            </p:nvSpPr>
            <p:spPr bwMode="auto">
              <a:xfrm>
                <a:off x="6300192" y="4139609"/>
                <a:ext cx="144016" cy="159996"/>
              </a:xfrm>
              <a:prstGeom prst="rect">
                <a:avLst/>
              </a:prstGeom>
              <a:solidFill>
                <a:schemeClr val="bg1"/>
              </a:solidFill>
              <a:ln w="9525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vert="horz" wrap="square" lIns="91440" tIns="45720" rIns="91440" bIns="45720" numCol="1" rtlCol="0" anchor="t" anchorCtr="0" compatLnSpc="1">
                <a:prstTxWarp prst="textNoShape">
                  <a:avLst/>
                </a:prstTxWarp>
              </a:bodyPr>
              <a:lstStyle/>
              <a:p>
                <a:pPr marL="0" marR="0" indent="0" algn="ctr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endParaRPr kumimoji="1" lang="ja-JP" altLang="en-US" sz="1800" b="1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charset="0"/>
                  <a:ea typeface="ＭＳ Ｐゴシック" pitchFamily="50" charset="-128"/>
                </a:endParaRPr>
              </a:p>
            </p:txBody>
          </p:sp>
          <p:sp>
            <p:nvSpPr>
              <p:cNvPr id="84" name="正方形/長方形 83"/>
              <p:cNvSpPr/>
              <p:nvPr/>
            </p:nvSpPr>
            <p:spPr bwMode="auto">
              <a:xfrm>
                <a:off x="6300192" y="4299605"/>
                <a:ext cx="144016" cy="159996"/>
              </a:xfrm>
              <a:prstGeom prst="rect">
                <a:avLst/>
              </a:prstGeom>
              <a:solidFill>
                <a:schemeClr val="bg1"/>
              </a:solidFill>
              <a:ln w="9525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vert="horz" wrap="square" lIns="91440" tIns="45720" rIns="91440" bIns="45720" numCol="1" rtlCol="0" anchor="t" anchorCtr="0" compatLnSpc="1">
                <a:prstTxWarp prst="textNoShape">
                  <a:avLst/>
                </a:prstTxWarp>
              </a:bodyPr>
              <a:lstStyle/>
              <a:p>
                <a:pPr marL="0" marR="0" indent="0" algn="ctr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endParaRPr kumimoji="1" lang="ja-JP" altLang="en-US" sz="1800" b="1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charset="0"/>
                  <a:ea typeface="ＭＳ Ｐゴシック" pitchFamily="50" charset="-128"/>
                </a:endParaRPr>
              </a:p>
            </p:txBody>
          </p:sp>
          <p:sp>
            <p:nvSpPr>
              <p:cNvPr id="85" name="正方形/長方形 84"/>
              <p:cNvSpPr/>
              <p:nvPr/>
            </p:nvSpPr>
            <p:spPr bwMode="auto">
              <a:xfrm>
                <a:off x="6300192" y="2877218"/>
                <a:ext cx="144016" cy="159996"/>
              </a:xfrm>
              <a:prstGeom prst="rect">
                <a:avLst/>
              </a:prstGeom>
              <a:solidFill>
                <a:schemeClr val="bg2"/>
              </a:solidFill>
              <a:ln w="9525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vert="horz" wrap="square" lIns="91440" tIns="45720" rIns="91440" bIns="45720" numCol="1" rtlCol="0" anchor="t" anchorCtr="0" compatLnSpc="1">
                <a:prstTxWarp prst="textNoShape">
                  <a:avLst/>
                </a:prstTxWarp>
              </a:bodyPr>
              <a:lstStyle/>
              <a:p>
                <a:pPr marL="0" marR="0" indent="0" algn="ctr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endParaRPr kumimoji="1" lang="ja-JP" altLang="en-US" sz="1800" b="1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charset="0"/>
                  <a:ea typeface="ＭＳ Ｐゴシック" pitchFamily="50" charset="-128"/>
                </a:endParaRPr>
              </a:p>
            </p:txBody>
          </p:sp>
          <p:sp>
            <p:nvSpPr>
              <p:cNvPr id="86" name="正方形/長方形 85"/>
              <p:cNvSpPr/>
              <p:nvPr/>
            </p:nvSpPr>
            <p:spPr bwMode="auto">
              <a:xfrm>
                <a:off x="6300192" y="3037214"/>
                <a:ext cx="144016" cy="159996"/>
              </a:xfrm>
              <a:prstGeom prst="rect">
                <a:avLst/>
              </a:prstGeom>
              <a:solidFill>
                <a:schemeClr val="bg2"/>
              </a:solidFill>
              <a:ln w="9525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vert="horz" wrap="square" lIns="91440" tIns="45720" rIns="91440" bIns="45720" numCol="1" rtlCol="0" anchor="t" anchorCtr="0" compatLnSpc="1">
                <a:prstTxWarp prst="textNoShape">
                  <a:avLst/>
                </a:prstTxWarp>
              </a:bodyPr>
              <a:lstStyle/>
              <a:p>
                <a:pPr marL="0" marR="0" indent="0" algn="ctr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endParaRPr kumimoji="1" lang="ja-JP" altLang="en-US" sz="1800" b="1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charset="0"/>
                  <a:ea typeface="ＭＳ Ｐゴシック" pitchFamily="50" charset="-128"/>
                </a:endParaRPr>
              </a:p>
            </p:txBody>
          </p:sp>
        </p:grpSp>
        <p:grpSp>
          <p:nvGrpSpPr>
            <p:cNvPr id="66" name="グループ化 65"/>
            <p:cNvGrpSpPr/>
            <p:nvPr/>
          </p:nvGrpSpPr>
          <p:grpSpPr>
            <a:xfrm>
              <a:off x="4355976" y="4526784"/>
              <a:ext cx="144016" cy="1582383"/>
              <a:chOff x="6300192" y="2877218"/>
              <a:chExt cx="144016" cy="1582383"/>
            </a:xfrm>
          </p:grpSpPr>
          <p:sp>
            <p:nvSpPr>
              <p:cNvPr id="67" name="正方形/長方形 66"/>
              <p:cNvSpPr/>
              <p:nvPr/>
            </p:nvSpPr>
            <p:spPr bwMode="auto">
              <a:xfrm>
                <a:off x="6300192" y="3196996"/>
                <a:ext cx="144016" cy="159996"/>
              </a:xfrm>
              <a:prstGeom prst="rect">
                <a:avLst/>
              </a:prstGeom>
              <a:solidFill>
                <a:schemeClr val="tx1"/>
              </a:solidFill>
              <a:ln w="9525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vert="horz" wrap="square" lIns="91440" tIns="45720" rIns="91440" bIns="45720" numCol="1" rtlCol="0" anchor="t" anchorCtr="0" compatLnSpc="1">
                <a:prstTxWarp prst="textNoShape">
                  <a:avLst/>
                </a:prstTxWarp>
              </a:bodyPr>
              <a:lstStyle/>
              <a:p>
                <a:pPr marL="0" marR="0" indent="0" algn="ctr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endParaRPr kumimoji="1" lang="ja-JP" altLang="en-US" sz="1800" b="1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charset="0"/>
                  <a:ea typeface="ＭＳ Ｐゴシック" pitchFamily="50" charset="-128"/>
                </a:endParaRPr>
              </a:p>
            </p:txBody>
          </p:sp>
          <p:sp>
            <p:nvSpPr>
              <p:cNvPr id="68" name="正方形/長方形 67"/>
              <p:cNvSpPr/>
              <p:nvPr/>
            </p:nvSpPr>
            <p:spPr bwMode="auto">
              <a:xfrm>
                <a:off x="6300192" y="3356992"/>
                <a:ext cx="144016" cy="159996"/>
              </a:xfrm>
              <a:prstGeom prst="rect">
                <a:avLst/>
              </a:prstGeom>
              <a:solidFill>
                <a:schemeClr val="tx1"/>
              </a:solidFill>
              <a:ln w="9525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vert="horz" wrap="square" lIns="91440" tIns="45720" rIns="91440" bIns="45720" numCol="1" rtlCol="0" anchor="t" anchorCtr="0" compatLnSpc="1">
                <a:prstTxWarp prst="textNoShape">
                  <a:avLst/>
                </a:prstTxWarp>
              </a:bodyPr>
              <a:lstStyle/>
              <a:p>
                <a:pPr marL="0" marR="0" indent="0" algn="ctr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endParaRPr kumimoji="1" lang="ja-JP" altLang="en-US" sz="1800" b="1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charset="0"/>
                  <a:ea typeface="ＭＳ Ｐゴシック" pitchFamily="50" charset="-128"/>
                </a:endParaRPr>
              </a:p>
            </p:txBody>
          </p:sp>
          <p:sp>
            <p:nvSpPr>
              <p:cNvPr id="69" name="正方形/長方形 68"/>
              <p:cNvSpPr/>
              <p:nvPr/>
            </p:nvSpPr>
            <p:spPr bwMode="auto">
              <a:xfrm>
                <a:off x="6300192" y="3509392"/>
                <a:ext cx="144016" cy="159996"/>
              </a:xfrm>
              <a:prstGeom prst="rect">
                <a:avLst/>
              </a:prstGeom>
              <a:solidFill>
                <a:schemeClr val="bg2"/>
              </a:solidFill>
              <a:ln w="9525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vert="horz" wrap="square" lIns="91440" tIns="45720" rIns="91440" bIns="45720" numCol="1" rtlCol="0" anchor="t" anchorCtr="0" compatLnSpc="1">
                <a:prstTxWarp prst="textNoShape">
                  <a:avLst/>
                </a:prstTxWarp>
              </a:bodyPr>
              <a:lstStyle/>
              <a:p>
                <a:pPr marL="0" marR="0" indent="0" algn="ctr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endParaRPr kumimoji="1" lang="ja-JP" altLang="en-US" sz="1800" b="1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charset="0"/>
                  <a:ea typeface="ＭＳ Ｐゴシック" pitchFamily="50" charset="-128"/>
                </a:endParaRPr>
              </a:p>
            </p:txBody>
          </p:sp>
          <p:sp>
            <p:nvSpPr>
              <p:cNvPr id="70" name="正方形/長方形 69"/>
              <p:cNvSpPr/>
              <p:nvPr/>
            </p:nvSpPr>
            <p:spPr bwMode="auto">
              <a:xfrm>
                <a:off x="6300192" y="3669388"/>
                <a:ext cx="144016" cy="159996"/>
              </a:xfrm>
              <a:prstGeom prst="rect">
                <a:avLst/>
              </a:prstGeom>
              <a:solidFill>
                <a:schemeClr val="bg2"/>
              </a:solidFill>
              <a:ln w="9525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vert="horz" wrap="square" lIns="91440" tIns="45720" rIns="91440" bIns="45720" numCol="1" rtlCol="0" anchor="t" anchorCtr="0" compatLnSpc="1">
                <a:prstTxWarp prst="textNoShape">
                  <a:avLst/>
                </a:prstTxWarp>
              </a:bodyPr>
              <a:lstStyle/>
              <a:p>
                <a:pPr marL="0" marR="0" indent="0" algn="ctr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endParaRPr kumimoji="1" lang="ja-JP" altLang="en-US" sz="1800" b="1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charset="0"/>
                  <a:ea typeface="ＭＳ Ｐゴシック" pitchFamily="50" charset="-128"/>
                </a:endParaRPr>
              </a:p>
            </p:txBody>
          </p:sp>
          <p:sp>
            <p:nvSpPr>
              <p:cNvPr id="71" name="正方形/長方形 70"/>
              <p:cNvSpPr/>
              <p:nvPr/>
            </p:nvSpPr>
            <p:spPr bwMode="auto">
              <a:xfrm>
                <a:off x="6300192" y="3827213"/>
                <a:ext cx="144016" cy="159996"/>
              </a:xfrm>
              <a:prstGeom prst="rect">
                <a:avLst/>
              </a:prstGeom>
              <a:solidFill>
                <a:schemeClr val="bg2"/>
              </a:solidFill>
              <a:ln w="9525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vert="horz" wrap="square" lIns="91440" tIns="45720" rIns="91440" bIns="45720" numCol="1" rtlCol="0" anchor="t" anchorCtr="0" compatLnSpc="1">
                <a:prstTxWarp prst="textNoShape">
                  <a:avLst/>
                </a:prstTxWarp>
              </a:bodyPr>
              <a:lstStyle/>
              <a:p>
                <a:pPr marL="0" marR="0" indent="0" algn="ctr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endParaRPr kumimoji="1" lang="ja-JP" altLang="en-US" sz="1800" b="1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charset="0"/>
                  <a:ea typeface="ＭＳ Ｐゴシック" pitchFamily="50" charset="-128"/>
                </a:endParaRPr>
              </a:p>
            </p:txBody>
          </p:sp>
          <p:sp>
            <p:nvSpPr>
              <p:cNvPr id="72" name="正方形/長方形 71"/>
              <p:cNvSpPr/>
              <p:nvPr/>
            </p:nvSpPr>
            <p:spPr bwMode="auto">
              <a:xfrm>
                <a:off x="6300192" y="3987209"/>
                <a:ext cx="144016" cy="159996"/>
              </a:xfrm>
              <a:prstGeom prst="rect">
                <a:avLst/>
              </a:prstGeom>
              <a:solidFill>
                <a:schemeClr val="tx1"/>
              </a:solidFill>
              <a:ln w="9525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vert="horz" wrap="square" lIns="91440" tIns="45720" rIns="91440" bIns="45720" numCol="1" rtlCol="0" anchor="t" anchorCtr="0" compatLnSpc="1">
                <a:prstTxWarp prst="textNoShape">
                  <a:avLst/>
                </a:prstTxWarp>
              </a:bodyPr>
              <a:lstStyle/>
              <a:p>
                <a:pPr marL="0" marR="0" indent="0" algn="ctr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endParaRPr kumimoji="1" lang="ja-JP" altLang="en-US" sz="1800" b="1" i="0" u="none" strike="noStrike" cap="none" normalizeH="0" baseline="0" smtClean="0">
                  <a:ln>
                    <a:noFill/>
                  </a:ln>
                  <a:effectLst/>
                  <a:latin typeface="Arial" charset="0"/>
                  <a:ea typeface="ＭＳ Ｐゴシック" pitchFamily="50" charset="-128"/>
                </a:endParaRPr>
              </a:p>
            </p:txBody>
          </p:sp>
          <p:sp>
            <p:nvSpPr>
              <p:cNvPr id="73" name="正方形/長方形 72"/>
              <p:cNvSpPr/>
              <p:nvPr/>
            </p:nvSpPr>
            <p:spPr bwMode="auto">
              <a:xfrm>
                <a:off x="6300192" y="4139609"/>
                <a:ext cx="144016" cy="159996"/>
              </a:xfrm>
              <a:prstGeom prst="rect">
                <a:avLst/>
              </a:prstGeom>
              <a:solidFill>
                <a:schemeClr val="tx1"/>
              </a:solidFill>
              <a:ln w="9525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vert="horz" wrap="square" lIns="91440" tIns="45720" rIns="91440" bIns="45720" numCol="1" rtlCol="0" anchor="t" anchorCtr="0" compatLnSpc="1">
                <a:prstTxWarp prst="textNoShape">
                  <a:avLst/>
                </a:prstTxWarp>
              </a:bodyPr>
              <a:lstStyle/>
              <a:p>
                <a:pPr marL="0" marR="0" indent="0" algn="ctr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endParaRPr kumimoji="1" lang="ja-JP" altLang="en-US" sz="1800" b="1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charset="0"/>
                  <a:ea typeface="ＭＳ Ｐゴシック" pitchFamily="50" charset="-128"/>
                </a:endParaRPr>
              </a:p>
            </p:txBody>
          </p:sp>
          <p:sp>
            <p:nvSpPr>
              <p:cNvPr id="74" name="正方形/長方形 73"/>
              <p:cNvSpPr/>
              <p:nvPr/>
            </p:nvSpPr>
            <p:spPr bwMode="auto">
              <a:xfrm>
                <a:off x="6300192" y="4299605"/>
                <a:ext cx="144016" cy="159996"/>
              </a:xfrm>
              <a:prstGeom prst="rect">
                <a:avLst/>
              </a:prstGeom>
              <a:solidFill>
                <a:schemeClr val="tx1"/>
              </a:solidFill>
              <a:ln w="9525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vert="horz" wrap="square" lIns="91440" tIns="45720" rIns="91440" bIns="45720" numCol="1" rtlCol="0" anchor="t" anchorCtr="0" compatLnSpc="1">
                <a:prstTxWarp prst="textNoShape">
                  <a:avLst/>
                </a:prstTxWarp>
              </a:bodyPr>
              <a:lstStyle/>
              <a:p>
                <a:pPr marL="0" marR="0" indent="0" algn="ctr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endParaRPr kumimoji="1" lang="ja-JP" altLang="en-US" sz="1800" b="1" i="0" u="none" strike="noStrike" cap="none" normalizeH="0" baseline="0" smtClean="0">
                  <a:ln>
                    <a:noFill/>
                  </a:ln>
                  <a:effectLst/>
                  <a:latin typeface="Arial" charset="0"/>
                  <a:ea typeface="ＭＳ Ｐゴシック" pitchFamily="50" charset="-128"/>
                </a:endParaRPr>
              </a:p>
            </p:txBody>
          </p:sp>
          <p:sp>
            <p:nvSpPr>
              <p:cNvPr id="75" name="正方形/長方形 74"/>
              <p:cNvSpPr/>
              <p:nvPr/>
            </p:nvSpPr>
            <p:spPr bwMode="auto">
              <a:xfrm>
                <a:off x="6300192" y="2877218"/>
                <a:ext cx="144016" cy="159996"/>
              </a:xfrm>
              <a:prstGeom prst="rect">
                <a:avLst/>
              </a:prstGeom>
              <a:solidFill>
                <a:schemeClr val="bg1"/>
              </a:solidFill>
              <a:ln w="9525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vert="horz" wrap="square" lIns="91440" tIns="45720" rIns="91440" bIns="45720" numCol="1" rtlCol="0" anchor="t" anchorCtr="0" compatLnSpc="1">
                <a:prstTxWarp prst="textNoShape">
                  <a:avLst/>
                </a:prstTxWarp>
              </a:bodyPr>
              <a:lstStyle/>
              <a:p>
                <a:pPr marL="0" marR="0" indent="0" algn="ctr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endParaRPr kumimoji="1" lang="ja-JP" altLang="en-US" sz="1800" b="1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charset="0"/>
                  <a:ea typeface="ＭＳ Ｐゴシック" pitchFamily="50" charset="-128"/>
                </a:endParaRPr>
              </a:p>
            </p:txBody>
          </p:sp>
          <p:sp>
            <p:nvSpPr>
              <p:cNvPr id="76" name="正方形/長方形 75"/>
              <p:cNvSpPr/>
              <p:nvPr/>
            </p:nvSpPr>
            <p:spPr bwMode="auto">
              <a:xfrm>
                <a:off x="6300192" y="3037214"/>
                <a:ext cx="144016" cy="159996"/>
              </a:xfrm>
              <a:prstGeom prst="rect">
                <a:avLst/>
              </a:prstGeom>
              <a:solidFill>
                <a:schemeClr val="bg1"/>
              </a:solidFill>
              <a:ln w="9525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vert="horz" wrap="square" lIns="91440" tIns="45720" rIns="91440" bIns="45720" numCol="1" rtlCol="0" anchor="t" anchorCtr="0" compatLnSpc="1">
                <a:prstTxWarp prst="textNoShape">
                  <a:avLst/>
                </a:prstTxWarp>
              </a:bodyPr>
              <a:lstStyle/>
              <a:p>
                <a:pPr marL="0" marR="0" indent="0" algn="ctr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endParaRPr kumimoji="1" lang="ja-JP" altLang="en-US" sz="1800" b="1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charset="0"/>
                  <a:ea typeface="ＭＳ Ｐゴシック" pitchFamily="50" charset="-128"/>
                </a:endParaRPr>
              </a:p>
            </p:txBody>
          </p:sp>
        </p:grpSp>
      </p:grpSp>
      <p:grpSp>
        <p:nvGrpSpPr>
          <p:cNvPr id="107" name="グループ化 106"/>
          <p:cNvGrpSpPr/>
          <p:nvPr/>
        </p:nvGrpSpPr>
        <p:grpSpPr>
          <a:xfrm>
            <a:off x="7547459" y="2222127"/>
            <a:ext cx="144016" cy="1582383"/>
            <a:chOff x="6300192" y="2877218"/>
            <a:chExt cx="144016" cy="1582383"/>
          </a:xfrm>
        </p:grpSpPr>
        <p:sp>
          <p:nvSpPr>
            <p:cNvPr id="108" name="正方形/長方形 107"/>
            <p:cNvSpPr/>
            <p:nvPr/>
          </p:nvSpPr>
          <p:spPr bwMode="auto">
            <a:xfrm>
              <a:off x="6300192" y="3196996"/>
              <a:ext cx="144016" cy="159996"/>
            </a:xfrm>
            <a:prstGeom prst="rect">
              <a:avLst/>
            </a:prstGeom>
            <a:solidFill>
              <a:schemeClr val="tx1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1" lang="ja-JP" altLang="en-US" sz="1800" b="1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  <a:ea typeface="ＭＳ Ｐゴシック" pitchFamily="50" charset="-128"/>
              </a:endParaRPr>
            </a:p>
          </p:txBody>
        </p:sp>
        <p:sp>
          <p:nvSpPr>
            <p:cNvPr id="109" name="正方形/長方形 108"/>
            <p:cNvSpPr/>
            <p:nvPr/>
          </p:nvSpPr>
          <p:spPr bwMode="auto">
            <a:xfrm>
              <a:off x="6300192" y="3356992"/>
              <a:ext cx="144016" cy="159996"/>
            </a:xfrm>
            <a:prstGeom prst="rect">
              <a:avLst/>
            </a:prstGeom>
            <a:solidFill>
              <a:schemeClr val="bg1">
                <a:lumMod val="75000"/>
              </a:schemeClr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1" lang="ja-JP" altLang="en-US" sz="1800" b="1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  <a:ea typeface="ＭＳ Ｐゴシック" pitchFamily="50" charset="-128"/>
              </a:endParaRPr>
            </a:p>
          </p:txBody>
        </p:sp>
        <p:sp>
          <p:nvSpPr>
            <p:cNvPr id="110" name="正方形/長方形 109"/>
            <p:cNvSpPr/>
            <p:nvPr/>
          </p:nvSpPr>
          <p:spPr bwMode="auto">
            <a:xfrm>
              <a:off x="6300192" y="3509392"/>
              <a:ext cx="144016" cy="159996"/>
            </a:xfrm>
            <a:prstGeom prst="rect">
              <a:avLst/>
            </a:prstGeom>
            <a:solidFill>
              <a:schemeClr val="tx1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1" lang="ja-JP" altLang="en-US" sz="1800" b="1" i="0" u="none" strike="noStrike" cap="none" normalizeH="0" baseline="0" smtClean="0">
                <a:ln>
                  <a:noFill/>
                </a:ln>
                <a:effectLst/>
                <a:latin typeface="Arial" charset="0"/>
                <a:ea typeface="ＭＳ Ｐゴシック" pitchFamily="50" charset="-128"/>
              </a:endParaRPr>
            </a:p>
          </p:txBody>
        </p:sp>
        <p:sp>
          <p:nvSpPr>
            <p:cNvPr id="111" name="正方形/長方形 110"/>
            <p:cNvSpPr/>
            <p:nvPr/>
          </p:nvSpPr>
          <p:spPr bwMode="auto">
            <a:xfrm>
              <a:off x="6300192" y="3669388"/>
              <a:ext cx="144016" cy="159996"/>
            </a:xfrm>
            <a:prstGeom prst="rect">
              <a:avLst/>
            </a:prstGeom>
            <a:solidFill>
              <a:schemeClr val="bg1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1" lang="ja-JP" altLang="en-US" sz="1800" b="1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  <a:ea typeface="ＭＳ Ｐゴシック" pitchFamily="50" charset="-128"/>
              </a:endParaRPr>
            </a:p>
          </p:txBody>
        </p:sp>
        <p:sp>
          <p:nvSpPr>
            <p:cNvPr id="112" name="正方形/長方形 111"/>
            <p:cNvSpPr/>
            <p:nvPr/>
          </p:nvSpPr>
          <p:spPr bwMode="auto">
            <a:xfrm>
              <a:off x="6300192" y="3827213"/>
              <a:ext cx="144016" cy="159996"/>
            </a:xfrm>
            <a:prstGeom prst="rect">
              <a:avLst/>
            </a:prstGeom>
            <a:solidFill>
              <a:schemeClr val="bg1">
                <a:lumMod val="85000"/>
              </a:schemeClr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1" lang="ja-JP" altLang="en-US" sz="1800" b="1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  <a:ea typeface="ＭＳ Ｐゴシック" pitchFamily="50" charset="-128"/>
              </a:endParaRPr>
            </a:p>
          </p:txBody>
        </p:sp>
        <p:sp>
          <p:nvSpPr>
            <p:cNvPr id="113" name="正方形/長方形 112"/>
            <p:cNvSpPr/>
            <p:nvPr/>
          </p:nvSpPr>
          <p:spPr bwMode="auto">
            <a:xfrm>
              <a:off x="6300192" y="3987209"/>
              <a:ext cx="144016" cy="159996"/>
            </a:xfrm>
            <a:prstGeom prst="rect">
              <a:avLst/>
            </a:prstGeom>
            <a:solidFill>
              <a:schemeClr val="bg1">
                <a:lumMod val="85000"/>
              </a:schemeClr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1" lang="ja-JP" altLang="en-US" sz="1800" b="1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  <a:ea typeface="ＭＳ Ｐゴシック" pitchFamily="50" charset="-128"/>
              </a:endParaRPr>
            </a:p>
          </p:txBody>
        </p:sp>
        <p:sp>
          <p:nvSpPr>
            <p:cNvPr id="114" name="正方形/長方形 113"/>
            <p:cNvSpPr/>
            <p:nvPr/>
          </p:nvSpPr>
          <p:spPr bwMode="auto">
            <a:xfrm>
              <a:off x="6300192" y="4139609"/>
              <a:ext cx="144016" cy="159996"/>
            </a:xfrm>
            <a:prstGeom prst="rect">
              <a:avLst/>
            </a:prstGeom>
            <a:solidFill>
              <a:schemeClr val="bg1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1" lang="ja-JP" altLang="en-US" sz="1800" b="1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  <a:ea typeface="ＭＳ Ｐゴシック" pitchFamily="50" charset="-128"/>
              </a:endParaRPr>
            </a:p>
          </p:txBody>
        </p:sp>
        <p:sp>
          <p:nvSpPr>
            <p:cNvPr id="115" name="正方形/長方形 114"/>
            <p:cNvSpPr/>
            <p:nvPr/>
          </p:nvSpPr>
          <p:spPr bwMode="auto">
            <a:xfrm>
              <a:off x="6300192" y="4299605"/>
              <a:ext cx="144016" cy="159996"/>
            </a:xfrm>
            <a:prstGeom prst="rect">
              <a:avLst/>
            </a:prstGeom>
            <a:solidFill>
              <a:schemeClr val="bg1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1" lang="ja-JP" altLang="en-US" sz="1800" b="1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  <a:ea typeface="ＭＳ Ｐゴシック" pitchFamily="50" charset="-128"/>
              </a:endParaRPr>
            </a:p>
          </p:txBody>
        </p:sp>
        <p:sp>
          <p:nvSpPr>
            <p:cNvPr id="116" name="正方形/長方形 115"/>
            <p:cNvSpPr/>
            <p:nvPr/>
          </p:nvSpPr>
          <p:spPr bwMode="auto">
            <a:xfrm>
              <a:off x="6300192" y="2877218"/>
              <a:ext cx="144016" cy="159996"/>
            </a:xfrm>
            <a:prstGeom prst="rect">
              <a:avLst/>
            </a:prstGeom>
            <a:solidFill>
              <a:schemeClr val="tx1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1" lang="ja-JP" altLang="en-US" sz="1800" b="1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  <a:ea typeface="ＭＳ Ｐゴシック" pitchFamily="50" charset="-128"/>
              </a:endParaRPr>
            </a:p>
          </p:txBody>
        </p:sp>
        <p:sp>
          <p:nvSpPr>
            <p:cNvPr id="117" name="正方形/長方形 116"/>
            <p:cNvSpPr/>
            <p:nvPr/>
          </p:nvSpPr>
          <p:spPr bwMode="auto">
            <a:xfrm>
              <a:off x="6300192" y="3037214"/>
              <a:ext cx="144016" cy="159996"/>
            </a:xfrm>
            <a:prstGeom prst="rect">
              <a:avLst/>
            </a:prstGeom>
            <a:solidFill>
              <a:schemeClr val="bg1">
                <a:lumMod val="75000"/>
              </a:schemeClr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1" lang="ja-JP" altLang="en-US" sz="1800" b="1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  <a:ea typeface="ＭＳ Ｐゴシック" pitchFamily="50" charset="-128"/>
              </a:endParaRPr>
            </a:p>
          </p:txBody>
        </p:sp>
      </p:grpSp>
      <mc:AlternateContent xmlns:mc="http://schemas.openxmlformats.org/markup-compatibility/2006" xmlns:a14="http://schemas.microsoft.com/office/drawing/2010/main">
        <mc:Choice Requires="a14">
          <p:sp>
            <p:nvSpPr>
              <p:cNvPr id="118" name="正方形/長方形 117"/>
              <p:cNvSpPr/>
              <p:nvPr/>
            </p:nvSpPr>
            <p:spPr>
              <a:xfrm>
                <a:off x="5193827" y="1384415"/>
                <a:ext cx="887230" cy="539378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Sup>
                        <m:sSubSupPr>
                          <m:ctrlPr>
                            <a:rPr lang="en-US" altLang="ja-JP" sz="2800" b="0" i="1" smtClean="0">
                              <a:solidFill>
                                <a:srgbClr val="FF0000"/>
                              </a:solidFill>
                              <a:latin typeface="Cambria Math"/>
                            </a:rPr>
                          </m:ctrlPr>
                        </m:sSubSupPr>
                        <m:e>
                          <m:r>
                            <a:rPr lang="en-US" altLang="ja-JP" sz="2800" b="0" i="1" smtClean="0">
                              <a:solidFill>
                                <a:srgbClr val="FF0000"/>
                              </a:solidFill>
                              <a:latin typeface="Cambria Math"/>
                            </a:rPr>
                            <m:t>𝐵</m:t>
                          </m:r>
                        </m:e>
                        <m:sub>
                          <m:r>
                            <a:rPr lang="en-US" altLang="ja-JP" sz="2800" b="0" i="1" smtClean="0">
                              <a:solidFill>
                                <a:srgbClr val="FF0000"/>
                              </a:solidFill>
                              <a:latin typeface="Cambria Math"/>
                            </a:rPr>
                            <m:t>𝑑</m:t>
                          </m:r>
                        </m:sub>
                        <m:sup>
                          <m:r>
                            <a:rPr lang="en-US" altLang="ja-JP" sz="2800" b="0" i="1" smtClean="0">
                              <a:solidFill>
                                <a:srgbClr val="FF0000"/>
                              </a:solidFill>
                              <a:latin typeface="Cambria Math"/>
                            </a:rPr>
                            <m:t>−1</m:t>
                          </m:r>
                        </m:sup>
                      </m:sSubSup>
                    </m:oMath>
                  </m:oMathPara>
                </a14:m>
                <a:endParaRPr lang="ja-JP" altLang="en-US" sz="2800" dirty="0">
                  <a:solidFill>
                    <a:srgbClr val="FF0000"/>
                  </a:solidFill>
                </a:endParaRPr>
              </a:p>
            </p:txBody>
          </p:sp>
        </mc:Choice>
        <mc:Fallback xmlns="">
          <p:sp>
            <p:nvSpPr>
              <p:cNvPr id="118" name="正方形/長方形 117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193827" y="1384415"/>
                <a:ext cx="887230" cy="539378"/>
              </a:xfrm>
              <a:prstGeom prst="rect">
                <a:avLst/>
              </a:prstGeom>
              <a:blipFill rotWithShape="1">
                <a:blip r:embed="rId3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ja-JP" alt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19" name="正方形/長方形 118"/>
              <p:cNvSpPr/>
              <p:nvPr/>
            </p:nvSpPr>
            <p:spPr>
              <a:xfrm>
                <a:off x="2975007" y="1384415"/>
                <a:ext cx="956672" cy="523220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altLang="ja-JP" sz="2800" b="0" i="1" smtClean="0">
                              <a:solidFill>
                                <a:srgbClr val="FF0000"/>
                              </a:solidFill>
                              <a:latin typeface="Cambria Math"/>
                            </a:rPr>
                          </m:ctrlPr>
                        </m:sSubPr>
                        <m:e>
                          <m:r>
                            <a:rPr lang="en-US" altLang="ja-JP" sz="2800" b="0" i="1">
                              <a:solidFill>
                                <a:srgbClr val="FF0000"/>
                              </a:solidFill>
                              <a:latin typeface="Cambria Math"/>
                            </a:rPr>
                            <m:t>𝐵</m:t>
                          </m:r>
                        </m:e>
                        <m:sub>
                          <m:r>
                            <a:rPr lang="en-US" altLang="ja-JP" sz="2800" b="0" i="1" smtClean="0">
                              <a:solidFill>
                                <a:srgbClr val="FF0000"/>
                              </a:solidFill>
                              <a:latin typeface="Cambria Math"/>
                            </a:rPr>
                            <m:t>𝑖𝑛</m:t>
                          </m:r>
                          <m:r>
                            <a:rPr lang="en-US" altLang="ja-JP" sz="2800" b="0" i="1">
                              <a:solidFill>
                                <a:srgbClr val="FF0000"/>
                              </a:solidFill>
                              <a:latin typeface="Cambria Math"/>
                            </a:rPr>
                            <m:t>𝑑</m:t>
                          </m:r>
                        </m:sub>
                      </m:sSub>
                    </m:oMath>
                  </m:oMathPara>
                </a14:m>
                <a:endParaRPr lang="ja-JP" altLang="en-US" sz="2800" dirty="0">
                  <a:solidFill>
                    <a:srgbClr val="FF0000"/>
                  </a:solidFill>
                </a:endParaRPr>
              </a:p>
            </p:txBody>
          </p:sp>
        </mc:Choice>
        <mc:Fallback xmlns="">
          <p:sp>
            <p:nvSpPr>
              <p:cNvPr id="119" name="正方形/長方形 118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975007" y="1384415"/>
                <a:ext cx="956672" cy="523220"/>
              </a:xfrm>
              <a:prstGeom prst="rect">
                <a:avLst/>
              </a:prstGeom>
              <a:blipFill rotWithShape="1">
                <a:blip r:embed="rId4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ja-JP" altLang="en-US">
                    <a:noFill/>
                  </a:rPr>
                  <a:t> </a:t>
                </a:r>
              </a:p>
            </p:txBody>
          </p:sp>
        </mc:Fallback>
      </mc:AlternateContent>
      <p:grpSp>
        <p:nvGrpSpPr>
          <p:cNvPr id="120" name="グループ化 119"/>
          <p:cNvGrpSpPr/>
          <p:nvPr/>
        </p:nvGrpSpPr>
        <p:grpSpPr>
          <a:xfrm>
            <a:off x="1568842" y="2204222"/>
            <a:ext cx="144016" cy="1582383"/>
            <a:chOff x="6300192" y="2877218"/>
            <a:chExt cx="144016" cy="1582383"/>
          </a:xfrm>
        </p:grpSpPr>
        <p:sp>
          <p:nvSpPr>
            <p:cNvPr id="121" name="正方形/長方形 120"/>
            <p:cNvSpPr/>
            <p:nvPr/>
          </p:nvSpPr>
          <p:spPr bwMode="auto">
            <a:xfrm>
              <a:off x="6300192" y="3196996"/>
              <a:ext cx="144016" cy="159996"/>
            </a:xfrm>
            <a:prstGeom prst="rect">
              <a:avLst/>
            </a:prstGeom>
            <a:solidFill>
              <a:schemeClr val="bg1">
                <a:lumMod val="65000"/>
              </a:schemeClr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1" lang="ja-JP" altLang="en-US" sz="1800" b="1" i="0" u="none" strike="noStrike" cap="none" normalizeH="0" baseline="0" smtClean="0">
                <a:ln>
                  <a:noFill/>
                </a:ln>
                <a:solidFill>
                  <a:schemeClr val="bg2"/>
                </a:solidFill>
                <a:effectLst/>
                <a:latin typeface="Arial" charset="0"/>
                <a:ea typeface="ＭＳ Ｐゴシック" pitchFamily="50" charset="-128"/>
              </a:endParaRPr>
            </a:p>
          </p:txBody>
        </p:sp>
        <p:sp>
          <p:nvSpPr>
            <p:cNvPr id="122" name="正方形/長方形 121"/>
            <p:cNvSpPr/>
            <p:nvPr/>
          </p:nvSpPr>
          <p:spPr bwMode="auto">
            <a:xfrm>
              <a:off x="6300192" y="3356992"/>
              <a:ext cx="144016" cy="159996"/>
            </a:xfrm>
            <a:prstGeom prst="rect">
              <a:avLst/>
            </a:prstGeom>
            <a:solidFill>
              <a:schemeClr val="bg1">
                <a:lumMod val="75000"/>
              </a:schemeClr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1" lang="ja-JP" altLang="en-US" sz="1800" b="1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  <a:ea typeface="ＭＳ Ｐゴシック" pitchFamily="50" charset="-128"/>
              </a:endParaRPr>
            </a:p>
          </p:txBody>
        </p:sp>
        <p:sp>
          <p:nvSpPr>
            <p:cNvPr id="123" name="正方形/長方形 122"/>
            <p:cNvSpPr/>
            <p:nvPr/>
          </p:nvSpPr>
          <p:spPr bwMode="auto">
            <a:xfrm>
              <a:off x="6300192" y="3509392"/>
              <a:ext cx="144016" cy="159996"/>
            </a:xfrm>
            <a:prstGeom prst="rect">
              <a:avLst/>
            </a:prstGeom>
            <a:solidFill>
              <a:schemeClr val="bg1">
                <a:lumMod val="65000"/>
              </a:schemeClr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1" lang="ja-JP" altLang="en-US" sz="1800" b="1" i="0" u="none" strike="noStrike" cap="none" normalizeH="0" baseline="0" smtClean="0">
                <a:ln>
                  <a:noFill/>
                </a:ln>
                <a:solidFill>
                  <a:schemeClr val="bg2"/>
                </a:solidFill>
                <a:effectLst/>
                <a:latin typeface="Arial" charset="0"/>
                <a:ea typeface="ＭＳ Ｐゴシック" pitchFamily="50" charset="-128"/>
              </a:endParaRPr>
            </a:p>
          </p:txBody>
        </p:sp>
        <p:sp>
          <p:nvSpPr>
            <p:cNvPr id="124" name="正方形/長方形 123"/>
            <p:cNvSpPr/>
            <p:nvPr/>
          </p:nvSpPr>
          <p:spPr bwMode="auto">
            <a:xfrm>
              <a:off x="6300192" y="3669388"/>
              <a:ext cx="144016" cy="159996"/>
            </a:xfrm>
            <a:prstGeom prst="rect">
              <a:avLst/>
            </a:prstGeom>
            <a:solidFill>
              <a:schemeClr val="bg1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1" lang="ja-JP" altLang="en-US" sz="1800" b="1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  <a:ea typeface="ＭＳ Ｐゴシック" pitchFamily="50" charset="-128"/>
              </a:endParaRPr>
            </a:p>
          </p:txBody>
        </p:sp>
        <p:sp>
          <p:nvSpPr>
            <p:cNvPr id="125" name="正方形/長方形 124"/>
            <p:cNvSpPr/>
            <p:nvPr/>
          </p:nvSpPr>
          <p:spPr bwMode="auto">
            <a:xfrm>
              <a:off x="6300192" y="3827213"/>
              <a:ext cx="144016" cy="159996"/>
            </a:xfrm>
            <a:prstGeom prst="rect">
              <a:avLst/>
            </a:prstGeom>
            <a:solidFill>
              <a:schemeClr val="bg1">
                <a:lumMod val="85000"/>
              </a:schemeClr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1" lang="ja-JP" altLang="en-US" sz="1800" b="1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  <a:ea typeface="ＭＳ Ｐゴシック" pitchFamily="50" charset="-128"/>
              </a:endParaRPr>
            </a:p>
          </p:txBody>
        </p:sp>
        <p:sp>
          <p:nvSpPr>
            <p:cNvPr id="126" name="正方形/長方形 125"/>
            <p:cNvSpPr/>
            <p:nvPr/>
          </p:nvSpPr>
          <p:spPr bwMode="auto">
            <a:xfrm>
              <a:off x="6300192" y="3987209"/>
              <a:ext cx="144016" cy="159996"/>
            </a:xfrm>
            <a:prstGeom prst="rect">
              <a:avLst/>
            </a:prstGeom>
            <a:solidFill>
              <a:schemeClr val="bg1">
                <a:lumMod val="85000"/>
              </a:schemeClr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1" lang="ja-JP" altLang="en-US" sz="1800" b="1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  <a:ea typeface="ＭＳ Ｐゴシック" pitchFamily="50" charset="-128"/>
              </a:endParaRPr>
            </a:p>
          </p:txBody>
        </p:sp>
        <p:sp>
          <p:nvSpPr>
            <p:cNvPr id="127" name="正方形/長方形 126"/>
            <p:cNvSpPr/>
            <p:nvPr/>
          </p:nvSpPr>
          <p:spPr bwMode="auto">
            <a:xfrm>
              <a:off x="6300192" y="4139609"/>
              <a:ext cx="144016" cy="159996"/>
            </a:xfrm>
            <a:prstGeom prst="rect">
              <a:avLst/>
            </a:prstGeom>
            <a:solidFill>
              <a:schemeClr val="bg1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1" lang="ja-JP" altLang="en-US" sz="1800" b="1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  <a:ea typeface="ＭＳ Ｐゴシック" pitchFamily="50" charset="-128"/>
              </a:endParaRPr>
            </a:p>
          </p:txBody>
        </p:sp>
        <p:sp>
          <p:nvSpPr>
            <p:cNvPr id="128" name="正方形/長方形 127"/>
            <p:cNvSpPr/>
            <p:nvPr/>
          </p:nvSpPr>
          <p:spPr bwMode="auto">
            <a:xfrm>
              <a:off x="6300192" y="4299605"/>
              <a:ext cx="144016" cy="159996"/>
            </a:xfrm>
            <a:prstGeom prst="rect">
              <a:avLst/>
            </a:prstGeom>
            <a:solidFill>
              <a:schemeClr val="bg1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1" lang="ja-JP" altLang="en-US" sz="1800" b="1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  <a:ea typeface="ＭＳ Ｐゴシック" pitchFamily="50" charset="-128"/>
              </a:endParaRPr>
            </a:p>
          </p:txBody>
        </p:sp>
        <p:sp>
          <p:nvSpPr>
            <p:cNvPr id="129" name="正方形/長方形 128"/>
            <p:cNvSpPr/>
            <p:nvPr/>
          </p:nvSpPr>
          <p:spPr bwMode="auto">
            <a:xfrm>
              <a:off x="6300192" y="2877218"/>
              <a:ext cx="144016" cy="159996"/>
            </a:xfrm>
            <a:prstGeom prst="rect">
              <a:avLst/>
            </a:prstGeom>
            <a:solidFill>
              <a:schemeClr val="bg1">
                <a:lumMod val="65000"/>
              </a:schemeClr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1" lang="ja-JP" altLang="en-US" sz="1800" b="1" i="0" u="none" strike="noStrike" cap="none" normalizeH="0" baseline="0" smtClean="0">
                <a:ln>
                  <a:noFill/>
                </a:ln>
                <a:solidFill>
                  <a:schemeClr val="bg2"/>
                </a:solidFill>
                <a:effectLst/>
                <a:latin typeface="Arial" charset="0"/>
                <a:ea typeface="ＭＳ Ｐゴシック" pitchFamily="50" charset="-128"/>
              </a:endParaRPr>
            </a:p>
          </p:txBody>
        </p:sp>
        <p:sp>
          <p:nvSpPr>
            <p:cNvPr id="130" name="正方形/長方形 129"/>
            <p:cNvSpPr/>
            <p:nvPr/>
          </p:nvSpPr>
          <p:spPr bwMode="auto">
            <a:xfrm>
              <a:off x="6300192" y="3037214"/>
              <a:ext cx="144016" cy="159996"/>
            </a:xfrm>
            <a:prstGeom prst="rect">
              <a:avLst/>
            </a:prstGeom>
            <a:solidFill>
              <a:schemeClr val="bg1">
                <a:lumMod val="75000"/>
              </a:schemeClr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1" lang="ja-JP" altLang="en-US" sz="1800" b="1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  <a:ea typeface="ＭＳ Ｐゴシック" pitchFamily="50" charset="-128"/>
              </a:endParaRPr>
            </a:p>
          </p:txBody>
        </p:sp>
      </p:grpSp>
      <mc:AlternateContent xmlns:mc="http://schemas.openxmlformats.org/markup-compatibility/2006" xmlns:a14="http://schemas.microsoft.com/office/drawing/2010/main">
        <mc:Choice Requires="a14">
          <p:sp>
            <p:nvSpPr>
              <p:cNvPr id="131" name="正方形/長方形 130"/>
              <p:cNvSpPr/>
              <p:nvPr/>
            </p:nvSpPr>
            <p:spPr>
              <a:xfrm>
                <a:off x="7392881" y="1386042"/>
                <a:ext cx="589329" cy="523220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altLang="ja-JP" sz="2800" b="0" i="1" smtClean="0">
                              <a:solidFill>
                                <a:srgbClr val="FF0000"/>
                              </a:solidFill>
                              <a:latin typeface="Cambria Math"/>
                            </a:rPr>
                          </m:ctrlPr>
                        </m:sSubPr>
                        <m:e>
                          <m:r>
                            <a:rPr lang="en-US" altLang="ja-JP" sz="2800" b="0" i="1" smtClean="0">
                              <a:solidFill>
                                <a:srgbClr val="FF0000"/>
                              </a:solidFill>
                              <a:latin typeface="Cambria Math"/>
                            </a:rPr>
                            <m:t>𝑙</m:t>
                          </m:r>
                        </m:e>
                        <m:sub>
                          <m:r>
                            <a:rPr lang="en-US" altLang="ja-JP" sz="2800" b="0" i="1">
                              <a:solidFill>
                                <a:srgbClr val="FF0000"/>
                              </a:solidFill>
                              <a:latin typeface="Cambria Math"/>
                            </a:rPr>
                            <m:t>𝑑</m:t>
                          </m:r>
                        </m:sub>
                      </m:sSub>
                    </m:oMath>
                  </m:oMathPara>
                </a14:m>
                <a:endParaRPr lang="ja-JP" altLang="en-US" sz="2800" dirty="0">
                  <a:solidFill>
                    <a:srgbClr val="FF0000"/>
                  </a:solidFill>
                </a:endParaRPr>
              </a:p>
            </p:txBody>
          </p:sp>
        </mc:Choice>
        <mc:Fallback xmlns="">
          <p:sp>
            <p:nvSpPr>
              <p:cNvPr id="131" name="正方形/長方形 130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392881" y="1386042"/>
                <a:ext cx="589329" cy="523220"/>
              </a:xfrm>
              <a:prstGeom prst="rect">
                <a:avLst/>
              </a:prstGeom>
              <a:blipFill rotWithShape="1">
                <a:blip r:embed="rId5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ja-JP" alt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32" name="正方形/長方形 131"/>
              <p:cNvSpPr/>
              <p:nvPr/>
            </p:nvSpPr>
            <p:spPr>
              <a:xfrm>
                <a:off x="1215540" y="1386042"/>
                <a:ext cx="850617" cy="523220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altLang="ja-JP" sz="2800" b="0" i="1" smtClean="0">
                              <a:solidFill>
                                <a:srgbClr val="FF0000"/>
                              </a:solidFill>
                              <a:latin typeface="Cambria Math"/>
                            </a:rPr>
                          </m:ctrlPr>
                        </m:sSubPr>
                        <m:e>
                          <m:r>
                            <a:rPr lang="en-US" altLang="ja-JP" sz="2800" b="0" i="1" smtClean="0">
                              <a:solidFill>
                                <a:srgbClr val="FF0000"/>
                              </a:solidFill>
                              <a:latin typeface="Cambria Math"/>
                            </a:rPr>
                            <m:t>𝑙</m:t>
                          </m:r>
                        </m:e>
                        <m:sub>
                          <m:r>
                            <a:rPr lang="en-US" altLang="ja-JP" sz="2800" b="0" i="1" smtClean="0">
                              <a:solidFill>
                                <a:srgbClr val="FF0000"/>
                              </a:solidFill>
                              <a:latin typeface="Cambria Math"/>
                            </a:rPr>
                            <m:t>𝑖𝑛</m:t>
                          </m:r>
                          <m:r>
                            <a:rPr lang="en-US" altLang="ja-JP" sz="2800" b="0" i="1">
                              <a:solidFill>
                                <a:srgbClr val="FF0000"/>
                              </a:solidFill>
                              <a:latin typeface="Cambria Math"/>
                            </a:rPr>
                            <m:t>𝑑</m:t>
                          </m:r>
                        </m:sub>
                      </m:sSub>
                    </m:oMath>
                  </m:oMathPara>
                </a14:m>
                <a:endParaRPr lang="ja-JP" altLang="en-US" sz="2800" dirty="0">
                  <a:solidFill>
                    <a:srgbClr val="FF0000"/>
                  </a:solidFill>
                </a:endParaRPr>
              </a:p>
            </p:txBody>
          </p:sp>
        </mc:Choice>
        <mc:Fallback xmlns="">
          <p:sp>
            <p:nvSpPr>
              <p:cNvPr id="132" name="正方形/長方形 131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215540" y="1386042"/>
                <a:ext cx="850617" cy="523220"/>
              </a:xfrm>
              <a:prstGeom prst="rect">
                <a:avLst/>
              </a:prstGeom>
              <a:blipFill rotWithShape="1">
                <a:blip r:embed="rId6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ja-JP" alt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37" name="正方形/長方形 136"/>
              <p:cNvSpPr/>
              <p:nvPr/>
            </p:nvSpPr>
            <p:spPr>
              <a:xfrm>
                <a:off x="2066157" y="1322859"/>
                <a:ext cx="657551" cy="646331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altLang="ja-JP" sz="3600" b="0" i="1" smtClean="0">
                          <a:solidFill>
                            <a:srgbClr val="FF0000"/>
                          </a:solidFill>
                          <a:latin typeface="Cambria Math"/>
                        </a:rPr>
                        <m:t>=</m:t>
                      </m:r>
                    </m:oMath>
                  </m:oMathPara>
                </a14:m>
                <a:endParaRPr lang="ja-JP" altLang="en-US" sz="3600" dirty="0">
                  <a:solidFill>
                    <a:srgbClr val="FF0000"/>
                  </a:solidFill>
                </a:endParaRPr>
              </a:p>
            </p:txBody>
          </p:sp>
        </mc:Choice>
        <mc:Fallback xmlns="">
          <p:sp>
            <p:nvSpPr>
              <p:cNvPr id="137" name="正方形/長方形 136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066157" y="1322859"/>
                <a:ext cx="657551" cy="646331"/>
              </a:xfrm>
              <a:prstGeom prst="rect">
                <a:avLst/>
              </a:prstGeom>
              <a:blipFill rotWithShape="1">
                <a:blip r:embed="rId7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ja-JP" alt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38" name="正方形/長方形 137"/>
              <p:cNvSpPr/>
              <p:nvPr/>
            </p:nvSpPr>
            <p:spPr>
              <a:xfrm>
                <a:off x="4373386" y="1322858"/>
                <a:ext cx="535724" cy="646331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altLang="ja-JP" sz="3600" b="0" i="1" smtClean="0">
                          <a:solidFill>
                            <a:srgbClr val="FF0000"/>
                          </a:solidFill>
                          <a:latin typeface="Cambria Math"/>
                        </a:rPr>
                        <m:t>∗</m:t>
                      </m:r>
                    </m:oMath>
                  </m:oMathPara>
                </a14:m>
                <a:endParaRPr lang="ja-JP" altLang="en-US" sz="3600" dirty="0">
                  <a:solidFill>
                    <a:srgbClr val="FF0000"/>
                  </a:solidFill>
                </a:endParaRPr>
              </a:p>
            </p:txBody>
          </p:sp>
        </mc:Choice>
        <mc:Fallback xmlns="">
          <p:sp>
            <p:nvSpPr>
              <p:cNvPr id="138" name="正方形/長方形 137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373386" y="1322858"/>
                <a:ext cx="535724" cy="646331"/>
              </a:xfrm>
              <a:prstGeom prst="rect">
                <a:avLst/>
              </a:prstGeom>
              <a:blipFill rotWithShape="1">
                <a:blip r:embed="rId8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ja-JP" alt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39" name="正方形/長方形 138"/>
              <p:cNvSpPr/>
              <p:nvPr/>
            </p:nvSpPr>
            <p:spPr>
              <a:xfrm>
                <a:off x="6518928" y="1319808"/>
                <a:ext cx="535724" cy="646331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altLang="ja-JP" sz="3600" b="0" i="1" smtClean="0">
                          <a:solidFill>
                            <a:srgbClr val="FF0000"/>
                          </a:solidFill>
                          <a:latin typeface="Cambria Math"/>
                        </a:rPr>
                        <m:t>∗</m:t>
                      </m:r>
                    </m:oMath>
                  </m:oMathPara>
                </a14:m>
                <a:endParaRPr lang="ja-JP" altLang="en-US" sz="3600" dirty="0">
                  <a:solidFill>
                    <a:srgbClr val="FF0000"/>
                  </a:solidFill>
                </a:endParaRPr>
              </a:p>
            </p:txBody>
          </p:sp>
        </mc:Choice>
        <mc:Fallback xmlns="">
          <p:sp>
            <p:nvSpPr>
              <p:cNvPr id="139" name="正方形/長方形 138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518928" y="1319808"/>
                <a:ext cx="535724" cy="646331"/>
              </a:xfrm>
              <a:prstGeom prst="rect">
                <a:avLst/>
              </a:prstGeom>
              <a:blipFill rotWithShape="1">
                <a:blip r:embed="rId9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ja-JP" alt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41" name="正方形/長方形 140"/>
              <p:cNvSpPr/>
              <p:nvPr/>
            </p:nvSpPr>
            <p:spPr>
              <a:xfrm>
                <a:off x="2081729" y="2587884"/>
                <a:ext cx="657551" cy="646331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altLang="ja-JP" sz="3600" b="0" i="1" smtClean="0">
                          <a:latin typeface="Cambria Math"/>
                        </a:rPr>
                        <m:t>=</m:t>
                      </m:r>
                    </m:oMath>
                  </m:oMathPara>
                </a14:m>
                <a:endParaRPr lang="ja-JP" altLang="en-US" sz="3600" dirty="0"/>
              </a:p>
            </p:txBody>
          </p:sp>
        </mc:Choice>
        <mc:Fallback xmlns="">
          <p:sp>
            <p:nvSpPr>
              <p:cNvPr id="141" name="正方形/長方形 140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081729" y="2587884"/>
                <a:ext cx="657551" cy="646331"/>
              </a:xfrm>
              <a:prstGeom prst="rect">
                <a:avLst/>
              </a:prstGeom>
              <a:blipFill rotWithShape="1">
                <a:blip r:embed="rId10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ja-JP" alt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46" name="右中かっこ 145"/>
          <p:cNvSpPr/>
          <p:nvPr/>
        </p:nvSpPr>
        <p:spPr bwMode="auto">
          <a:xfrm rot="5400000">
            <a:off x="3344833" y="3350664"/>
            <a:ext cx="253319" cy="1434947"/>
          </a:xfrm>
          <a:prstGeom prst="rightBrace">
            <a:avLst>
              <a:gd name="adj1" fmla="val 50362"/>
              <a:gd name="adj2" fmla="val 50000"/>
            </a:avLst>
          </a:prstGeom>
          <a:noFill/>
          <a:ln w="38100" cap="flat" cmpd="sng" algn="ctr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1" lang="ja-JP" altLang="en-US" sz="1800" b="1" i="0" u="none" strike="noStrike" cap="none" normalizeH="0" baseline="0" smtClean="0">
              <a:ln>
                <a:noFill/>
              </a:ln>
              <a:solidFill>
                <a:srgbClr val="FF0000"/>
              </a:solidFill>
              <a:effectLst/>
              <a:latin typeface="Arial" charset="0"/>
              <a:ea typeface="ＭＳ Ｐゴシック" pitchFamily="50" charset="-128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47" name="テキスト ボックス 146"/>
              <p:cNvSpPr txBox="1"/>
              <p:nvPr/>
            </p:nvSpPr>
            <p:spPr>
              <a:xfrm>
                <a:off x="3251433" y="4164193"/>
                <a:ext cx="503663" cy="523220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kumimoji="1" lang="en-US" altLang="ja-JP" sz="2800" b="1" i="1" smtClean="0">
                          <a:solidFill>
                            <a:srgbClr val="FF0000"/>
                          </a:solidFill>
                          <a:latin typeface="Cambria Math"/>
                        </a:rPr>
                        <m:t>𝒌</m:t>
                      </m:r>
                    </m:oMath>
                  </m:oMathPara>
                </a14:m>
                <a:endParaRPr kumimoji="1" lang="ja-JP" altLang="en-US" sz="2800" dirty="0">
                  <a:solidFill>
                    <a:srgbClr val="FF0000"/>
                  </a:solidFill>
                </a:endParaRPr>
              </a:p>
            </p:txBody>
          </p:sp>
        </mc:Choice>
        <mc:Fallback xmlns="">
          <p:sp>
            <p:nvSpPr>
              <p:cNvPr id="147" name="テキスト ボックス 146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251433" y="4164193"/>
                <a:ext cx="503663" cy="523220"/>
              </a:xfrm>
              <a:prstGeom prst="rect">
                <a:avLst/>
              </a:prstGeom>
              <a:blipFill rotWithShape="1">
                <a:blip r:embed="rId11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ja-JP" alt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48" name="右中かっこ 147"/>
          <p:cNvSpPr/>
          <p:nvPr/>
        </p:nvSpPr>
        <p:spPr bwMode="auto">
          <a:xfrm>
            <a:off x="6687234" y="2311185"/>
            <a:ext cx="253319" cy="1434947"/>
          </a:xfrm>
          <a:prstGeom prst="rightBrace">
            <a:avLst>
              <a:gd name="adj1" fmla="val 50362"/>
              <a:gd name="adj2" fmla="val 50000"/>
            </a:avLst>
          </a:prstGeom>
          <a:noFill/>
          <a:ln w="38100" cap="flat" cmpd="sng" algn="ctr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1" lang="ja-JP" altLang="en-US" sz="1800" b="1" i="0" u="none" strike="noStrike" cap="none" normalizeH="0" baseline="0" smtClean="0">
              <a:ln>
                <a:noFill/>
              </a:ln>
              <a:solidFill>
                <a:srgbClr val="FF0000"/>
              </a:solidFill>
              <a:effectLst/>
              <a:latin typeface="Arial" charset="0"/>
              <a:ea typeface="ＭＳ Ｐゴシック" pitchFamily="50" charset="-128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49" name="テキスト ボックス 148"/>
              <p:cNvSpPr txBox="1"/>
              <p:nvPr/>
            </p:nvSpPr>
            <p:spPr>
              <a:xfrm>
                <a:off x="6962090" y="2783555"/>
                <a:ext cx="503663" cy="523220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kumimoji="1" lang="en-US" altLang="ja-JP" sz="2800" b="1" i="1" smtClean="0">
                          <a:solidFill>
                            <a:srgbClr val="FF0000"/>
                          </a:solidFill>
                          <a:latin typeface="Cambria Math"/>
                        </a:rPr>
                        <m:t>𝒌</m:t>
                      </m:r>
                    </m:oMath>
                  </m:oMathPara>
                </a14:m>
                <a:endParaRPr kumimoji="1" lang="ja-JP" altLang="en-US" sz="2800" dirty="0">
                  <a:solidFill>
                    <a:srgbClr val="FF0000"/>
                  </a:solidFill>
                </a:endParaRPr>
              </a:p>
            </p:txBody>
          </p:sp>
        </mc:Choice>
        <mc:Fallback xmlns="">
          <p:sp>
            <p:nvSpPr>
              <p:cNvPr id="149" name="テキスト ボックス 148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962090" y="2783555"/>
                <a:ext cx="503663" cy="523220"/>
              </a:xfrm>
              <a:prstGeom prst="rect">
                <a:avLst/>
              </a:prstGeom>
              <a:blipFill rotWithShape="1">
                <a:blip r:embed="rId12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ja-JP" alt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425872526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コンテンツ プレースホルダー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None/>
            </a:pPr>
            <a:r>
              <a:rPr lang="en-US" altLang="ja-JP" dirty="0" smtClean="0"/>
              <a:t>  Step1. </a:t>
            </a:r>
            <a:r>
              <a:rPr lang="ja-JP" altLang="en-US" dirty="0" smtClean="0"/>
              <a:t>背景オブジェクトの間接光計算</a:t>
            </a:r>
            <a:endParaRPr lang="en-US" altLang="ja-JP" dirty="0" smtClean="0"/>
          </a:p>
          <a:p>
            <a:pPr>
              <a:buNone/>
            </a:pPr>
            <a:r>
              <a:rPr lang="ja-JP" altLang="en-US" dirty="0">
                <a:solidFill>
                  <a:srgbClr val="C0C0C0"/>
                </a:solidFill>
              </a:rPr>
              <a:t>　　</a:t>
            </a:r>
            <a:r>
              <a:rPr lang="en-US" altLang="ja-JP" dirty="0" smtClean="0">
                <a:solidFill>
                  <a:srgbClr val="C0C0C0"/>
                </a:solidFill>
              </a:rPr>
              <a:t>- </a:t>
            </a:r>
            <a:r>
              <a:rPr lang="ja-JP" altLang="en-US" dirty="0" smtClean="0">
                <a:solidFill>
                  <a:srgbClr val="C0C0C0"/>
                </a:solidFill>
              </a:rPr>
              <a:t>導入</a:t>
            </a:r>
            <a:endParaRPr lang="en-US" altLang="ja-JP" dirty="0">
              <a:solidFill>
                <a:srgbClr val="C0C0C0"/>
              </a:solidFill>
            </a:endParaRPr>
          </a:p>
          <a:p>
            <a:pPr>
              <a:buNone/>
            </a:pPr>
            <a:r>
              <a:rPr lang="ja-JP" altLang="en-US" dirty="0">
                <a:solidFill>
                  <a:srgbClr val="C0C0C0"/>
                </a:solidFill>
              </a:rPr>
              <a:t>　　</a:t>
            </a:r>
            <a:r>
              <a:rPr lang="en-US" altLang="ja-JP" dirty="0">
                <a:solidFill>
                  <a:srgbClr val="C0C0C0"/>
                </a:solidFill>
              </a:rPr>
              <a:t>- </a:t>
            </a:r>
            <a:r>
              <a:rPr lang="ja-JP" altLang="en-US" dirty="0">
                <a:solidFill>
                  <a:srgbClr val="C0C0C0"/>
                </a:solidFill>
              </a:rPr>
              <a:t>手法の詳細</a:t>
            </a:r>
            <a:r>
              <a:rPr lang="ja-JP" altLang="en-US" dirty="0" smtClean="0">
                <a:solidFill>
                  <a:srgbClr val="C0C0C0"/>
                </a:solidFill>
              </a:rPr>
              <a:t>解説</a:t>
            </a:r>
            <a:endParaRPr lang="en-US" altLang="ja-JP" dirty="0" smtClean="0">
              <a:solidFill>
                <a:srgbClr val="C0C0C0"/>
              </a:solidFill>
            </a:endParaRPr>
          </a:p>
          <a:p>
            <a:pPr>
              <a:buNone/>
            </a:pPr>
            <a:r>
              <a:rPr lang="ja-JP" altLang="en-US" dirty="0" smtClean="0"/>
              <a:t>　　</a:t>
            </a:r>
            <a:r>
              <a:rPr lang="en-US" altLang="ja-JP" dirty="0" smtClean="0"/>
              <a:t>- </a:t>
            </a:r>
            <a:r>
              <a:rPr lang="ja-JP" altLang="en-US" dirty="0" smtClean="0"/>
              <a:t>ショートデモ</a:t>
            </a:r>
            <a:endParaRPr lang="en-US" altLang="ja-JP" dirty="0" smtClean="0"/>
          </a:p>
          <a:p>
            <a:pPr>
              <a:buNone/>
            </a:pPr>
            <a:r>
              <a:rPr lang="ja-JP" altLang="en-US" dirty="0" smtClean="0">
                <a:solidFill>
                  <a:srgbClr val="C0C0C0"/>
                </a:solidFill>
              </a:rPr>
              <a:t>  </a:t>
            </a:r>
            <a:r>
              <a:rPr kumimoji="1" lang="en-US" altLang="ja-JP" dirty="0" smtClean="0">
                <a:solidFill>
                  <a:srgbClr val="C0C0C0"/>
                </a:solidFill>
              </a:rPr>
              <a:t>Step2. </a:t>
            </a:r>
            <a:r>
              <a:rPr kumimoji="1" lang="ja-JP" altLang="en-US" dirty="0" smtClean="0">
                <a:solidFill>
                  <a:srgbClr val="C0C0C0"/>
                </a:solidFill>
              </a:rPr>
              <a:t>その他</a:t>
            </a:r>
            <a:r>
              <a:rPr lang="ja-JP" altLang="en-US" dirty="0" smtClean="0">
                <a:solidFill>
                  <a:srgbClr val="C0C0C0"/>
                </a:solidFill>
              </a:rPr>
              <a:t>オブジェクトへの光の伝播</a:t>
            </a:r>
            <a:endParaRPr lang="en-US" altLang="ja-JP" dirty="0" smtClean="0">
              <a:solidFill>
                <a:srgbClr val="C0C0C0"/>
              </a:solidFill>
            </a:endParaRPr>
          </a:p>
          <a:p>
            <a:pPr>
              <a:buNone/>
            </a:pPr>
            <a:r>
              <a:rPr lang="en-US" altLang="ja-JP" dirty="0">
                <a:solidFill>
                  <a:srgbClr val="C0C0C0"/>
                </a:solidFill>
              </a:rPr>
              <a:t> </a:t>
            </a:r>
            <a:r>
              <a:rPr lang="en-US" altLang="ja-JP" dirty="0" smtClean="0">
                <a:solidFill>
                  <a:srgbClr val="C0C0C0"/>
                </a:solidFill>
              </a:rPr>
              <a:t> Step3. </a:t>
            </a:r>
            <a:r>
              <a:rPr lang="ja-JP" altLang="en-US" dirty="0" smtClean="0">
                <a:solidFill>
                  <a:srgbClr val="C0C0C0"/>
                </a:solidFill>
              </a:rPr>
              <a:t>デモ及び考察</a:t>
            </a:r>
            <a:endParaRPr lang="en-US" altLang="ja-JP" dirty="0" smtClean="0">
              <a:solidFill>
                <a:srgbClr val="C0C0C0"/>
              </a:solidFill>
            </a:endParaRPr>
          </a:p>
        </p:txBody>
      </p:sp>
      <p:sp>
        <p:nvSpPr>
          <p:cNvPr id="22" name="タイトル 1"/>
          <p:cNvSpPr>
            <a:spLocks noGrp="1"/>
          </p:cNvSpPr>
          <p:nvPr>
            <p:ph type="title"/>
          </p:nvPr>
        </p:nvSpPr>
        <p:spPr>
          <a:xfrm>
            <a:off x="611560" y="260648"/>
            <a:ext cx="6624736" cy="792088"/>
          </a:xfrm>
        </p:spPr>
        <p:txBody>
          <a:bodyPr/>
          <a:lstStyle/>
          <a:p>
            <a:r>
              <a:rPr kumimoji="1" lang="ja-JP" altLang="en-US" dirty="0" smtClean="0"/>
              <a:t>間接光計算の解説</a:t>
            </a:r>
            <a:r>
              <a:rPr lang="ja-JP" altLang="en-US" dirty="0" smtClean="0"/>
              <a:t>手順</a:t>
            </a:r>
            <a:endParaRPr kumimoji="1" lang="ja-JP" altLang="en-US" dirty="0"/>
          </a:p>
        </p:txBody>
      </p:sp>
    </p:spTree>
    <p:extLst>
      <p:ext uri="{BB962C8B-B14F-4D97-AF65-F5344CB8AC3E}">
        <p14:creationId xmlns:p14="http://schemas.microsoft.com/office/powerpoint/2010/main" val="192512741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 dirty="0" smtClean="0"/>
              <a:t>ショートデモ</a:t>
            </a:r>
            <a:endParaRPr kumimoji="1" lang="ja-JP" altLang="en-US" dirty="0"/>
          </a:p>
        </p:txBody>
      </p:sp>
      <p:sp>
        <p:nvSpPr>
          <p:cNvPr id="3" name="コンテンツ プレースホルダー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kumimoji="1" lang="ja-JP" altLang="en-US" dirty="0"/>
          </a:p>
        </p:txBody>
      </p:sp>
      <p:sp>
        <p:nvSpPr>
          <p:cNvPr id="5" name="動作設定ボタン : 進む/次へ 4">
            <a:hlinkClick r:id="rId3" action="ppaction://program" highlightClick="1"/>
          </p:cNvPr>
          <p:cNvSpPr/>
          <p:nvPr/>
        </p:nvSpPr>
        <p:spPr bwMode="auto">
          <a:xfrm>
            <a:off x="7380312" y="5744254"/>
            <a:ext cx="965780" cy="579468"/>
          </a:xfrm>
          <a:prstGeom prst="actionButtonForwardNext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1" lang="ja-JP" altLang="en-US" sz="1800" b="1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charset="0"/>
              <a:ea typeface="ＭＳ Ｐゴシック" pitchFamily="50" charset="-128"/>
            </a:endParaRPr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3528" y="1415126"/>
            <a:ext cx="4236778" cy="420841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051" name="Picture 3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55858" y="1412776"/>
            <a:ext cx="4284344" cy="421077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58659295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コンテンツ プレースホルダー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None/>
            </a:pPr>
            <a:r>
              <a:rPr lang="en-US" altLang="ja-JP" dirty="0" smtClean="0"/>
              <a:t>  </a:t>
            </a:r>
            <a:r>
              <a:rPr lang="en-US" altLang="ja-JP" dirty="0" smtClean="0">
                <a:solidFill>
                  <a:srgbClr val="C0C0C0"/>
                </a:solidFill>
              </a:rPr>
              <a:t>Step1. </a:t>
            </a:r>
            <a:r>
              <a:rPr lang="ja-JP" altLang="en-US" dirty="0" smtClean="0">
                <a:solidFill>
                  <a:srgbClr val="C0C0C0"/>
                </a:solidFill>
              </a:rPr>
              <a:t>静的オブジェクトの間接光計算</a:t>
            </a:r>
            <a:endParaRPr lang="en-US" altLang="ja-JP" dirty="0" smtClean="0">
              <a:solidFill>
                <a:srgbClr val="C0C0C0"/>
              </a:solidFill>
            </a:endParaRPr>
          </a:p>
          <a:p>
            <a:pPr>
              <a:buNone/>
            </a:pPr>
            <a:r>
              <a:rPr kumimoji="1" lang="en-US" altLang="ja-JP" dirty="0" smtClean="0"/>
              <a:t>  Step2. </a:t>
            </a:r>
            <a:r>
              <a:rPr kumimoji="1" lang="ja-JP" altLang="en-US" dirty="0" smtClean="0"/>
              <a:t>その他</a:t>
            </a:r>
            <a:r>
              <a:rPr lang="ja-JP" altLang="en-US" dirty="0" smtClean="0"/>
              <a:t>オブジェクトへの光の伝播</a:t>
            </a:r>
            <a:endParaRPr lang="en-US" altLang="ja-JP" dirty="0" smtClean="0"/>
          </a:p>
          <a:p>
            <a:pPr>
              <a:buNone/>
            </a:pPr>
            <a:r>
              <a:rPr lang="ja-JP" altLang="en-US" dirty="0"/>
              <a:t>　　</a:t>
            </a:r>
            <a:r>
              <a:rPr lang="en-US" altLang="ja-JP" dirty="0"/>
              <a:t>- </a:t>
            </a:r>
            <a:r>
              <a:rPr lang="ja-JP" altLang="en-US" dirty="0" smtClean="0"/>
              <a:t>手法概要の説明</a:t>
            </a:r>
            <a:endParaRPr lang="en-US" altLang="ja-JP" dirty="0"/>
          </a:p>
          <a:p>
            <a:pPr>
              <a:buNone/>
            </a:pPr>
            <a:r>
              <a:rPr lang="ja-JP" altLang="en-US" dirty="0"/>
              <a:t>　　</a:t>
            </a:r>
            <a:r>
              <a:rPr lang="en-US" altLang="ja-JP" dirty="0"/>
              <a:t>- </a:t>
            </a:r>
            <a:r>
              <a:rPr lang="ja-JP" altLang="en-US" dirty="0" smtClean="0"/>
              <a:t>データ更新時における高速化の解説</a:t>
            </a:r>
            <a:endParaRPr lang="en-US" altLang="ja-JP" dirty="0"/>
          </a:p>
          <a:p>
            <a:pPr>
              <a:buNone/>
            </a:pPr>
            <a:r>
              <a:rPr lang="en-US" altLang="ja-JP" dirty="0" smtClean="0"/>
              <a:t>  </a:t>
            </a:r>
            <a:r>
              <a:rPr lang="en-US" altLang="ja-JP" dirty="0" smtClean="0">
                <a:solidFill>
                  <a:srgbClr val="C0C0C0"/>
                </a:solidFill>
              </a:rPr>
              <a:t>Step3</a:t>
            </a:r>
            <a:r>
              <a:rPr lang="en-US" altLang="ja-JP" dirty="0">
                <a:solidFill>
                  <a:srgbClr val="C0C0C0"/>
                </a:solidFill>
              </a:rPr>
              <a:t>. </a:t>
            </a:r>
            <a:r>
              <a:rPr lang="ja-JP" altLang="en-US" dirty="0">
                <a:solidFill>
                  <a:srgbClr val="C0C0C0"/>
                </a:solidFill>
              </a:rPr>
              <a:t>デモ及び考察</a:t>
            </a:r>
            <a:endParaRPr lang="en-US" altLang="ja-JP" dirty="0">
              <a:solidFill>
                <a:srgbClr val="C0C0C0"/>
              </a:solidFill>
            </a:endParaRPr>
          </a:p>
          <a:p>
            <a:pPr>
              <a:buNone/>
            </a:pPr>
            <a:endParaRPr lang="en-US" altLang="ja-JP" dirty="0" smtClean="0">
              <a:solidFill>
                <a:srgbClr val="C0C0C0"/>
              </a:solidFill>
            </a:endParaRPr>
          </a:p>
        </p:txBody>
      </p:sp>
      <p:sp>
        <p:nvSpPr>
          <p:cNvPr id="22" name="タイトル 1"/>
          <p:cNvSpPr>
            <a:spLocks noGrp="1"/>
          </p:cNvSpPr>
          <p:nvPr>
            <p:ph type="title"/>
          </p:nvPr>
        </p:nvSpPr>
        <p:spPr>
          <a:xfrm>
            <a:off x="611560" y="260648"/>
            <a:ext cx="6624736" cy="792088"/>
          </a:xfrm>
        </p:spPr>
        <p:txBody>
          <a:bodyPr/>
          <a:lstStyle/>
          <a:p>
            <a:r>
              <a:rPr kumimoji="1" lang="ja-JP" altLang="en-US" dirty="0" smtClean="0"/>
              <a:t>間接光計算の解説</a:t>
            </a:r>
            <a:r>
              <a:rPr lang="ja-JP" altLang="en-US" dirty="0" smtClean="0"/>
              <a:t>手順</a:t>
            </a:r>
            <a:endParaRPr kumimoji="1" lang="ja-JP" altLang="en-US" dirty="0"/>
          </a:p>
        </p:txBody>
      </p:sp>
    </p:spTree>
    <p:extLst>
      <p:ext uri="{BB962C8B-B14F-4D97-AF65-F5344CB8AC3E}">
        <p14:creationId xmlns:p14="http://schemas.microsoft.com/office/powerpoint/2010/main" val="326104713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コンテンツ プレースホルダー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None/>
            </a:pPr>
            <a:r>
              <a:rPr lang="en-US" altLang="ja-JP" dirty="0" smtClean="0"/>
              <a:t>  </a:t>
            </a:r>
            <a:r>
              <a:rPr lang="en-US" altLang="ja-JP" dirty="0" smtClean="0">
                <a:solidFill>
                  <a:srgbClr val="C0C0C0"/>
                </a:solidFill>
              </a:rPr>
              <a:t>Step1. </a:t>
            </a:r>
            <a:r>
              <a:rPr lang="ja-JP" altLang="en-US" dirty="0" smtClean="0">
                <a:solidFill>
                  <a:srgbClr val="C0C0C0"/>
                </a:solidFill>
              </a:rPr>
              <a:t>静的オブジェクトの間接光計算</a:t>
            </a:r>
            <a:endParaRPr lang="en-US" altLang="ja-JP" dirty="0" smtClean="0">
              <a:solidFill>
                <a:srgbClr val="C0C0C0"/>
              </a:solidFill>
            </a:endParaRPr>
          </a:p>
          <a:p>
            <a:pPr>
              <a:buNone/>
            </a:pPr>
            <a:r>
              <a:rPr kumimoji="1" lang="en-US" altLang="ja-JP" dirty="0" smtClean="0"/>
              <a:t>  Step2. </a:t>
            </a:r>
            <a:r>
              <a:rPr kumimoji="1" lang="ja-JP" altLang="en-US" dirty="0" smtClean="0"/>
              <a:t>その他</a:t>
            </a:r>
            <a:r>
              <a:rPr lang="ja-JP" altLang="en-US" dirty="0" smtClean="0"/>
              <a:t>オブジェクトへの光の伝播</a:t>
            </a:r>
            <a:endParaRPr lang="en-US" altLang="ja-JP" dirty="0" smtClean="0"/>
          </a:p>
          <a:p>
            <a:pPr>
              <a:buNone/>
            </a:pPr>
            <a:r>
              <a:rPr lang="ja-JP" altLang="en-US" dirty="0"/>
              <a:t>　　</a:t>
            </a:r>
            <a:r>
              <a:rPr lang="en-US" altLang="ja-JP" dirty="0"/>
              <a:t>- </a:t>
            </a:r>
            <a:r>
              <a:rPr lang="ja-JP" altLang="en-US" dirty="0" smtClean="0"/>
              <a:t>手法概要の説明</a:t>
            </a:r>
            <a:endParaRPr lang="en-US" altLang="ja-JP" dirty="0"/>
          </a:p>
          <a:p>
            <a:pPr>
              <a:buNone/>
            </a:pPr>
            <a:r>
              <a:rPr lang="ja-JP" altLang="en-US" dirty="0"/>
              <a:t>　　</a:t>
            </a:r>
            <a:r>
              <a:rPr lang="en-US" altLang="ja-JP" dirty="0">
                <a:solidFill>
                  <a:srgbClr val="C0C0C0"/>
                </a:solidFill>
              </a:rPr>
              <a:t>- </a:t>
            </a:r>
            <a:r>
              <a:rPr lang="ja-JP" altLang="en-US" dirty="0" smtClean="0">
                <a:solidFill>
                  <a:srgbClr val="C0C0C0"/>
                </a:solidFill>
              </a:rPr>
              <a:t>データ更新時における高速化の解説</a:t>
            </a:r>
            <a:endParaRPr lang="en-US" altLang="ja-JP" dirty="0">
              <a:solidFill>
                <a:srgbClr val="C0C0C0"/>
              </a:solidFill>
            </a:endParaRPr>
          </a:p>
          <a:p>
            <a:pPr>
              <a:buNone/>
            </a:pPr>
            <a:r>
              <a:rPr lang="en-US" altLang="ja-JP" dirty="0" smtClean="0"/>
              <a:t>  </a:t>
            </a:r>
            <a:r>
              <a:rPr lang="en-US" altLang="ja-JP" dirty="0" smtClean="0">
                <a:solidFill>
                  <a:srgbClr val="C0C0C0"/>
                </a:solidFill>
              </a:rPr>
              <a:t>Step3</a:t>
            </a:r>
            <a:r>
              <a:rPr lang="en-US" altLang="ja-JP" dirty="0">
                <a:solidFill>
                  <a:srgbClr val="C0C0C0"/>
                </a:solidFill>
              </a:rPr>
              <a:t>. </a:t>
            </a:r>
            <a:r>
              <a:rPr lang="ja-JP" altLang="en-US" dirty="0">
                <a:solidFill>
                  <a:srgbClr val="C0C0C0"/>
                </a:solidFill>
              </a:rPr>
              <a:t>デモ及び考察</a:t>
            </a:r>
            <a:endParaRPr lang="en-US" altLang="ja-JP" dirty="0">
              <a:solidFill>
                <a:srgbClr val="C0C0C0"/>
              </a:solidFill>
            </a:endParaRPr>
          </a:p>
          <a:p>
            <a:pPr>
              <a:buNone/>
            </a:pPr>
            <a:endParaRPr lang="en-US" altLang="ja-JP" dirty="0" smtClean="0">
              <a:solidFill>
                <a:srgbClr val="C0C0C0"/>
              </a:solidFill>
            </a:endParaRPr>
          </a:p>
        </p:txBody>
      </p:sp>
      <p:sp>
        <p:nvSpPr>
          <p:cNvPr id="22" name="タイトル 1"/>
          <p:cNvSpPr>
            <a:spLocks noGrp="1"/>
          </p:cNvSpPr>
          <p:nvPr>
            <p:ph type="title"/>
          </p:nvPr>
        </p:nvSpPr>
        <p:spPr>
          <a:xfrm>
            <a:off x="611560" y="260648"/>
            <a:ext cx="6624736" cy="792088"/>
          </a:xfrm>
        </p:spPr>
        <p:txBody>
          <a:bodyPr/>
          <a:lstStyle/>
          <a:p>
            <a:r>
              <a:rPr kumimoji="1" lang="ja-JP" altLang="en-US" dirty="0" smtClean="0"/>
              <a:t>間接光計算の解説</a:t>
            </a:r>
            <a:r>
              <a:rPr lang="ja-JP" altLang="en-US" dirty="0" smtClean="0"/>
              <a:t>手順</a:t>
            </a:r>
            <a:endParaRPr kumimoji="1" lang="ja-JP" altLang="en-US" dirty="0"/>
          </a:p>
        </p:txBody>
      </p:sp>
    </p:spTree>
    <p:extLst>
      <p:ext uri="{BB962C8B-B14F-4D97-AF65-F5344CB8AC3E}">
        <p14:creationId xmlns:p14="http://schemas.microsoft.com/office/powerpoint/2010/main" val="252544182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en-US" altLang="ja-JP" smtClean="0"/>
              <a:t>Light </a:t>
            </a:r>
            <a:r>
              <a:rPr kumimoji="1" lang="en-US" altLang="ja-JP" dirty="0" smtClean="0"/>
              <a:t>Probe</a:t>
            </a:r>
            <a:endParaRPr kumimoji="1" lang="ja-JP" altLang="en-US" dirty="0"/>
          </a:p>
        </p:txBody>
      </p:sp>
      <p:sp>
        <p:nvSpPr>
          <p:cNvPr id="3" name="コンテンツ プレースホルダー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ja-JP" altLang="en-US" dirty="0"/>
              <a:t>背景以外の</a:t>
            </a:r>
            <a:r>
              <a:rPr lang="ja-JP" altLang="en-US" dirty="0" smtClean="0"/>
              <a:t>オブジェクトには</a:t>
            </a:r>
            <a:r>
              <a:rPr lang="en-US" altLang="ja-JP" dirty="0" smtClean="0">
                <a:solidFill>
                  <a:srgbClr val="FF0000"/>
                </a:solidFill>
              </a:rPr>
              <a:t>Light Probe</a:t>
            </a:r>
            <a:r>
              <a:rPr lang="ja-JP" altLang="en-US" dirty="0" smtClean="0"/>
              <a:t>を用いる</a:t>
            </a:r>
            <a:endParaRPr lang="en-US" altLang="ja-JP" dirty="0" smtClean="0"/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99592" y="2060848"/>
            <a:ext cx="7416824" cy="434252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4" name="動作設定ボタン : 進む/次へ 3">
            <a:hlinkClick r:id="rId3" action="ppaction://program" highlightClick="1"/>
          </p:cNvPr>
          <p:cNvSpPr/>
          <p:nvPr/>
        </p:nvSpPr>
        <p:spPr bwMode="auto">
          <a:xfrm>
            <a:off x="7164288" y="5755298"/>
            <a:ext cx="1008112" cy="648072"/>
          </a:xfrm>
          <a:prstGeom prst="actionButtonForwardNext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1" lang="ja-JP" altLang="en-US" sz="1800" b="1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charset="0"/>
              <a:ea typeface="ＭＳ Ｐゴシック" pitchFamily="50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260674351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9" name="Picture 5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27584" y="2988675"/>
            <a:ext cx="7748604" cy="327302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13" name="円/楕円 12"/>
          <p:cNvSpPr/>
          <p:nvPr/>
        </p:nvSpPr>
        <p:spPr bwMode="auto">
          <a:xfrm>
            <a:off x="3985289" y="3922409"/>
            <a:ext cx="1378799" cy="1378799"/>
          </a:xfrm>
          <a:prstGeom prst="ellipse">
            <a:avLst/>
          </a:prstGeom>
          <a:solidFill>
            <a:schemeClr val="bg1"/>
          </a:solidFill>
          <a:ln w="1905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1" lang="ja-JP" altLang="en-US" sz="1800" b="1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charset="0"/>
              <a:ea typeface="ＭＳ Ｐゴシック" pitchFamily="50" charset="-128"/>
            </a:endParaRPr>
          </a:p>
        </p:txBody>
      </p:sp>
      <p:pic>
        <p:nvPicPr>
          <p:cNvPr id="1030" name="Picture 6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27584" y="2996952"/>
            <a:ext cx="7748604" cy="327302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en-US" altLang="ja-JP" smtClean="0"/>
              <a:t>Light </a:t>
            </a:r>
            <a:r>
              <a:rPr kumimoji="1" lang="en-US" altLang="ja-JP" dirty="0" smtClean="0"/>
              <a:t>Probe</a:t>
            </a:r>
            <a:endParaRPr kumimoji="1" lang="ja-JP" altLang="en-US" dirty="0"/>
          </a:p>
        </p:txBody>
      </p:sp>
      <p:sp>
        <p:nvSpPr>
          <p:cNvPr id="3" name="コンテンツ プレースホルダー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kumimoji="1" lang="en-US" altLang="ja-JP" dirty="0" smtClean="0"/>
              <a:t>Light Probe</a:t>
            </a:r>
            <a:r>
              <a:rPr kumimoji="1" lang="ja-JP" altLang="en-US" dirty="0" smtClean="0"/>
              <a:t>とは</a:t>
            </a:r>
          </a:p>
          <a:p>
            <a:pPr lvl="1"/>
            <a:r>
              <a:rPr lang="ja-JP" altLang="en-US" dirty="0" smtClean="0"/>
              <a:t>全方位の入射光を保持する仮想的な球</a:t>
            </a:r>
            <a:endParaRPr lang="en-US" altLang="ja-JP" dirty="0" smtClean="0"/>
          </a:p>
          <a:p>
            <a:pPr lvl="1"/>
            <a:r>
              <a:rPr lang="ja-JP" altLang="en-US" dirty="0" smtClean="0"/>
              <a:t>今回は球面調和関数</a:t>
            </a:r>
            <a:r>
              <a:rPr lang="en-US" altLang="ja-JP" dirty="0" smtClean="0"/>
              <a:t>(SH)</a:t>
            </a:r>
            <a:r>
              <a:rPr lang="ja-JP" altLang="en-US" dirty="0" smtClean="0"/>
              <a:t>を使用</a:t>
            </a:r>
            <a:endParaRPr lang="en-US" altLang="ja-JP" dirty="0" smtClean="0"/>
          </a:p>
          <a:p>
            <a:pPr lvl="2"/>
            <a:endParaRPr lang="en-US" altLang="ja-JP" dirty="0"/>
          </a:p>
        </p:txBody>
      </p:sp>
      <p:sp>
        <p:nvSpPr>
          <p:cNvPr id="16" name="右矢印 15"/>
          <p:cNvSpPr/>
          <p:nvPr/>
        </p:nvSpPr>
        <p:spPr bwMode="auto">
          <a:xfrm rot="19800000">
            <a:off x="2602971" y="5291396"/>
            <a:ext cx="1485286" cy="274139"/>
          </a:xfrm>
          <a:prstGeom prst="rightArrow">
            <a:avLst>
              <a:gd name="adj1" fmla="val 33558"/>
              <a:gd name="adj2" fmla="val 110327"/>
            </a:avLst>
          </a:prstGeom>
          <a:solidFill>
            <a:srgbClr val="FFE0C1"/>
          </a:solidFill>
          <a:ln w="19050" cap="flat" cmpd="sng" algn="ctr">
            <a:solidFill>
              <a:schemeClr val="bg1">
                <a:lumMod val="50000"/>
              </a:schemeClr>
            </a:solidFill>
            <a:prstDash val="solid"/>
            <a:round/>
            <a:headEnd type="none" w="med" len="med"/>
            <a:tailEnd type="none" w="med" len="med"/>
          </a:ln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1" lang="ja-JP" altLang="en-US" sz="1800" b="1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charset="0"/>
              <a:ea typeface="ＭＳ Ｐゴシック" pitchFamily="50" charset="-128"/>
            </a:endParaRPr>
          </a:p>
        </p:txBody>
      </p:sp>
      <p:sp>
        <p:nvSpPr>
          <p:cNvPr id="17" name="右矢印 16"/>
          <p:cNvSpPr/>
          <p:nvPr/>
        </p:nvSpPr>
        <p:spPr bwMode="auto">
          <a:xfrm rot="893675">
            <a:off x="2322997" y="4002010"/>
            <a:ext cx="1584176" cy="308662"/>
          </a:xfrm>
          <a:prstGeom prst="rightArrow">
            <a:avLst>
              <a:gd name="adj1" fmla="val 39658"/>
              <a:gd name="adj2" fmla="val 105115"/>
            </a:avLst>
          </a:prstGeom>
          <a:solidFill>
            <a:srgbClr val="FFCC99"/>
          </a:solidFill>
          <a:ln w="19050" cap="flat" cmpd="sng" algn="ctr">
            <a:solidFill>
              <a:schemeClr val="bg1">
                <a:lumMod val="50000"/>
              </a:schemeClr>
            </a:solidFill>
            <a:prstDash val="solid"/>
            <a:round/>
            <a:headEnd type="none" w="med" len="med"/>
            <a:tailEnd type="none" w="med" len="med"/>
          </a:ln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1" lang="ja-JP" altLang="en-US" sz="1800" b="1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charset="0"/>
              <a:ea typeface="ＭＳ Ｐゴシック" pitchFamily="50" charset="-128"/>
            </a:endParaRPr>
          </a:p>
        </p:txBody>
      </p:sp>
      <p:sp>
        <p:nvSpPr>
          <p:cNvPr id="18" name="右矢印 17"/>
          <p:cNvSpPr/>
          <p:nvPr/>
        </p:nvSpPr>
        <p:spPr bwMode="auto">
          <a:xfrm rot="9000000">
            <a:off x="5333119" y="3796520"/>
            <a:ext cx="1584176" cy="313513"/>
          </a:xfrm>
          <a:prstGeom prst="rightArrow">
            <a:avLst>
              <a:gd name="adj1" fmla="val 37251"/>
              <a:gd name="adj2" fmla="val 105115"/>
            </a:avLst>
          </a:prstGeom>
          <a:solidFill>
            <a:srgbClr val="FF3300"/>
          </a:solidFill>
          <a:ln w="19050" cap="flat" cmpd="sng" algn="ctr">
            <a:solidFill>
              <a:schemeClr val="bg1"/>
            </a:solidFill>
            <a:prstDash val="solid"/>
            <a:round/>
            <a:headEnd type="none" w="med" len="med"/>
            <a:tailEnd type="none" w="med" len="med"/>
          </a:ln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1" lang="ja-JP" altLang="en-US" sz="1800" b="1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charset="0"/>
              <a:ea typeface="ＭＳ Ｐゴシック" pitchFamily="50" charset="-128"/>
            </a:endParaRPr>
          </a:p>
        </p:txBody>
      </p:sp>
      <p:sp>
        <p:nvSpPr>
          <p:cNvPr id="19" name="右矢印 18"/>
          <p:cNvSpPr/>
          <p:nvPr/>
        </p:nvSpPr>
        <p:spPr bwMode="auto">
          <a:xfrm rot="11735544">
            <a:off x="5333119" y="5128346"/>
            <a:ext cx="1584176" cy="252638"/>
          </a:xfrm>
          <a:prstGeom prst="rightArrow">
            <a:avLst>
              <a:gd name="adj1" fmla="val 50000"/>
              <a:gd name="adj2" fmla="val 123272"/>
            </a:avLst>
          </a:prstGeom>
          <a:solidFill>
            <a:srgbClr val="FF3300"/>
          </a:solidFill>
          <a:ln w="19050" cap="flat" cmpd="sng" algn="ctr">
            <a:solidFill>
              <a:schemeClr val="bg1"/>
            </a:solidFill>
            <a:prstDash val="solid"/>
            <a:round/>
            <a:headEnd type="none" w="med" len="med"/>
            <a:tailEnd type="none" w="med" len="med"/>
          </a:ln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1" lang="ja-JP" altLang="en-US" sz="1800" b="1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charset="0"/>
              <a:ea typeface="ＭＳ Ｐゴシック" pitchFamily="50" charset="-128"/>
            </a:endParaRPr>
          </a:p>
        </p:txBody>
      </p:sp>
      <p:sp>
        <p:nvSpPr>
          <p:cNvPr id="20" name="右矢印 19"/>
          <p:cNvSpPr/>
          <p:nvPr/>
        </p:nvSpPr>
        <p:spPr bwMode="auto">
          <a:xfrm rot="16200000">
            <a:off x="4349540" y="5547721"/>
            <a:ext cx="719072" cy="305942"/>
          </a:xfrm>
          <a:prstGeom prst="rightArrow">
            <a:avLst>
              <a:gd name="adj1" fmla="val 37546"/>
              <a:gd name="adj2" fmla="val 105115"/>
            </a:avLst>
          </a:prstGeom>
          <a:solidFill>
            <a:srgbClr val="FFE0C1"/>
          </a:solidFill>
          <a:ln w="19050" cap="flat" cmpd="sng" algn="ctr">
            <a:solidFill>
              <a:schemeClr val="bg1">
                <a:lumMod val="50000"/>
              </a:schemeClr>
            </a:solidFill>
            <a:prstDash val="solid"/>
            <a:round/>
            <a:headEnd type="none" w="med" len="med"/>
            <a:tailEnd type="none" w="med" len="med"/>
          </a:ln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1" lang="ja-JP" altLang="en-US" sz="1800" b="1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charset="0"/>
              <a:ea typeface="ＭＳ Ｐゴシック" pitchFamily="50" charset="-128"/>
            </a:endParaRPr>
          </a:p>
        </p:txBody>
      </p:sp>
      <p:sp>
        <p:nvSpPr>
          <p:cNvPr id="21" name="右矢印 20"/>
          <p:cNvSpPr/>
          <p:nvPr/>
        </p:nvSpPr>
        <p:spPr bwMode="auto">
          <a:xfrm rot="5400000">
            <a:off x="4406576" y="3348125"/>
            <a:ext cx="590620" cy="320322"/>
          </a:xfrm>
          <a:prstGeom prst="rightArrow">
            <a:avLst>
              <a:gd name="adj1" fmla="val 38105"/>
              <a:gd name="adj2" fmla="val 72406"/>
            </a:avLst>
          </a:prstGeom>
          <a:solidFill>
            <a:srgbClr val="FF9966"/>
          </a:solidFill>
          <a:ln w="19050" cap="flat" cmpd="sng" algn="ctr">
            <a:solidFill>
              <a:schemeClr val="bg1"/>
            </a:solidFill>
            <a:prstDash val="solid"/>
            <a:round/>
            <a:headEnd type="none" w="med" len="med"/>
            <a:tailEnd type="none" w="med" len="med"/>
          </a:ln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1" lang="ja-JP" altLang="en-US" sz="1800" b="1" i="0" u="none" strike="noStrike" cap="none" normalizeH="0" baseline="0" smtClean="0">
              <a:ln>
                <a:noFill/>
              </a:ln>
              <a:solidFill>
                <a:srgbClr val="FF9966"/>
              </a:solidFill>
              <a:effectLst/>
              <a:latin typeface="Arial" charset="0"/>
              <a:ea typeface="ＭＳ Ｐゴシック" pitchFamily="50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268145344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10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" grpId="0" animBg="1"/>
      <p:bldP spid="16" grpId="0" animBg="1"/>
      <p:bldP spid="17" grpId="0" animBg="1"/>
      <p:bldP spid="18" grpId="0" animBg="1"/>
      <p:bldP spid="19" grpId="0" animBg="1"/>
      <p:bldP spid="20" grpId="0" animBg="1"/>
      <p:bldP spid="21" grpId="0" animBg="1"/>
    </p:bldLst>
  </p:timing>
</p:sld>
</file>

<file path=ppt/slides/slide6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en-US" altLang="ja-JP" dirty="0" smtClean="0"/>
              <a:t>Light Probe</a:t>
            </a:r>
            <a:r>
              <a:rPr kumimoji="1" lang="ja-JP" altLang="en-US" dirty="0" smtClean="0"/>
              <a:t>によるライティング</a:t>
            </a:r>
            <a:endParaRPr kumimoji="1" lang="ja-JP" altLang="en-US" dirty="0"/>
          </a:p>
        </p:txBody>
      </p:sp>
      <p:sp>
        <p:nvSpPr>
          <p:cNvPr id="3" name="コンテンツ プレースホルダー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kumimoji="1" lang="en-US" altLang="ja-JP" dirty="0" smtClean="0"/>
              <a:t>Light Probe</a:t>
            </a:r>
            <a:r>
              <a:rPr kumimoji="1" lang="ja-JP" altLang="en-US" dirty="0" smtClean="0"/>
              <a:t>を離散的に配置</a:t>
            </a:r>
            <a:endParaRPr lang="en-US" altLang="ja-JP" dirty="0" smtClean="0"/>
          </a:p>
          <a:p>
            <a:pPr lvl="1"/>
            <a:r>
              <a:rPr kumimoji="1" lang="ja-JP" altLang="en-US" dirty="0" smtClean="0"/>
              <a:t>シェーダで近傍の</a:t>
            </a:r>
            <a:r>
              <a:rPr kumimoji="1" lang="en-US" altLang="ja-JP" dirty="0" smtClean="0"/>
              <a:t>Light Probe</a:t>
            </a:r>
            <a:r>
              <a:rPr kumimoji="1" lang="ja-JP" altLang="en-US" dirty="0" smtClean="0"/>
              <a:t>の値を補間して</a:t>
            </a:r>
            <a:r>
              <a:rPr kumimoji="1" lang="en-US" altLang="ja-JP" dirty="0" smtClean="0"/>
              <a:t/>
            </a:r>
            <a:br>
              <a:rPr kumimoji="1" lang="en-US" altLang="ja-JP" dirty="0" smtClean="0"/>
            </a:br>
            <a:r>
              <a:rPr lang="ja-JP" altLang="en-US" dirty="0" smtClean="0"/>
              <a:t>間接光の表現が可能</a:t>
            </a:r>
            <a:endParaRPr kumimoji="1" lang="ja-JP" altLang="en-US" dirty="0" smtClean="0"/>
          </a:p>
        </p:txBody>
      </p:sp>
      <p:pic>
        <p:nvPicPr>
          <p:cNvPr id="1031" name="Picture 7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3568" y="2924944"/>
            <a:ext cx="7936974" cy="32993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32" name="Picture 8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3568" y="2924943"/>
            <a:ext cx="7936974" cy="32993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29" name="Picture 5" descr="C:\Users\re-yasuda\Desktop\CEDEC2012\名称未設定-1.bmp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8682" y="2924944"/>
            <a:ext cx="7936974" cy="330101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pSp>
        <p:nvGrpSpPr>
          <p:cNvPr id="28" name="グループ化 27"/>
          <p:cNvGrpSpPr/>
          <p:nvPr/>
        </p:nvGrpSpPr>
        <p:grpSpPr>
          <a:xfrm>
            <a:off x="1691680" y="3198136"/>
            <a:ext cx="5760640" cy="2801820"/>
            <a:chOff x="1691680" y="3198136"/>
            <a:chExt cx="5760640" cy="2801820"/>
          </a:xfrm>
        </p:grpSpPr>
        <p:cxnSp>
          <p:nvCxnSpPr>
            <p:cNvPr id="6" name="直線矢印コネクタ 5"/>
            <p:cNvCxnSpPr/>
            <p:nvPr/>
          </p:nvCxnSpPr>
          <p:spPr bwMode="auto">
            <a:xfrm>
              <a:off x="1691680" y="3429000"/>
              <a:ext cx="1800200" cy="792088"/>
            </a:xfrm>
            <a:prstGeom prst="straightConnector1">
              <a:avLst/>
            </a:prstGeom>
            <a:solidFill>
              <a:schemeClr val="accent1"/>
            </a:solidFill>
            <a:ln w="38100" cap="flat" cmpd="sng" algn="ctr">
              <a:solidFill>
                <a:srgbClr val="FF3300"/>
              </a:solidFill>
              <a:prstDash val="solid"/>
              <a:round/>
              <a:headEnd type="none" w="med" len="med"/>
              <a:tailEnd type="arrow"/>
            </a:ln>
            <a:effectLst>
              <a:glow rad="101600">
                <a:schemeClr val="bg1">
                  <a:alpha val="60000"/>
                </a:schemeClr>
              </a:glow>
            </a:effectLst>
          </p:spPr>
        </p:cxnSp>
        <p:cxnSp>
          <p:nvCxnSpPr>
            <p:cNvPr id="17" name="直線矢印コネクタ 16"/>
            <p:cNvCxnSpPr/>
            <p:nvPr/>
          </p:nvCxnSpPr>
          <p:spPr bwMode="auto">
            <a:xfrm flipV="1">
              <a:off x="1752600" y="4991100"/>
              <a:ext cx="1803400" cy="266700"/>
            </a:xfrm>
            <a:prstGeom prst="straightConnector1">
              <a:avLst/>
            </a:prstGeom>
            <a:solidFill>
              <a:schemeClr val="accent1"/>
            </a:solidFill>
            <a:ln w="38100" cap="flat" cmpd="sng" algn="ctr">
              <a:solidFill>
                <a:srgbClr val="FF3300"/>
              </a:solidFill>
              <a:prstDash val="solid"/>
              <a:round/>
              <a:headEnd type="none" w="med" len="med"/>
              <a:tailEnd type="arrow"/>
            </a:ln>
            <a:effectLst>
              <a:glow rad="101600">
                <a:schemeClr val="bg1">
                  <a:alpha val="60000"/>
                </a:schemeClr>
              </a:glow>
            </a:effectLst>
          </p:spPr>
        </p:cxnSp>
        <p:cxnSp>
          <p:nvCxnSpPr>
            <p:cNvPr id="20" name="直線矢印コネクタ 19"/>
            <p:cNvCxnSpPr/>
            <p:nvPr/>
          </p:nvCxnSpPr>
          <p:spPr bwMode="auto">
            <a:xfrm flipV="1">
              <a:off x="2632224" y="5041900"/>
              <a:ext cx="1190476" cy="958056"/>
            </a:xfrm>
            <a:prstGeom prst="straightConnector1">
              <a:avLst/>
            </a:prstGeom>
            <a:solidFill>
              <a:schemeClr val="accent1"/>
            </a:solidFill>
            <a:ln w="57150" cap="flat" cmpd="sng" algn="ctr">
              <a:solidFill>
                <a:srgbClr val="FF3300"/>
              </a:solidFill>
              <a:prstDash val="solid"/>
              <a:round/>
              <a:headEnd type="none" w="med" len="med"/>
              <a:tailEnd type="arrow"/>
            </a:ln>
            <a:effectLst>
              <a:glow rad="101600">
                <a:schemeClr val="bg1">
                  <a:alpha val="60000"/>
                </a:schemeClr>
              </a:glow>
            </a:effectLst>
          </p:spPr>
        </p:cxnSp>
        <p:cxnSp>
          <p:nvCxnSpPr>
            <p:cNvPr id="22" name="直線矢印コネクタ 21"/>
            <p:cNvCxnSpPr/>
            <p:nvPr/>
          </p:nvCxnSpPr>
          <p:spPr bwMode="auto">
            <a:xfrm>
              <a:off x="2627040" y="3198136"/>
              <a:ext cx="1080864" cy="878936"/>
            </a:xfrm>
            <a:prstGeom prst="straightConnector1">
              <a:avLst/>
            </a:prstGeom>
            <a:solidFill>
              <a:schemeClr val="accent1"/>
            </a:solidFill>
            <a:ln w="76200" cap="flat" cmpd="sng" algn="ctr">
              <a:solidFill>
                <a:srgbClr val="FF3300"/>
              </a:solidFill>
              <a:prstDash val="solid"/>
              <a:round/>
              <a:headEnd type="none" w="med" len="med"/>
              <a:tailEnd type="arrow"/>
            </a:ln>
            <a:effectLst>
              <a:glow rad="101600">
                <a:schemeClr val="bg1">
                  <a:alpha val="60000"/>
                </a:schemeClr>
              </a:glow>
            </a:effectLst>
          </p:spPr>
        </p:cxnSp>
        <p:cxnSp>
          <p:nvCxnSpPr>
            <p:cNvPr id="33" name="直線矢印コネクタ 32"/>
            <p:cNvCxnSpPr/>
            <p:nvPr/>
          </p:nvCxnSpPr>
          <p:spPr bwMode="auto">
            <a:xfrm flipH="1">
              <a:off x="4584700" y="3429000"/>
              <a:ext cx="635372" cy="648072"/>
            </a:xfrm>
            <a:prstGeom prst="straightConnector1">
              <a:avLst/>
            </a:prstGeom>
            <a:solidFill>
              <a:schemeClr val="accent1"/>
            </a:solidFill>
            <a:ln w="28575" cap="flat" cmpd="sng" algn="ctr">
              <a:solidFill>
                <a:srgbClr val="FF3300"/>
              </a:solidFill>
              <a:prstDash val="solid"/>
              <a:round/>
              <a:headEnd type="none" w="med" len="med"/>
              <a:tailEnd type="arrow"/>
            </a:ln>
            <a:effectLst>
              <a:glow rad="63500">
                <a:schemeClr val="accent3">
                  <a:satMod val="175000"/>
                  <a:alpha val="40000"/>
                </a:schemeClr>
              </a:glow>
            </a:effectLst>
          </p:spPr>
        </p:cxnSp>
        <p:cxnSp>
          <p:nvCxnSpPr>
            <p:cNvPr id="37" name="直線矢印コネクタ 36"/>
            <p:cNvCxnSpPr/>
            <p:nvPr/>
          </p:nvCxnSpPr>
          <p:spPr bwMode="auto">
            <a:xfrm flipH="1" flipV="1">
              <a:off x="4652055" y="4951480"/>
              <a:ext cx="568018" cy="172970"/>
            </a:xfrm>
            <a:prstGeom prst="straightConnector1">
              <a:avLst/>
            </a:prstGeom>
            <a:solidFill>
              <a:schemeClr val="accent1"/>
            </a:solidFill>
            <a:ln w="28575" cap="flat" cmpd="sng" algn="ctr">
              <a:solidFill>
                <a:srgbClr val="FF3300"/>
              </a:solidFill>
              <a:prstDash val="solid"/>
              <a:round/>
              <a:headEnd type="none" w="med" len="med"/>
              <a:tailEnd type="arrow"/>
            </a:ln>
            <a:effectLst>
              <a:glow rad="63500">
                <a:schemeClr val="accent3">
                  <a:satMod val="175000"/>
                  <a:alpha val="40000"/>
                </a:schemeClr>
              </a:glow>
            </a:effectLst>
          </p:spPr>
        </p:cxnSp>
        <p:cxnSp>
          <p:nvCxnSpPr>
            <p:cNvPr id="27" name="直線矢印コネクタ 26"/>
            <p:cNvCxnSpPr/>
            <p:nvPr/>
          </p:nvCxnSpPr>
          <p:spPr bwMode="auto">
            <a:xfrm flipH="1">
              <a:off x="5076056" y="3268296"/>
              <a:ext cx="2376264" cy="808776"/>
            </a:xfrm>
            <a:prstGeom prst="straightConnector1">
              <a:avLst/>
            </a:prstGeom>
            <a:solidFill>
              <a:schemeClr val="accent1"/>
            </a:solidFill>
            <a:ln w="76200" cap="flat" cmpd="sng" algn="ctr">
              <a:solidFill>
                <a:srgbClr val="FF3300"/>
              </a:solidFill>
              <a:prstDash val="solid"/>
              <a:round/>
              <a:headEnd type="none" w="med" len="med"/>
              <a:tailEnd type="arrow"/>
            </a:ln>
            <a:effectLst>
              <a:glow rad="101600">
                <a:schemeClr val="bg1">
                  <a:alpha val="60000"/>
                </a:schemeClr>
              </a:glow>
            </a:effectLst>
          </p:spPr>
        </p:cxnSp>
        <p:cxnSp>
          <p:nvCxnSpPr>
            <p:cNvPr id="30" name="直線矢印コネクタ 29"/>
            <p:cNvCxnSpPr/>
            <p:nvPr/>
          </p:nvCxnSpPr>
          <p:spPr bwMode="auto">
            <a:xfrm flipH="1" flipV="1">
              <a:off x="5076056" y="4866912"/>
              <a:ext cx="2160240" cy="781776"/>
            </a:xfrm>
            <a:prstGeom prst="straightConnector1">
              <a:avLst/>
            </a:prstGeom>
            <a:solidFill>
              <a:schemeClr val="accent1"/>
            </a:solidFill>
            <a:ln w="76200" cap="flat" cmpd="sng" algn="ctr">
              <a:solidFill>
                <a:srgbClr val="FF3300"/>
              </a:solidFill>
              <a:prstDash val="solid"/>
              <a:round/>
              <a:headEnd type="none" w="med" len="med"/>
              <a:tailEnd type="arrow"/>
            </a:ln>
            <a:effectLst>
              <a:glow rad="101600">
                <a:schemeClr val="bg1">
                  <a:alpha val="60000"/>
                </a:schemeClr>
              </a:glow>
            </a:effectLst>
          </p:spPr>
        </p:cxnSp>
      </p:grpSp>
      <p:pic>
        <p:nvPicPr>
          <p:cNvPr id="1033" name="Picture 9" descr="C:\Users\re-yasuda\Desktop\CEDEC2012\名称未設定-2.bmp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8681" y="2924942"/>
            <a:ext cx="7936977" cy="330101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5" name="Picture 11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90418" y="2924944"/>
            <a:ext cx="7941065" cy="330101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00304892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0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10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10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10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en-US" altLang="ja-JP" dirty="0" smtClean="0"/>
              <a:t>Light Probe</a:t>
            </a:r>
            <a:r>
              <a:rPr kumimoji="1" lang="ja-JP" altLang="en-US" dirty="0" smtClean="0"/>
              <a:t>によるライティング</a:t>
            </a:r>
            <a:endParaRPr kumimoji="1" lang="ja-JP" altLang="en-US" dirty="0"/>
          </a:p>
        </p:txBody>
      </p:sp>
      <p:sp>
        <p:nvSpPr>
          <p:cNvPr id="3" name="コンテンツ プレースホル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ja-JP" altLang="en-US" dirty="0" smtClean="0"/>
              <a:t>時間の都合上、詳細は割愛</a:t>
            </a:r>
            <a:r>
              <a:rPr lang="en-US" altLang="ja-JP" dirty="0" smtClean="0"/>
              <a:t/>
            </a:r>
            <a:br>
              <a:rPr lang="en-US" altLang="ja-JP" dirty="0" smtClean="0"/>
            </a:br>
            <a:r>
              <a:rPr lang="ja-JP" altLang="en-US" dirty="0" smtClean="0"/>
              <a:t>詳しくは下記書籍をご参照下さい</a:t>
            </a:r>
            <a:endParaRPr lang="en-US" altLang="ja-JP" dirty="0" smtClean="0"/>
          </a:p>
          <a:p>
            <a:pPr lvl="1"/>
            <a:r>
              <a:rPr lang="en-US" altLang="ja-JP" sz="2300" dirty="0" smtClean="0"/>
              <a:t>Chapter8 </a:t>
            </a:r>
            <a:r>
              <a:rPr lang="ja-JP" altLang="en-US" sz="2300" dirty="0" smtClean="0"/>
              <a:t>「</a:t>
            </a:r>
            <a:r>
              <a:rPr lang="en-US" altLang="ja-JP" sz="2300" dirty="0" smtClean="0"/>
              <a:t>KILLZONE2</a:t>
            </a:r>
            <a:r>
              <a:rPr lang="ja-JP" altLang="en-US" sz="2300" dirty="0" smtClean="0"/>
              <a:t>」 </a:t>
            </a:r>
            <a:r>
              <a:rPr lang="en-US" altLang="ja-JP" sz="2300" dirty="0" smtClean="0"/>
              <a:t>: Light Probe</a:t>
            </a:r>
            <a:r>
              <a:rPr lang="ja-JP" altLang="en-US" sz="2300" dirty="0" smtClean="0"/>
              <a:t>自体の解説</a:t>
            </a:r>
            <a:endParaRPr lang="en-US" altLang="ja-JP" sz="2300" dirty="0" smtClean="0"/>
          </a:p>
          <a:p>
            <a:pPr lvl="1"/>
            <a:r>
              <a:rPr lang="en-US" altLang="ja-JP" sz="2300" dirty="0" smtClean="0"/>
              <a:t>Chapter9</a:t>
            </a:r>
            <a:r>
              <a:rPr lang="ja-JP" altLang="en-US" sz="2300" dirty="0" smtClean="0"/>
              <a:t> 「バイオハザード</a:t>
            </a:r>
            <a:r>
              <a:rPr lang="en-US" altLang="ja-JP" sz="2300" dirty="0" smtClean="0"/>
              <a:t>5</a:t>
            </a:r>
            <a:r>
              <a:rPr lang="ja-JP" altLang="en-US" sz="2300" dirty="0" smtClean="0"/>
              <a:t>」 </a:t>
            </a:r>
            <a:r>
              <a:rPr lang="en-US" altLang="ja-JP" sz="2300" dirty="0" smtClean="0"/>
              <a:t>: Light Probe</a:t>
            </a:r>
            <a:r>
              <a:rPr lang="ja-JP" altLang="en-US" sz="2300" dirty="0" smtClean="0"/>
              <a:t>によるライティング</a:t>
            </a:r>
            <a:endParaRPr lang="en-US" altLang="ja-JP" sz="2300" dirty="0" smtClean="0"/>
          </a:p>
          <a:p>
            <a:pPr marL="0" indent="0">
              <a:buNone/>
            </a:pPr>
            <a:endParaRPr lang="en-US" altLang="ja-JP" dirty="0" smtClean="0"/>
          </a:p>
          <a:p>
            <a:pPr marL="0" indent="0">
              <a:buNone/>
            </a:pPr>
            <a:endParaRPr lang="en-US" altLang="ja-JP" sz="600" dirty="0" smtClean="0"/>
          </a:p>
        </p:txBody>
      </p:sp>
      <p:pic>
        <p:nvPicPr>
          <p:cNvPr id="4" name="図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771800" y="3278770"/>
            <a:ext cx="1944216" cy="2526494"/>
          </a:xfrm>
          <a:prstGeom prst="rect">
            <a:avLst/>
          </a:prstGeom>
        </p:spPr>
      </p:pic>
      <p:sp>
        <p:nvSpPr>
          <p:cNvPr id="7" name="テキスト ボックス 6"/>
          <p:cNvSpPr txBox="1"/>
          <p:nvPr/>
        </p:nvSpPr>
        <p:spPr>
          <a:xfrm>
            <a:off x="4289538" y="4077072"/>
            <a:ext cx="3450814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ja-JP" altLang="en-US" sz="1600" dirty="0" smtClean="0"/>
              <a:t>西川善司著</a:t>
            </a:r>
            <a:endParaRPr lang="en-US" altLang="ja-JP" sz="1600" dirty="0" smtClean="0"/>
          </a:p>
          <a:p>
            <a:r>
              <a:rPr kumimoji="1" lang="ja-JP" altLang="en-US" sz="1600" dirty="0" smtClean="0"/>
              <a:t>「</a:t>
            </a:r>
            <a:r>
              <a:rPr kumimoji="1" lang="en-US" altLang="ja-JP" sz="1600" dirty="0" smtClean="0"/>
              <a:t>3D</a:t>
            </a:r>
            <a:r>
              <a:rPr kumimoji="1" lang="ja-JP" altLang="en-US" sz="1600" dirty="0" smtClean="0"/>
              <a:t>ゲームファンのための</a:t>
            </a:r>
            <a:r>
              <a:rPr kumimoji="1" lang="en-US" altLang="ja-JP" sz="1600" dirty="0" smtClean="0"/>
              <a:t/>
            </a:r>
            <a:br>
              <a:rPr kumimoji="1" lang="en-US" altLang="ja-JP" sz="1600" dirty="0" smtClean="0"/>
            </a:br>
            <a:r>
              <a:rPr kumimoji="1" lang="ja-JP" altLang="en-US" sz="1600" dirty="0" smtClean="0"/>
              <a:t>グラフィックス講座」</a:t>
            </a:r>
            <a:endParaRPr kumimoji="1" lang="en-US" altLang="ja-JP" sz="1600" dirty="0" smtClean="0"/>
          </a:p>
        </p:txBody>
      </p:sp>
      <p:sp>
        <p:nvSpPr>
          <p:cNvPr id="6" name="Rectangle 10"/>
          <p:cNvSpPr>
            <a:spLocks noChangeArrowheads="1"/>
          </p:cNvSpPr>
          <p:nvPr/>
        </p:nvSpPr>
        <p:spPr bwMode="auto">
          <a:xfrm>
            <a:off x="1691680" y="5923114"/>
            <a:ext cx="5184576" cy="458214"/>
          </a:xfrm>
          <a:prstGeom prst="rect">
            <a:avLst/>
          </a:prstGeom>
          <a:solidFill>
            <a:schemeClr val="bg1"/>
          </a:solidFill>
          <a:ln w="19050">
            <a:solidFill>
              <a:srgbClr val="CC3300"/>
            </a:solidFill>
            <a:miter lim="800000"/>
            <a:headEnd/>
            <a:tailEnd/>
          </a:ln>
          <a:effectLst/>
        </p:spPr>
        <p:txBody>
          <a:bodyPr/>
          <a:lstStyle/>
          <a:p>
            <a:r>
              <a:rPr lang="ja-JP" altLang="en-US" sz="2400" dirty="0" smtClean="0">
                <a:solidFill>
                  <a:srgbClr val="CC3300"/>
                </a:solidFill>
              </a:rPr>
              <a:t>ここまでは、あくまで既存の手法の話</a:t>
            </a:r>
            <a:endParaRPr lang="en-US" altLang="ja-JP" sz="2400" dirty="0">
              <a:solidFill>
                <a:srgbClr val="CC33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5938146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5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</p:bldLst>
  </p:timing>
</p:sld>
</file>

<file path=ppt/slides/slide6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コンテンツ プレースホルダー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None/>
            </a:pPr>
            <a:r>
              <a:rPr lang="en-US" altLang="ja-JP" dirty="0" smtClean="0"/>
              <a:t>  </a:t>
            </a:r>
            <a:r>
              <a:rPr lang="en-US" altLang="ja-JP" dirty="0" smtClean="0">
                <a:solidFill>
                  <a:srgbClr val="C0C0C0"/>
                </a:solidFill>
              </a:rPr>
              <a:t>Step1. </a:t>
            </a:r>
            <a:r>
              <a:rPr lang="ja-JP" altLang="en-US" dirty="0" smtClean="0">
                <a:solidFill>
                  <a:srgbClr val="C0C0C0"/>
                </a:solidFill>
              </a:rPr>
              <a:t>静的オブジェクトの間接光計算</a:t>
            </a:r>
            <a:endParaRPr lang="en-US" altLang="ja-JP" dirty="0" smtClean="0">
              <a:solidFill>
                <a:srgbClr val="C0C0C0"/>
              </a:solidFill>
            </a:endParaRPr>
          </a:p>
          <a:p>
            <a:pPr>
              <a:buNone/>
            </a:pPr>
            <a:r>
              <a:rPr kumimoji="1" lang="en-US" altLang="ja-JP" dirty="0" smtClean="0"/>
              <a:t>  Step2. </a:t>
            </a:r>
            <a:r>
              <a:rPr kumimoji="1" lang="ja-JP" altLang="en-US" dirty="0" smtClean="0"/>
              <a:t>その他</a:t>
            </a:r>
            <a:r>
              <a:rPr lang="ja-JP" altLang="en-US" dirty="0" smtClean="0"/>
              <a:t>オブジェクトへの光の伝播</a:t>
            </a:r>
            <a:endParaRPr lang="en-US" altLang="ja-JP" dirty="0" smtClean="0"/>
          </a:p>
          <a:p>
            <a:pPr>
              <a:buNone/>
            </a:pPr>
            <a:r>
              <a:rPr lang="ja-JP" altLang="en-US" dirty="0">
                <a:solidFill>
                  <a:srgbClr val="C0C0C0"/>
                </a:solidFill>
              </a:rPr>
              <a:t>　　</a:t>
            </a:r>
            <a:r>
              <a:rPr lang="en-US" altLang="ja-JP" dirty="0">
                <a:solidFill>
                  <a:srgbClr val="C0C0C0"/>
                </a:solidFill>
              </a:rPr>
              <a:t>- </a:t>
            </a:r>
            <a:r>
              <a:rPr lang="ja-JP" altLang="en-US" dirty="0" smtClean="0">
                <a:solidFill>
                  <a:srgbClr val="C0C0C0"/>
                </a:solidFill>
              </a:rPr>
              <a:t>手法概要の説明</a:t>
            </a:r>
            <a:endParaRPr lang="en-US" altLang="ja-JP" dirty="0">
              <a:solidFill>
                <a:srgbClr val="C0C0C0"/>
              </a:solidFill>
            </a:endParaRPr>
          </a:p>
          <a:p>
            <a:pPr>
              <a:buNone/>
            </a:pPr>
            <a:r>
              <a:rPr lang="ja-JP" altLang="en-US" dirty="0"/>
              <a:t>　　</a:t>
            </a:r>
            <a:r>
              <a:rPr lang="en-US" altLang="ja-JP" dirty="0"/>
              <a:t>- </a:t>
            </a:r>
            <a:r>
              <a:rPr lang="ja-JP" altLang="en-US" dirty="0" smtClean="0"/>
              <a:t>データ更新時における高速化の解説</a:t>
            </a:r>
            <a:endParaRPr lang="en-US" altLang="ja-JP" dirty="0"/>
          </a:p>
          <a:p>
            <a:pPr>
              <a:buNone/>
            </a:pPr>
            <a:r>
              <a:rPr lang="en-US" altLang="ja-JP" dirty="0" smtClean="0"/>
              <a:t>  </a:t>
            </a:r>
            <a:r>
              <a:rPr lang="en-US" altLang="ja-JP" dirty="0" smtClean="0">
                <a:solidFill>
                  <a:srgbClr val="C0C0C0"/>
                </a:solidFill>
              </a:rPr>
              <a:t>Step3</a:t>
            </a:r>
            <a:r>
              <a:rPr lang="en-US" altLang="ja-JP" dirty="0">
                <a:solidFill>
                  <a:srgbClr val="C0C0C0"/>
                </a:solidFill>
              </a:rPr>
              <a:t>. </a:t>
            </a:r>
            <a:r>
              <a:rPr lang="ja-JP" altLang="en-US" dirty="0">
                <a:solidFill>
                  <a:srgbClr val="C0C0C0"/>
                </a:solidFill>
              </a:rPr>
              <a:t>デモ及び考察</a:t>
            </a:r>
            <a:endParaRPr lang="en-US" altLang="ja-JP" dirty="0">
              <a:solidFill>
                <a:srgbClr val="C0C0C0"/>
              </a:solidFill>
            </a:endParaRPr>
          </a:p>
          <a:p>
            <a:pPr>
              <a:buNone/>
            </a:pPr>
            <a:endParaRPr lang="en-US" altLang="ja-JP" dirty="0" smtClean="0">
              <a:solidFill>
                <a:srgbClr val="C0C0C0"/>
              </a:solidFill>
            </a:endParaRPr>
          </a:p>
        </p:txBody>
      </p:sp>
      <p:sp>
        <p:nvSpPr>
          <p:cNvPr id="22" name="タイトル 1"/>
          <p:cNvSpPr>
            <a:spLocks noGrp="1"/>
          </p:cNvSpPr>
          <p:nvPr>
            <p:ph type="title"/>
          </p:nvPr>
        </p:nvSpPr>
        <p:spPr>
          <a:xfrm>
            <a:off x="611560" y="260648"/>
            <a:ext cx="6624736" cy="792088"/>
          </a:xfrm>
        </p:spPr>
        <p:txBody>
          <a:bodyPr/>
          <a:lstStyle/>
          <a:p>
            <a:r>
              <a:rPr kumimoji="1" lang="ja-JP" altLang="en-US" dirty="0" smtClean="0"/>
              <a:t>間接光計算の解説</a:t>
            </a:r>
            <a:r>
              <a:rPr lang="ja-JP" altLang="en-US" dirty="0" smtClean="0"/>
              <a:t>手順</a:t>
            </a:r>
            <a:endParaRPr kumimoji="1" lang="ja-JP" altLang="en-US" dirty="0"/>
          </a:p>
        </p:txBody>
      </p:sp>
    </p:spTree>
    <p:extLst>
      <p:ext uri="{BB962C8B-B14F-4D97-AF65-F5344CB8AC3E}">
        <p14:creationId xmlns:p14="http://schemas.microsoft.com/office/powerpoint/2010/main" val="25410978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ja-JP" dirty="0" smtClean="0"/>
              <a:t>Light Probe</a:t>
            </a:r>
            <a:r>
              <a:rPr lang="ja-JP" altLang="en-US" dirty="0" smtClean="0"/>
              <a:t>の計算</a:t>
            </a:r>
            <a:endParaRPr kumimoji="1" lang="ja-JP" altLang="en-US" dirty="0"/>
          </a:p>
        </p:txBody>
      </p:sp>
      <p:sp>
        <p:nvSpPr>
          <p:cNvPr id="3" name="コンテンツ プレースホルダー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kumimoji="1" lang="ja-JP" altLang="en-US" dirty="0" smtClean="0"/>
              <a:t>通常</a:t>
            </a:r>
            <a:r>
              <a:rPr kumimoji="1" lang="en-US" altLang="ja-JP" dirty="0" smtClean="0"/>
              <a:t>Light Probe</a:t>
            </a:r>
            <a:r>
              <a:rPr kumimoji="1" lang="ja-JP" altLang="en-US" dirty="0" smtClean="0"/>
              <a:t>は前計算した後更新しない</a:t>
            </a:r>
            <a:endParaRPr kumimoji="1" lang="en-US" altLang="ja-JP" dirty="0" smtClean="0"/>
          </a:p>
          <a:p>
            <a:pPr lvl="1"/>
            <a:r>
              <a:rPr lang="en-US" altLang="ja-JP" dirty="0" smtClean="0"/>
              <a:t>Light Probe</a:t>
            </a:r>
            <a:r>
              <a:rPr lang="ja-JP" altLang="en-US" dirty="0" smtClean="0"/>
              <a:t>の計算は負荷が高い</a:t>
            </a:r>
            <a:endParaRPr lang="en-US" altLang="ja-JP" dirty="0" smtClean="0"/>
          </a:p>
        </p:txBody>
      </p:sp>
      <p:sp>
        <p:nvSpPr>
          <p:cNvPr id="5" name="Rectangle 10"/>
          <p:cNvSpPr>
            <a:spLocks noChangeArrowheads="1"/>
          </p:cNvSpPr>
          <p:nvPr/>
        </p:nvSpPr>
        <p:spPr bwMode="auto">
          <a:xfrm>
            <a:off x="1247341" y="5792181"/>
            <a:ext cx="6984776" cy="458214"/>
          </a:xfrm>
          <a:prstGeom prst="rect">
            <a:avLst/>
          </a:prstGeom>
          <a:solidFill>
            <a:schemeClr val="bg1"/>
          </a:solidFill>
          <a:ln w="19050">
            <a:solidFill>
              <a:srgbClr val="CC3300"/>
            </a:solidFill>
            <a:miter lim="800000"/>
            <a:headEnd/>
            <a:tailEnd/>
          </a:ln>
          <a:effectLst/>
        </p:spPr>
        <p:txBody>
          <a:bodyPr/>
          <a:lstStyle/>
          <a:p>
            <a:r>
              <a:rPr lang="ja-JP" altLang="en-US" sz="2400" dirty="0" smtClean="0">
                <a:solidFill>
                  <a:srgbClr val="CC3300"/>
                </a:solidFill>
              </a:rPr>
              <a:t>今回は、動的に</a:t>
            </a:r>
            <a:r>
              <a:rPr lang="en-US" altLang="ja-JP" sz="2400" dirty="0" smtClean="0">
                <a:solidFill>
                  <a:srgbClr val="CC3300"/>
                </a:solidFill>
              </a:rPr>
              <a:t>Light Probe</a:t>
            </a:r>
            <a:r>
              <a:rPr lang="ja-JP" altLang="en-US" sz="2400" dirty="0" smtClean="0">
                <a:solidFill>
                  <a:srgbClr val="CC3300"/>
                </a:solidFill>
              </a:rPr>
              <a:t>を更新する必要がある</a:t>
            </a:r>
            <a:r>
              <a:rPr lang="en-US" altLang="ja-JP" sz="2400" dirty="0" smtClean="0">
                <a:solidFill>
                  <a:srgbClr val="CC3300"/>
                </a:solidFill>
              </a:rPr>
              <a:t/>
            </a:r>
            <a:br>
              <a:rPr lang="en-US" altLang="ja-JP" sz="2400" dirty="0" smtClean="0">
                <a:solidFill>
                  <a:srgbClr val="CC3300"/>
                </a:solidFill>
              </a:rPr>
            </a:br>
            <a:endParaRPr lang="en-US" altLang="ja-JP" sz="2400" dirty="0">
              <a:solidFill>
                <a:srgbClr val="CC3300"/>
              </a:solidFill>
            </a:endParaRPr>
          </a:p>
        </p:txBody>
      </p:sp>
      <p:sp>
        <p:nvSpPr>
          <p:cNvPr id="8" name="上矢印 7"/>
          <p:cNvSpPr/>
          <p:nvPr/>
        </p:nvSpPr>
        <p:spPr bwMode="auto">
          <a:xfrm rot="5400000">
            <a:off x="4062901" y="3634744"/>
            <a:ext cx="938401" cy="709872"/>
          </a:xfrm>
          <a:prstGeom prst="upArrow">
            <a:avLst>
              <a:gd name="adj1" fmla="val 56498"/>
              <a:gd name="adj2" fmla="val 48926"/>
            </a:avLst>
          </a:prstGeom>
          <a:ln>
            <a:headEnd type="none" w="med" len="med"/>
            <a:tailEnd type="none" w="med" len="med"/>
          </a:ln>
        </p:spPr>
        <p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minor">
            <a:schemeClr val="lt1"/>
          </a:fontRef>
        </p:style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1" lang="ja-JP" altLang="en-US" sz="1800" b="1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charset="0"/>
              <a:ea typeface="ＭＳ Ｐゴシック" pitchFamily="50" charset="-128"/>
            </a:endParaRPr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9552" y="2706002"/>
            <a:ext cx="3384984" cy="288642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004048" y="2708920"/>
            <a:ext cx="3381565" cy="288350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84662488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5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25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8" grpId="0" animBg="1"/>
    </p:bldLst>
  </p:timing>
</p:sld>
</file>

<file path=ppt/slides/slide6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 dirty="0"/>
              <a:t>動的な</a:t>
            </a:r>
            <a:r>
              <a:rPr kumimoji="1" lang="en-US" altLang="ja-JP" dirty="0" smtClean="0"/>
              <a:t>Light Probe</a:t>
            </a:r>
            <a:endParaRPr kumimoji="1" lang="ja-JP" altLang="en-US" dirty="0"/>
          </a:p>
        </p:txBody>
      </p:sp>
      <p:sp>
        <p:nvSpPr>
          <p:cNvPr id="3" name="コンテンツ プレースホルダー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ja-JP" altLang="en-US" dirty="0" smtClean="0"/>
              <a:t>今回</a:t>
            </a:r>
            <a:r>
              <a:rPr lang="ja-JP" altLang="en-US" dirty="0"/>
              <a:t>、シーンのライティング結果は既知の</a:t>
            </a:r>
            <a:r>
              <a:rPr lang="ja-JP" altLang="en-US" dirty="0" smtClean="0"/>
              <a:t>状態の</a:t>
            </a:r>
            <a:r>
              <a:rPr lang="ja-JP" altLang="en-US" dirty="0"/>
              <a:t>組み合わせに分解される</a:t>
            </a:r>
            <a:endParaRPr lang="en-US" altLang="ja-JP" dirty="0"/>
          </a:p>
          <a:p>
            <a:endParaRPr kumimoji="1" lang="ja-JP" altLang="en-US" dirty="0"/>
          </a:p>
        </p:txBody>
      </p:sp>
      <p:pic>
        <p:nvPicPr>
          <p:cNvPr id="27" name="Picture 17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rightnessContrast bright="35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19423" y="4882604"/>
            <a:ext cx="1325862" cy="132586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8" name="Picture 33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brightnessContrast bright="35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906329" y="4871658"/>
            <a:ext cx="1347754" cy="134775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9" name="Picture 34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brightnessContrast bright="35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714388" y="4871658"/>
            <a:ext cx="1347754" cy="134775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30" name="Picture 35"/>
          <p:cNvPicPr>
            <a:picLocks noChangeAspect="1" noChangeArrowheads="1"/>
          </p:cNvPicPr>
          <p:nvPr/>
        </p:nvPicPr>
        <p:blipFill>
          <a:blip r:embed="rId8" cstate="print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brightnessContrast bright="35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009995" y="4871658"/>
            <a:ext cx="1347754" cy="134775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31" name="テキスト ボックス 30"/>
          <p:cNvSpPr txBox="1"/>
          <p:nvPr/>
        </p:nvSpPr>
        <p:spPr>
          <a:xfrm>
            <a:off x="8308413" y="5311591"/>
            <a:ext cx="728084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ja-JP" altLang="en-US" sz="2800" dirty="0" smtClean="0"/>
              <a:t>・・・</a:t>
            </a:r>
            <a:endParaRPr kumimoji="1" lang="ja-JP" altLang="en-US" sz="2800" dirty="0"/>
          </a:p>
        </p:txBody>
      </p:sp>
      <p:pic>
        <p:nvPicPr>
          <p:cNvPr id="32" name="Picture 10"/>
          <p:cNvPicPr>
            <a:picLocks noChangeAspect="1" noChangeArrowheads="1"/>
          </p:cNvPicPr>
          <p:nvPr/>
        </p:nvPicPr>
        <p:blipFill>
          <a:blip r:embed="rId10" cstate="print">
            <a:extLst>
              <a:ext uri="{BEBA8EAE-BF5A-486C-A8C5-ECC9F3942E4B}">
                <a14:imgProps xmlns:a14="http://schemas.microsoft.com/office/drawing/2010/main">
                  <a14:imgLayer r:embed="rId11">
                    <a14:imgEffect>
                      <a14:brightnessContrast bright="25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11724" y="2796237"/>
            <a:ext cx="1332656" cy="133265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33" name="Picture 11"/>
          <p:cNvPicPr>
            <a:picLocks noChangeAspect="1" noChangeArrowheads="1"/>
          </p:cNvPicPr>
          <p:nvPr/>
        </p:nvPicPr>
        <p:blipFill>
          <a:blip r:embed="rId12" cstate="print">
            <a:extLst>
              <a:ext uri="{BEBA8EAE-BF5A-486C-A8C5-ECC9F3942E4B}">
                <a14:imgProps xmlns:a14="http://schemas.microsoft.com/office/drawing/2010/main">
                  <a14:imgLayer r:embed="rId13">
                    <a14:imgEffect>
                      <a14:brightnessContrast bright="25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731614" y="2777262"/>
            <a:ext cx="1332656" cy="133265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34" name="Picture 12"/>
          <p:cNvPicPr>
            <a:picLocks noChangeAspect="1" noChangeArrowheads="1"/>
          </p:cNvPicPr>
          <p:nvPr/>
        </p:nvPicPr>
        <p:blipFill>
          <a:blip r:embed="rId14" cstate="print">
            <a:extLst>
              <a:ext uri="{BEBA8EAE-BF5A-486C-A8C5-ECC9F3942E4B}">
                <a14:imgProps xmlns:a14="http://schemas.microsoft.com/office/drawing/2010/main">
                  <a14:imgLayer r:embed="rId15">
                    <a14:imgEffect>
                      <a14:brightnessContrast bright="25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888497" y="2781482"/>
            <a:ext cx="1332656" cy="133265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35" name="Picture 13"/>
          <p:cNvPicPr>
            <a:picLocks noChangeAspect="1" noChangeArrowheads="1"/>
          </p:cNvPicPr>
          <p:nvPr/>
        </p:nvPicPr>
        <p:blipFill>
          <a:blip r:embed="rId16" cstate="print">
            <a:extLst>
              <a:ext uri="{BEBA8EAE-BF5A-486C-A8C5-ECC9F3942E4B}">
                <a14:imgProps xmlns:a14="http://schemas.microsoft.com/office/drawing/2010/main">
                  <a14:imgLayer r:embed="rId17">
                    <a14:imgEffect>
                      <a14:brightnessContrast bright="25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017544" y="2777262"/>
            <a:ext cx="1332656" cy="133265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mc:AlternateContent xmlns:mc="http://schemas.openxmlformats.org/markup-compatibility/2006" xmlns:a14="http://schemas.microsoft.com/office/drawing/2010/main">
        <mc:Choice Requires="a14">
          <p:sp>
            <p:nvSpPr>
              <p:cNvPr id="36" name="テキスト ボックス 35"/>
              <p:cNvSpPr txBox="1"/>
              <p:nvPr/>
            </p:nvSpPr>
            <p:spPr>
              <a:xfrm>
                <a:off x="2260713" y="3114847"/>
                <a:ext cx="610175" cy="58477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kumimoji="1" lang="en-US" altLang="ja-JP" sz="3200" i="1" smtClean="0">
                              <a:solidFill>
                                <a:schemeClr val="tx1"/>
                              </a:solidFill>
                              <a:latin typeface="Cambria Math"/>
                            </a:rPr>
                          </m:ctrlPr>
                        </m:sSubPr>
                        <m:e>
                          <m:r>
                            <a:rPr kumimoji="1" lang="en-US" altLang="ja-JP" sz="3200" b="1" i="1" smtClean="0">
                              <a:solidFill>
                                <a:schemeClr val="tx1"/>
                              </a:solidFill>
                              <a:latin typeface="Cambria Math"/>
                            </a:rPr>
                            <m:t>𝒘</m:t>
                          </m:r>
                        </m:e>
                        <m:sub>
                          <m:r>
                            <a:rPr kumimoji="1" lang="en-US" altLang="ja-JP" sz="3200" b="1" i="1" smtClean="0">
                              <a:solidFill>
                                <a:schemeClr val="tx1"/>
                              </a:solidFill>
                              <a:latin typeface="Cambria Math"/>
                            </a:rPr>
                            <m:t>𝟏</m:t>
                          </m:r>
                        </m:sub>
                      </m:sSub>
                    </m:oMath>
                  </m:oMathPara>
                </a14:m>
                <a:endParaRPr kumimoji="1" lang="ja-JP" altLang="en-US" sz="3200" dirty="0">
                  <a:solidFill>
                    <a:schemeClr val="tx1"/>
                  </a:solidFill>
                </a:endParaRPr>
              </a:p>
            </p:txBody>
          </p:sp>
        </mc:Choice>
        <mc:Fallback xmlns="">
          <p:sp>
            <p:nvSpPr>
              <p:cNvPr id="36" name="テキスト ボックス 35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260713" y="3114847"/>
                <a:ext cx="610175" cy="584775"/>
              </a:xfrm>
              <a:prstGeom prst="rect">
                <a:avLst/>
              </a:prstGeom>
              <a:blipFill rotWithShape="1">
                <a:blip r:embed="rId18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ja-JP" alt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7" name="テキスト ボックス 36"/>
              <p:cNvSpPr txBox="1"/>
              <p:nvPr/>
            </p:nvSpPr>
            <p:spPr>
              <a:xfrm>
                <a:off x="4132921" y="3114848"/>
                <a:ext cx="791003" cy="58477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altLang="ja-JP" sz="3200" i="1" smtClean="0">
                          <a:solidFill>
                            <a:schemeClr val="tx1"/>
                          </a:solidFill>
                          <a:latin typeface="Cambria Math"/>
                        </a:rPr>
                        <m:t>+</m:t>
                      </m:r>
                      <m:sSub>
                        <m:sSubPr>
                          <m:ctrlPr>
                            <a:rPr kumimoji="1" lang="en-US" altLang="ja-JP" sz="3200" i="1" smtClean="0">
                              <a:solidFill>
                                <a:schemeClr val="tx1"/>
                              </a:solidFill>
                              <a:latin typeface="Cambria Math"/>
                            </a:rPr>
                          </m:ctrlPr>
                        </m:sSubPr>
                        <m:e>
                          <m:r>
                            <a:rPr kumimoji="1" lang="en-US" altLang="ja-JP" sz="3200" b="1" i="1" smtClean="0">
                              <a:solidFill>
                                <a:schemeClr val="tx1"/>
                              </a:solidFill>
                              <a:latin typeface="Cambria Math"/>
                            </a:rPr>
                            <m:t>𝒘</m:t>
                          </m:r>
                        </m:e>
                        <m:sub>
                          <m:r>
                            <a:rPr kumimoji="1" lang="en-US" altLang="ja-JP" sz="3200" b="1" i="1" smtClean="0">
                              <a:solidFill>
                                <a:schemeClr val="tx1"/>
                              </a:solidFill>
                              <a:latin typeface="Cambria Math"/>
                            </a:rPr>
                            <m:t>𝟐</m:t>
                          </m:r>
                        </m:sub>
                      </m:sSub>
                    </m:oMath>
                  </m:oMathPara>
                </a14:m>
                <a:endParaRPr kumimoji="1" lang="ja-JP" altLang="en-US" sz="3200" dirty="0">
                  <a:solidFill>
                    <a:schemeClr val="tx1"/>
                  </a:solidFill>
                </a:endParaRPr>
              </a:p>
            </p:txBody>
          </p:sp>
        </mc:Choice>
        <mc:Fallback xmlns="">
          <p:sp>
            <p:nvSpPr>
              <p:cNvPr id="37" name="テキスト ボックス 36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132921" y="3114848"/>
                <a:ext cx="791003" cy="584775"/>
              </a:xfrm>
              <a:prstGeom prst="rect">
                <a:avLst/>
              </a:prstGeom>
              <a:blipFill rotWithShape="1">
                <a:blip r:embed="rId19"/>
                <a:stretch>
                  <a:fillRect l="-5385"/>
                </a:stretch>
              </a:blipFill>
            </p:spPr>
            <p:txBody>
              <a:bodyPr/>
              <a:lstStyle/>
              <a:p>
                <a:r>
                  <a:rPr lang="ja-JP" alt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8" name="テキスト ボックス 37"/>
              <p:cNvSpPr txBox="1"/>
              <p:nvPr/>
            </p:nvSpPr>
            <p:spPr>
              <a:xfrm>
                <a:off x="6244413" y="3114848"/>
                <a:ext cx="856363" cy="58477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altLang="ja-JP" sz="3200" i="1" smtClean="0">
                          <a:solidFill>
                            <a:schemeClr val="tx1"/>
                          </a:solidFill>
                          <a:latin typeface="Cambria Math"/>
                        </a:rPr>
                        <m:t>+</m:t>
                      </m:r>
                      <m:sSub>
                        <m:sSubPr>
                          <m:ctrlPr>
                            <a:rPr kumimoji="1" lang="en-US" altLang="ja-JP" sz="3200" i="1" smtClean="0">
                              <a:solidFill>
                                <a:schemeClr val="tx1"/>
                              </a:solidFill>
                              <a:latin typeface="Cambria Math"/>
                            </a:rPr>
                          </m:ctrlPr>
                        </m:sSubPr>
                        <m:e>
                          <m:r>
                            <a:rPr kumimoji="1" lang="en-US" altLang="ja-JP" sz="3200" b="1" i="1" smtClean="0">
                              <a:solidFill>
                                <a:schemeClr val="tx1"/>
                              </a:solidFill>
                              <a:latin typeface="Cambria Math"/>
                            </a:rPr>
                            <m:t>𝒘</m:t>
                          </m:r>
                        </m:e>
                        <m:sub>
                          <m:r>
                            <a:rPr kumimoji="1" lang="en-US" altLang="ja-JP" sz="3200" b="1" i="1" smtClean="0">
                              <a:solidFill>
                                <a:schemeClr val="tx1"/>
                              </a:solidFill>
                              <a:latin typeface="Cambria Math"/>
                            </a:rPr>
                            <m:t>𝟑</m:t>
                          </m:r>
                        </m:sub>
                      </m:sSub>
                    </m:oMath>
                  </m:oMathPara>
                </a14:m>
                <a:endParaRPr kumimoji="1" lang="ja-JP" altLang="en-US" sz="3200" dirty="0">
                  <a:solidFill>
                    <a:schemeClr val="tx1"/>
                  </a:solidFill>
                </a:endParaRPr>
              </a:p>
            </p:txBody>
          </p:sp>
        </mc:Choice>
        <mc:Fallback xmlns="">
          <p:sp>
            <p:nvSpPr>
              <p:cNvPr id="38" name="テキスト ボックス 37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244413" y="3114848"/>
                <a:ext cx="856363" cy="584775"/>
              </a:xfrm>
              <a:prstGeom prst="rect">
                <a:avLst/>
              </a:prstGeom>
              <a:blipFill rotWithShape="1">
                <a:blip r:embed="rId20"/>
                <a:stretch>
                  <a:fillRect l="-709"/>
                </a:stretch>
              </a:blipFill>
            </p:spPr>
            <p:txBody>
              <a:bodyPr/>
              <a:lstStyle/>
              <a:p>
                <a:r>
                  <a:rPr lang="ja-JP" alt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9" name="テキスト ボックス 38"/>
              <p:cNvSpPr txBox="1"/>
              <p:nvPr/>
            </p:nvSpPr>
            <p:spPr>
              <a:xfrm>
                <a:off x="1828665" y="3072130"/>
                <a:ext cx="542404" cy="754099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kumimoji="1" lang="ja-JP" altLang="en-US" sz="4000" i="1" smtClean="0">
                          <a:solidFill>
                            <a:schemeClr val="tx1"/>
                          </a:solidFill>
                          <a:latin typeface="Cambria Math"/>
                        </a:rPr>
                        <m:t>≑</m:t>
                      </m:r>
                    </m:oMath>
                  </m:oMathPara>
                </a14:m>
                <a:endParaRPr kumimoji="1" lang="ja-JP" altLang="en-US" sz="4000" dirty="0">
                  <a:solidFill>
                    <a:schemeClr val="tx1"/>
                  </a:solidFill>
                </a:endParaRPr>
              </a:p>
            </p:txBody>
          </p:sp>
        </mc:Choice>
        <mc:Fallback xmlns="">
          <p:sp>
            <p:nvSpPr>
              <p:cNvPr id="39" name="テキスト ボックス 38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828665" y="3072130"/>
                <a:ext cx="542404" cy="754099"/>
              </a:xfrm>
              <a:prstGeom prst="rect">
                <a:avLst/>
              </a:prstGeom>
              <a:blipFill rotWithShape="1">
                <a:blip r:embed="rId21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ja-JP" alt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0" name="テキスト ボックス 39"/>
          <p:cNvSpPr txBox="1"/>
          <p:nvPr/>
        </p:nvSpPr>
        <p:spPr>
          <a:xfrm>
            <a:off x="8308413" y="3200955"/>
            <a:ext cx="728084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ja-JP" altLang="en-US" sz="2800" dirty="0" smtClean="0"/>
              <a:t>・・・</a:t>
            </a:r>
            <a:endParaRPr kumimoji="1" lang="ja-JP" altLang="en-US" sz="2800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41" name="テキスト ボックス 40"/>
              <p:cNvSpPr txBox="1"/>
              <p:nvPr/>
            </p:nvSpPr>
            <p:spPr>
              <a:xfrm>
                <a:off x="2211073" y="5183537"/>
                <a:ext cx="610175" cy="58477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kumimoji="1" lang="en-US" altLang="ja-JP" sz="3200" i="1" smtClean="0">
                              <a:solidFill>
                                <a:srgbClr val="FF0000"/>
                              </a:solidFill>
                              <a:latin typeface="Cambria Math"/>
                            </a:rPr>
                          </m:ctrlPr>
                        </m:sSubPr>
                        <m:e>
                          <m:r>
                            <a:rPr kumimoji="1" lang="en-US" altLang="ja-JP" sz="3200" b="1" i="1" smtClean="0">
                              <a:solidFill>
                                <a:srgbClr val="FF0000"/>
                              </a:solidFill>
                              <a:latin typeface="Cambria Math"/>
                            </a:rPr>
                            <m:t>𝒘</m:t>
                          </m:r>
                        </m:e>
                        <m:sub>
                          <m:r>
                            <a:rPr kumimoji="1" lang="en-US" altLang="ja-JP" sz="3200" b="1" i="1" smtClean="0">
                              <a:solidFill>
                                <a:srgbClr val="FF0000"/>
                              </a:solidFill>
                              <a:latin typeface="Cambria Math"/>
                            </a:rPr>
                            <m:t>𝟏</m:t>
                          </m:r>
                        </m:sub>
                      </m:sSub>
                    </m:oMath>
                  </m:oMathPara>
                </a14:m>
                <a:endParaRPr kumimoji="1" lang="ja-JP" altLang="en-US" sz="3200" dirty="0">
                  <a:solidFill>
                    <a:srgbClr val="FF0000"/>
                  </a:solidFill>
                </a:endParaRPr>
              </a:p>
            </p:txBody>
          </p:sp>
        </mc:Choice>
        <mc:Fallback xmlns="">
          <p:sp>
            <p:nvSpPr>
              <p:cNvPr id="41" name="テキスト ボックス 40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211073" y="5183537"/>
                <a:ext cx="610175" cy="584775"/>
              </a:xfrm>
              <a:prstGeom prst="rect">
                <a:avLst/>
              </a:prstGeom>
              <a:blipFill rotWithShape="1">
                <a:blip r:embed="rId22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ja-JP" alt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42" name="テキスト ボックス 41"/>
              <p:cNvSpPr txBox="1"/>
              <p:nvPr/>
            </p:nvSpPr>
            <p:spPr>
              <a:xfrm>
                <a:off x="4149541" y="5183538"/>
                <a:ext cx="791003" cy="58477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altLang="ja-JP" sz="3200" i="1" smtClean="0">
                          <a:solidFill>
                            <a:srgbClr val="FF0000"/>
                          </a:solidFill>
                          <a:latin typeface="Cambria Math"/>
                        </a:rPr>
                        <m:t>+</m:t>
                      </m:r>
                      <m:sSub>
                        <m:sSubPr>
                          <m:ctrlPr>
                            <a:rPr kumimoji="1" lang="en-US" altLang="ja-JP" sz="3200" i="1" smtClean="0">
                              <a:solidFill>
                                <a:srgbClr val="FF0000"/>
                              </a:solidFill>
                              <a:latin typeface="Cambria Math"/>
                            </a:rPr>
                          </m:ctrlPr>
                        </m:sSubPr>
                        <m:e>
                          <m:r>
                            <a:rPr kumimoji="1" lang="en-US" altLang="ja-JP" sz="3200" b="1" i="1" smtClean="0">
                              <a:solidFill>
                                <a:srgbClr val="FF0000"/>
                              </a:solidFill>
                              <a:latin typeface="Cambria Math"/>
                            </a:rPr>
                            <m:t>𝒘</m:t>
                          </m:r>
                        </m:e>
                        <m:sub>
                          <m:r>
                            <a:rPr kumimoji="1" lang="en-US" altLang="ja-JP" sz="3200" b="1" i="1" smtClean="0">
                              <a:solidFill>
                                <a:srgbClr val="FF0000"/>
                              </a:solidFill>
                              <a:latin typeface="Cambria Math"/>
                            </a:rPr>
                            <m:t>𝟐</m:t>
                          </m:r>
                        </m:sub>
                      </m:sSub>
                    </m:oMath>
                  </m:oMathPara>
                </a14:m>
                <a:endParaRPr kumimoji="1" lang="ja-JP" altLang="en-US" sz="3200" dirty="0">
                  <a:solidFill>
                    <a:srgbClr val="FF0000"/>
                  </a:solidFill>
                </a:endParaRPr>
              </a:p>
            </p:txBody>
          </p:sp>
        </mc:Choice>
        <mc:Fallback xmlns="">
          <p:sp>
            <p:nvSpPr>
              <p:cNvPr id="42" name="テキスト ボックス 41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149541" y="5183538"/>
                <a:ext cx="791003" cy="584775"/>
              </a:xfrm>
              <a:prstGeom prst="rect">
                <a:avLst/>
              </a:prstGeom>
              <a:blipFill rotWithShape="1">
                <a:blip r:embed="rId23"/>
                <a:stretch>
                  <a:fillRect l="-5426"/>
                </a:stretch>
              </a:blipFill>
            </p:spPr>
            <p:txBody>
              <a:bodyPr/>
              <a:lstStyle/>
              <a:p>
                <a:r>
                  <a:rPr lang="ja-JP" alt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43" name="テキスト ボックス 42"/>
              <p:cNvSpPr txBox="1"/>
              <p:nvPr/>
            </p:nvSpPr>
            <p:spPr>
              <a:xfrm>
                <a:off x="6261033" y="5183538"/>
                <a:ext cx="856363" cy="58477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altLang="ja-JP" sz="3200" i="1" smtClean="0">
                          <a:solidFill>
                            <a:srgbClr val="FF0000"/>
                          </a:solidFill>
                          <a:latin typeface="Cambria Math"/>
                        </a:rPr>
                        <m:t>+</m:t>
                      </m:r>
                      <m:sSub>
                        <m:sSubPr>
                          <m:ctrlPr>
                            <a:rPr kumimoji="1" lang="en-US" altLang="ja-JP" sz="3200" i="1" smtClean="0">
                              <a:solidFill>
                                <a:srgbClr val="FF0000"/>
                              </a:solidFill>
                              <a:latin typeface="Cambria Math"/>
                            </a:rPr>
                          </m:ctrlPr>
                        </m:sSubPr>
                        <m:e>
                          <m:r>
                            <a:rPr kumimoji="1" lang="en-US" altLang="ja-JP" sz="3200" b="1" i="1" smtClean="0">
                              <a:solidFill>
                                <a:srgbClr val="FF0000"/>
                              </a:solidFill>
                              <a:latin typeface="Cambria Math"/>
                            </a:rPr>
                            <m:t>𝒘</m:t>
                          </m:r>
                        </m:e>
                        <m:sub>
                          <m:r>
                            <a:rPr kumimoji="1" lang="en-US" altLang="ja-JP" sz="3200" b="1" i="1" smtClean="0">
                              <a:solidFill>
                                <a:srgbClr val="FF0000"/>
                              </a:solidFill>
                              <a:latin typeface="Cambria Math"/>
                            </a:rPr>
                            <m:t>𝟑</m:t>
                          </m:r>
                        </m:sub>
                      </m:sSub>
                    </m:oMath>
                  </m:oMathPara>
                </a14:m>
                <a:endParaRPr kumimoji="1" lang="ja-JP" altLang="en-US" sz="3200" dirty="0">
                  <a:solidFill>
                    <a:srgbClr val="FF0000"/>
                  </a:solidFill>
                </a:endParaRPr>
              </a:p>
            </p:txBody>
          </p:sp>
        </mc:Choice>
        <mc:Fallback xmlns="">
          <p:sp>
            <p:nvSpPr>
              <p:cNvPr id="43" name="テキスト ボックス 42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261033" y="5183538"/>
                <a:ext cx="856363" cy="584775"/>
              </a:xfrm>
              <a:prstGeom prst="rect">
                <a:avLst/>
              </a:prstGeom>
              <a:blipFill rotWithShape="1">
                <a:blip r:embed="rId24"/>
                <a:stretch>
                  <a:fillRect l="-1418"/>
                </a:stretch>
              </a:blipFill>
            </p:spPr>
            <p:txBody>
              <a:bodyPr/>
              <a:lstStyle/>
              <a:p>
                <a:r>
                  <a:rPr lang="ja-JP" alt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44" name="テキスト ボックス 43"/>
              <p:cNvSpPr txBox="1"/>
              <p:nvPr/>
            </p:nvSpPr>
            <p:spPr>
              <a:xfrm>
                <a:off x="1832033" y="5140820"/>
                <a:ext cx="542404" cy="707886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kumimoji="1" lang="ja-JP" altLang="en-US" sz="4000" i="1" smtClean="0">
                          <a:solidFill>
                            <a:srgbClr val="FF0000"/>
                          </a:solidFill>
                          <a:latin typeface="Cambria Math"/>
                        </a:rPr>
                        <m:t>≑</m:t>
                      </m:r>
                    </m:oMath>
                  </m:oMathPara>
                </a14:m>
                <a:endParaRPr kumimoji="1" lang="ja-JP" altLang="en-US" sz="4000" dirty="0">
                  <a:solidFill>
                    <a:srgbClr val="FF0000"/>
                  </a:solidFill>
                </a:endParaRPr>
              </a:p>
            </p:txBody>
          </p:sp>
        </mc:Choice>
        <mc:Fallback xmlns="">
          <p:sp>
            <p:nvSpPr>
              <p:cNvPr id="44" name="テキスト ボックス 43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832033" y="5140820"/>
                <a:ext cx="542404" cy="707886"/>
              </a:xfrm>
              <a:prstGeom prst="rect">
                <a:avLst/>
              </a:prstGeom>
              <a:blipFill rotWithShape="1">
                <a:blip r:embed="rId25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ja-JP" altLang="en-US">
                    <a:noFill/>
                  </a:rPr>
                  <a:t> </a:t>
                </a:r>
              </a:p>
            </p:txBody>
          </p:sp>
        </mc:Fallback>
      </mc:AlternateContent>
      <p:grpSp>
        <p:nvGrpSpPr>
          <p:cNvPr id="69" name="グループ化 68"/>
          <p:cNvGrpSpPr/>
          <p:nvPr/>
        </p:nvGrpSpPr>
        <p:grpSpPr>
          <a:xfrm>
            <a:off x="2790245" y="4149081"/>
            <a:ext cx="1196039" cy="516316"/>
            <a:chOff x="1126623" y="4842896"/>
            <a:chExt cx="1040068" cy="553484"/>
          </a:xfrm>
          <a:effectLst>
            <a:outerShdw blurRad="139700" dist="38100" dir="2700000" algn="tl" rotWithShape="0">
              <a:prstClr val="black">
                <a:alpha val="40000"/>
              </a:prstClr>
            </a:outerShdw>
          </a:effectLst>
        </p:grpSpPr>
        <p:sp>
          <p:nvSpPr>
            <p:cNvPr id="70" name="下矢印 69"/>
            <p:cNvSpPr/>
            <p:nvPr/>
          </p:nvSpPr>
          <p:spPr bwMode="auto">
            <a:xfrm>
              <a:off x="1126623" y="4867672"/>
              <a:ext cx="1040068" cy="528708"/>
            </a:xfrm>
            <a:prstGeom prst="downArrow">
              <a:avLst>
                <a:gd name="adj1" fmla="val 58683"/>
                <a:gd name="adj2" fmla="val 65783"/>
              </a:avLst>
            </a:prstGeom>
            <a:solidFill>
              <a:schemeClr val="bg2"/>
            </a:solidFill>
            <a:ln>
              <a:headEnd type="none" w="med" len="med"/>
              <a:tailEnd type="none" w="med" len="med"/>
            </a:ln>
          </p:spPr>
          <p:style>
            <a:lnRef idx="3">
              <a:schemeClr val="lt1"/>
            </a:lnRef>
            <a:fillRef idx="1">
              <a:schemeClr val="accent2"/>
            </a:fillRef>
            <a:effectRef idx="1">
              <a:schemeClr val="accent2"/>
            </a:effectRef>
            <a:fontRef idx="minor">
              <a:schemeClr val="lt1"/>
            </a:fontRef>
          </p:style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1" lang="ja-JP" altLang="en-US" i="0" u="none" strike="noStrike" normalizeH="0" baseline="0" dirty="0" smtClean="0">
                <a:ln w="18000">
                  <a:solidFill>
                    <a:schemeClr val="accent2">
                      <a:satMod val="140000"/>
                    </a:schemeClr>
                  </a:solidFill>
                  <a:prstDash val="solid"/>
                  <a:miter lim="800000"/>
                </a:ln>
                <a:noFill/>
                <a:effectLst>
                  <a:outerShdw blurRad="25500" dist="23000" dir="7020000" algn="tl">
                    <a:srgbClr val="000000">
                      <a:alpha val="50000"/>
                    </a:srgbClr>
                  </a:outerShdw>
                </a:effectLst>
                <a:latin typeface="Arial" charset="0"/>
                <a:ea typeface="ＭＳ Ｐゴシック" pitchFamily="50" charset="-128"/>
              </a:endParaRPr>
            </a:p>
          </p:txBody>
        </p:sp>
        <mc:AlternateContent xmlns:mc="http://schemas.openxmlformats.org/markup-compatibility/2006" xmlns:a14="http://schemas.microsoft.com/office/drawing/2010/main">
          <mc:Choice Requires="a14">
            <p:sp>
              <p:nvSpPr>
                <p:cNvPr id="71" name="テキスト ボックス 70"/>
                <p:cNvSpPr txBox="1"/>
                <p:nvPr/>
              </p:nvSpPr>
              <p:spPr>
                <a:xfrm>
                  <a:off x="1219299" y="4842896"/>
                  <a:ext cx="936103" cy="461665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kumimoji="1" lang="en-US" altLang="ja-JP" sz="2400" b="1" i="1" smtClean="0">
                            <a:ln w="18000">
                              <a:noFill/>
                              <a:prstDash val="solid"/>
                              <a:miter lim="800000"/>
                            </a:ln>
                            <a:solidFill>
                              <a:schemeClr val="bg1"/>
                            </a:solidFill>
                            <a:effectLst/>
                            <a:latin typeface="Cambria Math"/>
                            <a:ea typeface="Cambria Math"/>
                          </a:rPr>
                          <m:t>×</m:t>
                        </m:r>
                        <m:r>
                          <a:rPr kumimoji="1" lang="el-GR" altLang="ja-JP" sz="2400" i="0" smtClean="0">
                            <a:ln w="18000">
                              <a:noFill/>
                              <a:prstDash val="solid"/>
                              <a:miter lim="800000"/>
                            </a:ln>
                            <a:solidFill>
                              <a:schemeClr val="bg1"/>
                            </a:solidFill>
                            <a:effectLst/>
                            <a:latin typeface="Cambria Math"/>
                            <a:ea typeface="Cambria Math"/>
                          </a:rPr>
                          <m:t>𝟊</m:t>
                        </m:r>
                      </m:oMath>
                    </m:oMathPara>
                  </a14:m>
                  <a:endParaRPr kumimoji="1" lang="ja-JP" altLang="en-US" sz="3200" dirty="0">
                    <a:ln w="18000">
                      <a:solidFill>
                        <a:schemeClr val="bg1"/>
                      </a:solidFill>
                      <a:prstDash val="solid"/>
                      <a:miter lim="800000"/>
                    </a:ln>
                    <a:noFill/>
                    <a:effectLst/>
                  </a:endParaRPr>
                </a:p>
              </p:txBody>
            </p:sp>
          </mc:Choice>
          <mc:Fallback xmlns="">
            <p:sp>
              <p:nvSpPr>
                <p:cNvPr id="48" name="テキスト ボックス 47"/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1219299" y="4842893"/>
                  <a:ext cx="936103" cy="461665"/>
                </a:xfrm>
                <a:prstGeom prst="rect">
                  <a:avLst/>
                </a:prstGeom>
                <a:blipFill rotWithShape="1">
                  <a:blip r:embed="rId36"/>
                  <a:stretch>
                    <a:fillRect/>
                  </a:stretch>
                </a:blipFill>
              </p:spPr>
              <p:txBody>
                <a:bodyPr/>
                <a:lstStyle/>
                <a:p>
                  <a:r>
                    <a:rPr lang="ja-JP" altLang="en-US">
                      <a:noFill/>
                    </a:rPr>
                    <a:t> </a:t>
                  </a:r>
                </a:p>
              </p:txBody>
            </p:sp>
          </mc:Fallback>
        </mc:AlternateContent>
      </p:grpSp>
      <p:grpSp>
        <p:nvGrpSpPr>
          <p:cNvPr id="72" name="グループ化 71"/>
          <p:cNvGrpSpPr/>
          <p:nvPr/>
        </p:nvGrpSpPr>
        <p:grpSpPr>
          <a:xfrm>
            <a:off x="4983128" y="4149080"/>
            <a:ext cx="1196039" cy="516319"/>
            <a:chOff x="1126623" y="4842893"/>
            <a:chExt cx="1040068" cy="553487"/>
          </a:xfrm>
          <a:effectLst>
            <a:outerShdw blurRad="139700" dist="38100" dir="2700000" algn="tl" rotWithShape="0">
              <a:prstClr val="black">
                <a:alpha val="40000"/>
              </a:prstClr>
            </a:outerShdw>
          </a:effectLst>
        </p:grpSpPr>
        <p:sp>
          <p:nvSpPr>
            <p:cNvPr id="73" name="下矢印 72"/>
            <p:cNvSpPr/>
            <p:nvPr/>
          </p:nvSpPr>
          <p:spPr bwMode="auto">
            <a:xfrm>
              <a:off x="1126623" y="4867672"/>
              <a:ext cx="1040068" cy="528708"/>
            </a:xfrm>
            <a:prstGeom prst="downArrow">
              <a:avLst>
                <a:gd name="adj1" fmla="val 58683"/>
                <a:gd name="adj2" fmla="val 65783"/>
              </a:avLst>
            </a:prstGeom>
            <a:solidFill>
              <a:schemeClr val="bg2"/>
            </a:solidFill>
            <a:ln>
              <a:headEnd type="none" w="med" len="med"/>
              <a:tailEnd type="none" w="med" len="med"/>
            </a:ln>
          </p:spPr>
          <p:style>
            <a:lnRef idx="3">
              <a:schemeClr val="lt1"/>
            </a:lnRef>
            <a:fillRef idx="1">
              <a:schemeClr val="accent2"/>
            </a:fillRef>
            <a:effectRef idx="1">
              <a:schemeClr val="accent2"/>
            </a:effectRef>
            <a:fontRef idx="minor">
              <a:schemeClr val="lt1"/>
            </a:fontRef>
          </p:style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1" lang="ja-JP" altLang="en-US" i="0" u="none" strike="noStrike" normalizeH="0" baseline="0" dirty="0" smtClean="0">
                <a:ln w="18000">
                  <a:solidFill>
                    <a:schemeClr val="accent2">
                      <a:satMod val="140000"/>
                    </a:schemeClr>
                  </a:solidFill>
                  <a:prstDash val="solid"/>
                  <a:miter lim="800000"/>
                </a:ln>
                <a:noFill/>
                <a:effectLst>
                  <a:outerShdw blurRad="25500" dist="23000" dir="7020000" algn="tl">
                    <a:srgbClr val="000000">
                      <a:alpha val="50000"/>
                    </a:srgbClr>
                  </a:outerShdw>
                </a:effectLst>
                <a:latin typeface="Arial" charset="0"/>
                <a:ea typeface="ＭＳ Ｐゴシック" pitchFamily="50" charset="-128"/>
              </a:endParaRPr>
            </a:p>
          </p:txBody>
        </p:sp>
        <mc:AlternateContent xmlns:mc="http://schemas.openxmlformats.org/markup-compatibility/2006" xmlns:a14="http://schemas.microsoft.com/office/drawing/2010/main">
          <mc:Choice Requires="a14">
            <p:sp>
              <p:nvSpPr>
                <p:cNvPr id="74" name="テキスト ボックス 73"/>
                <p:cNvSpPr txBox="1"/>
                <p:nvPr/>
              </p:nvSpPr>
              <p:spPr>
                <a:xfrm>
                  <a:off x="1219299" y="4842893"/>
                  <a:ext cx="936103" cy="461665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kumimoji="1" lang="en-US" altLang="ja-JP" sz="2400" b="1" i="1" smtClean="0">
                            <a:ln w="18000">
                              <a:noFill/>
                              <a:prstDash val="solid"/>
                              <a:miter lim="800000"/>
                            </a:ln>
                            <a:solidFill>
                              <a:schemeClr val="bg1"/>
                            </a:solidFill>
                            <a:effectLst/>
                            <a:latin typeface="Cambria Math"/>
                            <a:ea typeface="Cambria Math"/>
                          </a:rPr>
                          <m:t>×</m:t>
                        </m:r>
                        <m:r>
                          <a:rPr kumimoji="1" lang="el-GR" altLang="ja-JP" sz="2400" i="0" smtClean="0">
                            <a:ln w="18000">
                              <a:noFill/>
                              <a:prstDash val="solid"/>
                              <a:miter lim="800000"/>
                            </a:ln>
                            <a:solidFill>
                              <a:schemeClr val="bg1"/>
                            </a:solidFill>
                            <a:effectLst/>
                            <a:latin typeface="Cambria Math"/>
                            <a:ea typeface="Cambria Math"/>
                          </a:rPr>
                          <m:t>𝟊</m:t>
                        </m:r>
                      </m:oMath>
                    </m:oMathPara>
                  </a14:m>
                  <a:endParaRPr kumimoji="1" lang="ja-JP" altLang="en-US" sz="3200" dirty="0">
                    <a:ln w="18000">
                      <a:solidFill>
                        <a:schemeClr val="bg1"/>
                      </a:solidFill>
                      <a:prstDash val="solid"/>
                      <a:miter lim="800000"/>
                    </a:ln>
                    <a:noFill/>
                    <a:effectLst/>
                  </a:endParaRPr>
                </a:p>
              </p:txBody>
            </p:sp>
          </mc:Choice>
          <mc:Fallback xmlns="">
            <p:sp>
              <p:nvSpPr>
                <p:cNvPr id="48" name="テキスト ボックス 47"/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1219299" y="4842893"/>
                  <a:ext cx="936103" cy="461665"/>
                </a:xfrm>
                <a:prstGeom prst="rect">
                  <a:avLst/>
                </a:prstGeom>
                <a:blipFill rotWithShape="1">
                  <a:blip r:embed="rId36"/>
                  <a:stretch>
                    <a:fillRect/>
                  </a:stretch>
                </a:blipFill>
              </p:spPr>
              <p:txBody>
                <a:bodyPr/>
                <a:lstStyle/>
                <a:p>
                  <a:r>
                    <a:rPr lang="ja-JP" altLang="en-US">
                      <a:noFill/>
                    </a:rPr>
                    <a:t> </a:t>
                  </a:r>
                </a:p>
              </p:txBody>
            </p:sp>
          </mc:Fallback>
        </mc:AlternateContent>
      </p:grpSp>
      <p:grpSp>
        <p:nvGrpSpPr>
          <p:cNvPr id="75" name="グループ化 74"/>
          <p:cNvGrpSpPr/>
          <p:nvPr/>
        </p:nvGrpSpPr>
        <p:grpSpPr>
          <a:xfrm>
            <a:off x="7027068" y="4149080"/>
            <a:ext cx="1196039" cy="516319"/>
            <a:chOff x="1126623" y="4842893"/>
            <a:chExt cx="1040068" cy="553487"/>
          </a:xfrm>
          <a:effectLst>
            <a:outerShdw blurRad="139700" dist="38100" dir="2700000" algn="tl" rotWithShape="0">
              <a:prstClr val="black">
                <a:alpha val="40000"/>
              </a:prstClr>
            </a:outerShdw>
          </a:effectLst>
        </p:grpSpPr>
        <p:sp>
          <p:nvSpPr>
            <p:cNvPr id="76" name="下矢印 75"/>
            <p:cNvSpPr/>
            <p:nvPr/>
          </p:nvSpPr>
          <p:spPr bwMode="auto">
            <a:xfrm>
              <a:off x="1126623" y="4867672"/>
              <a:ext cx="1040068" cy="528708"/>
            </a:xfrm>
            <a:prstGeom prst="downArrow">
              <a:avLst>
                <a:gd name="adj1" fmla="val 58683"/>
                <a:gd name="adj2" fmla="val 65783"/>
              </a:avLst>
            </a:prstGeom>
            <a:solidFill>
              <a:schemeClr val="bg2"/>
            </a:solidFill>
            <a:ln>
              <a:headEnd type="none" w="med" len="med"/>
              <a:tailEnd type="none" w="med" len="med"/>
            </a:ln>
          </p:spPr>
          <p:style>
            <a:lnRef idx="3">
              <a:schemeClr val="lt1"/>
            </a:lnRef>
            <a:fillRef idx="1">
              <a:schemeClr val="accent2"/>
            </a:fillRef>
            <a:effectRef idx="1">
              <a:schemeClr val="accent2"/>
            </a:effectRef>
            <a:fontRef idx="minor">
              <a:schemeClr val="lt1"/>
            </a:fontRef>
          </p:style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1" lang="ja-JP" altLang="en-US" i="0" u="none" strike="noStrike" normalizeH="0" baseline="0" dirty="0" smtClean="0">
                <a:ln w="18000">
                  <a:solidFill>
                    <a:schemeClr val="accent2">
                      <a:satMod val="140000"/>
                    </a:schemeClr>
                  </a:solidFill>
                  <a:prstDash val="solid"/>
                  <a:miter lim="800000"/>
                </a:ln>
                <a:noFill/>
                <a:effectLst>
                  <a:outerShdw blurRad="25500" dist="23000" dir="7020000" algn="tl">
                    <a:srgbClr val="000000">
                      <a:alpha val="50000"/>
                    </a:srgbClr>
                  </a:outerShdw>
                </a:effectLst>
                <a:latin typeface="Arial" charset="0"/>
                <a:ea typeface="ＭＳ Ｐゴシック" pitchFamily="50" charset="-128"/>
              </a:endParaRPr>
            </a:p>
          </p:txBody>
        </p:sp>
        <mc:AlternateContent xmlns:mc="http://schemas.openxmlformats.org/markup-compatibility/2006" xmlns:a14="http://schemas.microsoft.com/office/drawing/2010/main">
          <mc:Choice Requires="a14">
            <p:sp>
              <p:nvSpPr>
                <p:cNvPr id="77" name="テキスト ボックス 76"/>
                <p:cNvSpPr txBox="1"/>
                <p:nvPr/>
              </p:nvSpPr>
              <p:spPr>
                <a:xfrm>
                  <a:off x="1219299" y="4842893"/>
                  <a:ext cx="936103" cy="461665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kumimoji="1" lang="en-US" altLang="ja-JP" sz="2400" b="1" i="1" smtClean="0">
                            <a:ln w="18000">
                              <a:noFill/>
                              <a:prstDash val="solid"/>
                              <a:miter lim="800000"/>
                            </a:ln>
                            <a:solidFill>
                              <a:schemeClr val="bg1"/>
                            </a:solidFill>
                            <a:effectLst/>
                            <a:latin typeface="Cambria Math"/>
                            <a:ea typeface="Cambria Math"/>
                          </a:rPr>
                          <m:t>×</m:t>
                        </m:r>
                        <m:r>
                          <a:rPr kumimoji="1" lang="el-GR" altLang="ja-JP" sz="2400" i="0" smtClean="0">
                            <a:ln w="18000">
                              <a:noFill/>
                              <a:prstDash val="solid"/>
                              <a:miter lim="800000"/>
                            </a:ln>
                            <a:solidFill>
                              <a:schemeClr val="bg1"/>
                            </a:solidFill>
                            <a:effectLst/>
                            <a:latin typeface="Cambria Math"/>
                            <a:ea typeface="Cambria Math"/>
                          </a:rPr>
                          <m:t>𝟊</m:t>
                        </m:r>
                      </m:oMath>
                    </m:oMathPara>
                  </a14:m>
                  <a:endParaRPr kumimoji="1" lang="ja-JP" altLang="en-US" sz="3200" dirty="0">
                    <a:ln w="18000">
                      <a:solidFill>
                        <a:schemeClr val="bg1"/>
                      </a:solidFill>
                      <a:prstDash val="solid"/>
                      <a:miter lim="800000"/>
                    </a:ln>
                    <a:noFill/>
                    <a:effectLst/>
                  </a:endParaRPr>
                </a:p>
              </p:txBody>
            </p:sp>
          </mc:Choice>
          <mc:Fallback xmlns="">
            <p:sp>
              <p:nvSpPr>
                <p:cNvPr id="48" name="テキスト ボックス 47"/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1219299" y="4842893"/>
                  <a:ext cx="936103" cy="461665"/>
                </a:xfrm>
                <a:prstGeom prst="rect">
                  <a:avLst/>
                </a:prstGeom>
                <a:blipFill rotWithShape="1">
                  <a:blip r:embed="rId36"/>
                  <a:stretch>
                    <a:fillRect/>
                  </a:stretch>
                </a:blipFill>
              </p:spPr>
              <p:txBody>
                <a:bodyPr/>
                <a:lstStyle/>
                <a:p>
                  <a:r>
                    <a:rPr lang="ja-JP" altLang="en-US">
                      <a:noFill/>
                    </a:rPr>
                    <a:t> </a:t>
                  </a:r>
                </a:p>
              </p:txBody>
            </p:sp>
          </mc:Fallback>
        </mc:AlternateContent>
      </p:grpSp>
      <p:grpSp>
        <p:nvGrpSpPr>
          <p:cNvPr id="78" name="グループ化 77"/>
          <p:cNvGrpSpPr/>
          <p:nvPr/>
        </p:nvGrpSpPr>
        <p:grpSpPr>
          <a:xfrm>
            <a:off x="525551" y="4160566"/>
            <a:ext cx="1196039" cy="516318"/>
            <a:chOff x="1126623" y="4842894"/>
            <a:chExt cx="1040068" cy="553486"/>
          </a:xfrm>
          <a:effectLst>
            <a:outerShdw blurRad="139700" dist="38100" dir="2700000" algn="tl" rotWithShape="0">
              <a:prstClr val="black">
                <a:alpha val="40000"/>
              </a:prstClr>
            </a:outerShdw>
          </a:effectLst>
        </p:grpSpPr>
        <p:sp>
          <p:nvSpPr>
            <p:cNvPr id="79" name="下矢印 78"/>
            <p:cNvSpPr/>
            <p:nvPr/>
          </p:nvSpPr>
          <p:spPr bwMode="auto">
            <a:xfrm>
              <a:off x="1126623" y="4867672"/>
              <a:ext cx="1040068" cy="528708"/>
            </a:xfrm>
            <a:prstGeom prst="downArrow">
              <a:avLst>
                <a:gd name="adj1" fmla="val 58683"/>
                <a:gd name="adj2" fmla="val 65783"/>
              </a:avLst>
            </a:prstGeom>
            <a:solidFill>
              <a:schemeClr val="bg2"/>
            </a:solidFill>
            <a:ln>
              <a:headEnd type="none" w="med" len="med"/>
              <a:tailEnd type="none" w="med" len="med"/>
            </a:ln>
          </p:spPr>
          <p:style>
            <a:lnRef idx="3">
              <a:schemeClr val="lt1"/>
            </a:lnRef>
            <a:fillRef idx="1">
              <a:schemeClr val="accent2"/>
            </a:fillRef>
            <a:effectRef idx="1">
              <a:schemeClr val="accent2"/>
            </a:effectRef>
            <a:fontRef idx="minor">
              <a:schemeClr val="lt1"/>
            </a:fontRef>
          </p:style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1" lang="ja-JP" altLang="en-US" i="0" u="none" strike="noStrike" normalizeH="0" baseline="0" dirty="0" smtClean="0">
                <a:ln w="18000">
                  <a:solidFill>
                    <a:schemeClr val="accent2">
                      <a:satMod val="140000"/>
                    </a:schemeClr>
                  </a:solidFill>
                  <a:prstDash val="solid"/>
                  <a:miter lim="800000"/>
                </a:ln>
                <a:noFill/>
                <a:effectLst>
                  <a:outerShdw blurRad="25500" dist="23000" dir="7020000" algn="tl">
                    <a:srgbClr val="000000">
                      <a:alpha val="50000"/>
                    </a:srgbClr>
                  </a:outerShdw>
                </a:effectLst>
                <a:latin typeface="Arial" charset="0"/>
                <a:ea typeface="ＭＳ Ｐゴシック" pitchFamily="50" charset="-128"/>
              </a:endParaRPr>
            </a:p>
          </p:txBody>
        </p:sp>
        <mc:AlternateContent xmlns:mc="http://schemas.openxmlformats.org/markup-compatibility/2006" xmlns:a14="http://schemas.microsoft.com/office/drawing/2010/main">
          <mc:Choice Requires="a14">
            <p:sp>
              <p:nvSpPr>
                <p:cNvPr id="80" name="テキスト ボックス 79"/>
                <p:cNvSpPr txBox="1"/>
                <p:nvPr/>
              </p:nvSpPr>
              <p:spPr>
                <a:xfrm>
                  <a:off x="1219299" y="4842894"/>
                  <a:ext cx="936103" cy="461665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kumimoji="1" lang="en-US" altLang="ja-JP" sz="2400" b="1" i="1" smtClean="0">
                            <a:ln w="18000">
                              <a:noFill/>
                              <a:prstDash val="solid"/>
                              <a:miter lim="800000"/>
                            </a:ln>
                            <a:solidFill>
                              <a:schemeClr val="bg1"/>
                            </a:solidFill>
                            <a:effectLst/>
                            <a:latin typeface="Cambria Math"/>
                            <a:ea typeface="Cambria Math"/>
                          </a:rPr>
                          <m:t>×</m:t>
                        </m:r>
                        <m:r>
                          <a:rPr kumimoji="1" lang="el-GR" altLang="ja-JP" sz="2400" i="0" smtClean="0">
                            <a:ln w="18000">
                              <a:noFill/>
                              <a:prstDash val="solid"/>
                              <a:miter lim="800000"/>
                            </a:ln>
                            <a:solidFill>
                              <a:schemeClr val="bg1"/>
                            </a:solidFill>
                            <a:effectLst/>
                            <a:latin typeface="Cambria Math"/>
                            <a:ea typeface="Cambria Math"/>
                          </a:rPr>
                          <m:t>𝟊</m:t>
                        </m:r>
                      </m:oMath>
                    </m:oMathPara>
                  </a14:m>
                  <a:endParaRPr kumimoji="1" lang="ja-JP" altLang="en-US" sz="3200" dirty="0">
                    <a:ln w="18000">
                      <a:solidFill>
                        <a:schemeClr val="bg1"/>
                      </a:solidFill>
                      <a:prstDash val="solid"/>
                      <a:miter lim="800000"/>
                    </a:ln>
                    <a:noFill/>
                    <a:effectLst/>
                  </a:endParaRPr>
                </a:p>
              </p:txBody>
            </p:sp>
          </mc:Choice>
          <mc:Fallback xmlns="">
            <p:sp>
              <p:nvSpPr>
                <p:cNvPr id="48" name="テキスト ボックス 47"/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1219299" y="4842893"/>
                  <a:ext cx="936103" cy="461665"/>
                </a:xfrm>
                <a:prstGeom prst="rect">
                  <a:avLst/>
                </a:prstGeom>
                <a:blipFill rotWithShape="1">
                  <a:blip r:embed="rId36"/>
                  <a:stretch>
                    <a:fillRect/>
                  </a:stretch>
                </a:blipFill>
              </p:spPr>
              <p:txBody>
                <a:bodyPr/>
                <a:lstStyle/>
                <a:p>
                  <a:r>
                    <a:rPr lang="ja-JP" altLang="en-US">
                      <a:noFill/>
                    </a:rPr>
                    <a:t> </a:t>
                  </a:r>
                </a:p>
              </p:txBody>
            </p:sp>
          </mc:Fallback>
        </mc:AlternateContent>
      </p:grpSp>
    </p:spTree>
    <p:extLst>
      <p:ext uri="{BB962C8B-B14F-4D97-AF65-F5344CB8AC3E}">
        <p14:creationId xmlns:p14="http://schemas.microsoft.com/office/powerpoint/2010/main" val="192910522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" name="角丸四角形 44"/>
          <p:cNvSpPr/>
          <p:nvPr/>
        </p:nvSpPr>
        <p:spPr bwMode="auto">
          <a:xfrm rot="5400000">
            <a:off x="3600032" y="1273819"/>
            <a:ext cx="1934819" cy="8441888"/>
          </a:xfrm>
          <a:prstGeom prst="roundRect">
            <a:avLst>
              <a:gd name="adj" fmla="val 8054"/>
            </a:avLst>
          </a:prstGeom>
          <a:gradFill>
            <a:gsLst>
              <a:gs pos="0">
                <a:srgbClr val="DDE8CA"/>
              </a:gs>
              <a:gs pos="80000">
                <a:srgbClr val="E7EFD9"/>
              </a:gs>
              <a:gs pos="100000">
                <a:schemeClr val="accent3">
                  <a:shade val="94000"/>
                  <a:satMod val="135000"/>
                </a:schemeClr>
              </a:gs>
            </a:gsLst>
          </a:gradFill>
          <a:ln w="19050">
            <a:solidFill>
              <a:srgbClr val="FF0000"/>
            </a:solidFill>
            <a:headEnd type="none" w="med" len="med"/>
            <a:tailEnd type="none" w="med" len="med"/>
          </a:ln>
        </p:spPr>
        <p:style>
          <a:lnRef idx="1">
            <a:schemeClr val="accent3"/>
          </a:lnRef>
          <a:fillRef idx="3">
            <a:schemeClr val="accent3"/>
          </a:fillRef>
          <a:effectRef idx="2">
            <a:schemeClr val="accent3"/>
          </a:effectRef>
          <a:fontRef idx="minor">
            <a:schemeClr val="lt1"/>
          </a:fontRef>
        </p:style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1" lang="ja-JP" altLang="en-US" sz="1800" b="1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charset="0"/>
              <a:ea typeface="ＭＳ Ｐゴシック" pitchFamily="50" charset="-128"/>
            </a:endParaRPr>
          </a:p>
        </p:txBody>
      </p:sp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 dirty="0" smtClean="0"/>
              <a:t>動的な</a:t>
            </a:r>
            <a:r>
              <a:rPr lang="en-US" altLang="ja-JP" dirty="0" smtClean="0"/>
              <a:t>Light </a:t>
            </a:r>
            <a:r>
              <a:rPr lang="en-US" altLang="ja-JP" dirty="0"/>
              <a:t>Probe</a:t>
            </a:r>
            <a:endParaRPr kumimoji="1" lang="ja-JP" altLang="en-US" dirty="0"/>
          </a:p>
        </p:txBody>
      </p:sp>
      <p:sp>
        <p:nvSpPr>
          <p:cNvPr id="3" name="コンテンツ プレースホルダー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ja-JP" altLang="en-US" dirty="0"/>
              <a:t>間接光と同様に、</a:t>
            </a:r>
            <a:r>
              <a:rPr lang="ja-JP" altLang="en-US" dirty="0" smtClean="0"/>
              <a:t>それぞれに</a:t>
            </a:r>
            <a:r>
              <a:rPr lang="ja-JP" altLang="en-US" dirty="0"/>
              <a:t>対応した</a:t>
            </a:r>
            <a:r>
              <a:rPr lang="en-US" altLang="ja-JP" dirty="0"/>
              <a:t>Light Probe</a:t>
            </a:r>
            <a:r>
              <a:rPr lang="ja-JP" altLang="en-US" dirty="0"/>
              <a:t>を計算</a:t>
            </a:r>
            <a:r>
              <a:rPr lang="ja-JP" altLang="en-US" dirty="0" smtClean="0"/>
              <a:t>しておけば足し合わせで高速に計算可能</a:t>
            </a:r>
            <a:endParaRPr lang="en-US" altLang="ja-JP" dirty="0"/>
          </a:p>
          <a:p>
            <a:endParaRPr kumimoji="1" lang="ja-JP" altLang="en-US" dirty="0"/>
          </a:p>
        </p:txBody>
      </p:sp>
      <p:sp>
        <p:nvSpPr>
          <p:cNvPr id="31" name="テキスト ボックス 30"/>
          <p:cNvSpPr txBox="1"/>
          <p:nvPr/>
        </p:nvSpPr>
        <p:spPr>
          <a:xfrm>
            <a:off x="8308413" y="5311591"/>
            <a:ext cx="728084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ja-JP" altLang="en-US" sz="2800" dirty="0" smtClean="0"/>
              <a:t>・・・</a:t>
            </a:r>
            <a:endParaRPr kumimoji="1" lang="ja-JP" altLang="en-US" sz="2800" dirty="0"/>
          </a:p>
        </p:txBody>
      </p:sp>
      <p:pic>
        <p:nvPicPr>
          <p:cNvPr id="32" name="Picture 10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rightnessContrast bright="25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11724" y="2796237"/>
            <a:ext cx="1332656" cy="133265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33" name="Picture 11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brightnessContrast bright="25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731614" y="2777262"/>
            <a:ext cx="1332656" cy="133265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34" name="Picture 12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brightnessContrast bright="25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888497" y="2781482"/>
            <a:ext cx="1332656" cy="133265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35" name="Picture 13"/>
          <p:cNvPicPr>
            <a:picLocks noChangeAspect="1" noChangeArrowheads="1"/>
          </p:cNvPicPr>
          <p:nvPr/>
        </p:nvPicPr>
        <p:blipFill>
          <a:blip r:embed="rId8" cstate="print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brightnessContrast bright="25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017544" y="2777262"/>
            <a:ext cx="1332656" cy="133265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mc:AlternateContent xmlns:mc="http://schemas.openxmlformats.org/markup-compatibility/2006" xmlns:a14="http://schemas.microsoft.com/office/drawing/2010/main">
        <mc:Choice Requires="a14">
          <p:sp>
            <p:nvSpPr>
              <p:cNvPr id="36" name="テキスト ボックス 35"/>
              <p:cNvSpPr txBox="1"/>
              <p:nvPr/>
            </p:nvSpPr>
            <p:spPr>
              <a:xfrm>
                <a:off x="2260713" y="3114847"/>
                <a:ext cx="610175" cy="58477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kumimoji="1" lang="en-US" altLang="ja-JP" sz="3200" i="1" smtClean="0">
                              <a:solidFill>
                                <a:schemeClr val="tx1"/>
                              </a:solidFill>
                              <a:latin typeface="Cambria Math"/>
                            </a:rPr>
                          </m:ctrlPr>
                        </m:sSubPr>
                        <m:e>
                          <m:r>
                            <a:rPr kumimoji="1" lang="en-US" altLang="ja-JP" sz="3200" b="1" i="1" smtClean="0">
                              <a:solidFill>
                                <a:schemeClr val="tx1"/>
                              </a:solidFill>
                              <a:latin typeface="Cambria Math"/>
                            </a:rPr>
                            <m:t>𝒘</m:t>
                          </m:r>
                        </m:e>
                        <m:sub>
                          <m:r>
                            <a:rPr kumimoji="1" lang="en-US" altLang="ja-JP" sz="3200" b="1" i="1" smtClean="0">
                              <a:solidFill>
                                <a:schemeClr val="tx1"/>
                              </a:solidFill>
                              <a:latin typeface="Cambria Math"/>
                            </a:rPr>
                            <m:t>𝟏</m:t>
                          </m:r>
                        </m:sub>
                      </m:sSub>
                    </m:oMath>
                  </m:oMathPara>
                </a14:m>
                <a:endParaRPr kumimoji="1" lang="ja-JP" altLang="en-US" sz="3200" dirty="0">
                  <a:solidFill>
                    <a:schemeClr val="tx1"/>
                  </a:solidFill>
                </a:endParaRPr>
              </a:p>
            </p:txBody>
          </p:sp>
        </mc:Choice>
        <mc:Fallback xmlns="">
          <p:sp>
            <p:nvSpPr>
              <p:cNvPr id="36" name="テキスト ボックス 35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260713" y="3114847"/>
                <a:ext cx="610175" cy="584775"/>
              </a:xfrm>
              <a:prstGeom prst="rect">
                <a:avLst/>
              </a:prstGeom>
              <a:blipFill rotWithShape="1">
                <a:blip r:embed="rId10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ja-JP" alt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7" name="テキスト ボックス 36"/>
              <p:cNvSpPr txBox="1"/>
              <p:nvPr/>
            </p:nvSpPr>
            <p:spPr>
              <a:xfrm>
                <a:off x="4132921" y="3114848"/>
                <a:ext cx="791003" cy="58477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altLang="ja-JP" sz="3200" i="1" smtClean="0">
                          <a:solidFill>
                            <a:schemeClr val="tx1"/>
                          </a:solidFill>
                          <a:latin typeface="Cambria Math"/>
                        </a:rPr>
                        <m:t>+</m:t>
                      </m:r>
                      <m:sSub>
                        <m:sSubPr>
                          <m:ctrlPr>
                            <a:rPr kumimoji="1" lang="en-US" altLang="ja-JP" sz="3200" i="1" smtClean="0">
                              <a:solidFill>
                                <a:schemeClr val="tx1"/>
                              </a:solidFill>
                              <a:latin typeface="Cambria Math"/>
                            </a:rPr>
                          </m:ctrlPr>
                        </m:sSubPr>
                        <m:e>
                          <m:r>
                            <a:rPr kumimoji="1" lang="en-US" altLang="ja-JP" sz="3200" b="1" i="1" smtClean="0">
                              <a:solidFill>
                                <a:schemeClr val="tx1"/>
                              </a:solidFill>
                              <a:latin typeface="Cambria Math"/>
                            </a:rPr>
                            <m:t>𝒘</m:t>
                          </m:r>
                        </m:e>
                        <m:sub>
                          <m:r>
                            <a:rPr kumimoji="1" lang="en-US" altLang="ja-JP" sz="3200" b="1" i="1" smtClean="0">
                              <a:solidFill>
                                <a:schemeClr val="tx1"/>
                              </a:solidFill>
                              <a:latin typeface="Cambria Math"/>
                            </a:rPr>
                            <m:t>𝟐</m:t>
                          </m:r>
                        </m:sub>
                      </m:sSub>
                    </m:oMath>
                  </m:oMathPara>
                </a14:m>
                <a:endParaRPr kumimoji="1" lang="ja-JP" altLang="en-US" sz="3200" dirty="0">
                  <a:solidFill>
                    <a:schemeClr val="tx1"/>
                  </a:solidFill>
                </a:endParaRPr>
              </a:p>
            </p:txBody>
          </p:sp>
        </mc:Choice>
        <mc:Fallback xmlns="">
          <p:sp>
            <p:nvSpPr>
              <p:cNvPr id="37" name="テキスト ボックス 36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132921" y="3114848"/>
                <a:ext cx="791003" cy="584775"/>
              </a:xfrm>
              <a:prstGeom prst="rect">
                <a:avLst/>
              </a:prstGeom>
              <a:blipFill rotWithShape="1">
                <a:blip r:embed="rId11"/>
                <a:stretch>
                  <a:fillRect l="-5385"/>
                </a:stretch>
              </a:blipFill>
            </p:spPr>
            <p:txBody>
              <a:bodyPr/>
              <a:lstStyle/>
              <a:p>
                <a:r>
                  <a:rPr lang="ja-JP" alt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8" name="テキスト ボックス 37"/>
              <p:cNvSpPr txBox="1"/>
              <p:nvPr/>
            </p:nvSpPr>
            <p:spPr>
              <a:xfrm>
                <a:off x="6244413" y="3114848"/>
                <a:ext cx="856363" cy="58477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altLang="ja-JP" sz="3200" i="1" smtClean="0">
                          <a:solidFill>
                            <a:schemeClr val="tx1"/>
                          </a:solidFill>
                          <a:latin typeface="Cambria Math"/>
                        </a:rPr>
                        <m:t>+</m:t>
                      </m:r>
                      <m:sSub>
                        <m:sSubPr>
                          <m:ctrlPr>
                            <a:rPr kumimoji="1" lang="en-US" altLang="ja-JP" sz="3200" i="1" smtClean="0">
                              <a:solidFill>
                                <a:schemeClr val="tx1"/>
                              </a:solidFill>
                              <a:latin typeface="Cambria Math"/>
                            </a:rPr>
                          </m:ctrlPr>
                        </m:sSubPr>
                        <m:e>
                          <m:r>
                            <a:rPr kumimoji="1" lang="en-US" altLang="ja-JP" sz="3200" b="1" i="1" smtClean="0">
                              <a:solidFill>
                                <a:schemeClr val="tx1"/>
                              </a:solidFill>
                              <a:latin typeface="Cambria Math"/>
                            </a:rPr>
                            <m:t>𝒘</m:t>
                          </m:r>
                        </m:e>
                        <m:sub>
                          <m:r>
                            <a:rPr kumimoji="1" lang="en-US" altLang="ja-JP" sz="3200" b="1" i="1" smtClean="0">
                              <a:solidFill>
                                <a:schemeClr val="tx1"/>
                              </a:solidFill>
                              <a:latin typeface="Cambria Math"/>
                            </a:rPr>
                            <m:t>𝟑</m:t>
                          </m:r>
                        </m:sub>
                      </m:sSub>
                    </m:oMath>
                  </m:oMathPara>
                </a14:m>
                <a:endParaRPr kumimoji="1" lang="ja-JP" altLang="en-US" sz="3200" dirty="0">
                  <a:solidFill>
                    <a:schemeClr val="tx1"/>
                  </a:solidFill>
                </a:endParaRPr>
              </a:p>
            </p:txBody>
          </p:sp>
        </mc:Choice>
        <mc:Fallback xmlns="">
          <p:sp>
            <p:nvSpPr>
              <p:cNvPr id="38" name="テキスト ボックス 37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244413" y="3114848"/>
                <a:ext cx="856363" cy="584775"/>
              </a:xfrm>
              <a:prstGeom prst="rect">
                <a:avLst/>
              </a:prstGeom>
              <a:blipFill rotWithShape="1">
                <a:blip r:embed="rId12"/>
                <a:stretch>
                  <a:fillRect l="-709"/>
                </a:stretch>
              </a:blipFill>
            </p:spPr>
            <p:txBody>
              <a:bodyPr/>
              <a:lstStyle/>
              <a:p>
                <a:r>
                  <a:rPr lang="ja-JP" alt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9" name="テキスト ボックス 38"/>
              <p:cNvSpPr txBox="1"/>
              <p:nvPr/>
            </p:nvSpPr>
            <p:spPr>
              <a:xfrm>
                <a:off x="1828665" y="3072130"/>
                <a:ext cx="542404" cy="754099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kumimoji="1" lang="ja-JP" altLang="en-US" sz="4000" i="1" smtClean="0">
                          <a:solidFill>
                            <a:schemeClr val="tx1"/>
                          </a:solidFill>
                          <a:latin typeface="Cambria Math"/>
                        </a:rPr>
                        <m:t>≑</m:t>
                      </m:r>
                    </m:oMath>
                  </m:oMathPara>
                </a14:m>
                <a:endParaRPr kumimoji="1" lang="ja-JP" altLang="en-US" sz="4000" dirty="0">
                  <a:solidFill>
                    <a:schemeClr val="tx1"/>
                  </a:solidFill>
                </a:endParaRPr>
              </a:p>
            </p:txBody>
          </p:sp>
        </mc:Choice>
        <mc:Fallback xmlns="">
          <p:sp>
            <p:nvSpPr>
              <p:cNvPr id="39" name="テキスト ボックス 38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828665" y="3072130"/>
                <a:ext cx="542404" cy="754099"/>
              </a:xfrm>
              <a:prstGeom prst="rect">
                <a:avLst/>
              </a:prstGeom>
              <a:blipFill rotWithShape="1">
                <a:blip r:embed="rId13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ja-JP" alt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0" name="テキスト ボックス 39"/>
          <p:cNvSpPr txBox="1"/>
          <p:nvPr/>
        </p:nvSpPr>
        <p:spPr>
          <a:xfrm>
            <a:off x="8308413" y="3200955"/>
            <a:ext cx="728084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ja-JP" altLang="en-US" sz="2800" dirty="0" smtClean="0"/>
              <a:t>・・・</a:t>
            </a:r>
            <a:endParaRPr kumimoji="1" lang="ja-JP" altLang="en-US" sz="2800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41" name="テキスト ボックス 40"/>
              <p:cNvSpPr txBox="1"/>
              <p:nvPr/>
            </p:nvSpPr>
            <p:spPr>
              <a:xfrm>
                <a:off x="2211073" y="5183537"/>
                <a:ext cx="610175" cy="58477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kumimoji="1" lang="en-US" altLang="ja-JP" sz="3200" i="1" smtClean="0">
                              <a:solidFill>
                                <a:srgbClr val="FF0000"/>
                              </a:solidFill>
                              <a:latin typeface="Cambria Math"/>
                            </a:rPr>
                          </m:ctrlPr>
                        </m:sSubPr>
                        <m:e>
                          <m:r>
                            <a:rPr kumimoji="1" lang="en-US" altLang="ja-JP" sz="3200" b="1" i="1" smtClean="0">
                              <a:solidFill>
                                <a:srgbClr val="FF0000"/>
                              </a:solidFill>
                              <a:latin typeface="Cambria Math"/>
                            </a:rPr>
                            <m:t>𝒘</m:t>
                          </m:r>
                        </m:e>
                        <m:sub>
                          <m:r>
                            <a:rPr kumimoji="1" lang="en-US" altLang="ja-JP" sz="3200" b="1" i="1" smtClean="0">
                              <a:solidFill>
                                <a:srgbClr val="FF0000"/>
                              </a:solidFill>
                              <a:latin typeface="Cambria Math"/>
                            </a:rPr>
                            <m:t>𝟏</m:t>
                          </m:r>
                        </m:sub>
                      </m:sSub>
                    </m:oMath>
                  </m:oMathPara>
                </a14:m>
                <a:endParaRPr kumimoji="1" lang="ja-JP" altLang="en-US" sz="3200" dirty="0">
                  <a:solidFill>
                    <a:srgbClr val="FF0000"/>
                  </a:solidFill>
                </a:endParaRPr>
              </a:p>
            </p:txBody>
          </p:sp>
        </mc:Choice>
        <mc:Fallback xmlns="">
          <p:sp>
            <p:nvSpPr>
              <p:cNvPr id="41" name="テキスト ボックス 40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211073" y="5183537"/>
                <a:ext cx="610175" cy="584775"/>
              </a:xfrm>
              <a:prstGeom prst="rect">
                <a:avLst/>
              </a:prstGeom>
              <a:blipFill rotWithShape="1">
                <a:blip r:embed="rId14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ja-JP" alt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42" name="テキスト ボックス 41"/>
              <p:cNvSpPr txBox="1"/>
              <p:nvPr/>
            </p:nvSpPr>
            <p:spPr>
              <a:xfrm>
                <a:off x="4149541" y="5183538"/>
                <a:ext cx="791003" cy="58477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altLang="ja-JP" sz="3200" i="1" smtClean="0">
                          <a:solidFill>
                            <a:srgbClr val="FF0000"/>
                          </a:solidFill>
                          <a:latin typeface="Cambria Math"/>
                        </a:rPr>
                        <m:t>+</m:t>
                      </m:r>
                      <m:sSub>
                        <m:sSubPr>
                          <m:ctrlPr>
                            <a:rPr kumimoji="1" lang="en-US" altLang="ja-JP" sz="3200" i="1" smtClean="0">
                              <a:solidFill>
                                <a:srgbClr val="FF0000"/>
                              </a:solidFill>
                              <a:latin typeface="Cambria Math"/>
                            </a:rPr>
                          </m:ctrlPr>
                        </m:sSubPr>
                        <m:e>
                          <m:r>
                            <a:rPr kumimoji="1" lang="en-US" altLang="ja-JP" sz="3200" b="1" i="1" smtClean="0">
                              <a:solidFill>
                                <a:srgbClr val="FF0000"/>
                              </a:solidFill>
                              <a:latin typeface="Cambria Math"/>
                            </a:rPr>
                            <m:t>𝒘</m:t>
                          </m:r>
                        </m:e>
                        <m:sub>
                          <m:r>
                            <a:rPr kumimoji="1" lang="en-US" altLang="ja-JP" sz="3200" b="1" i="1" smtClean="0">
                              <a:solidFill>
                                <a:srgbClr val="FF0000"/>
                              </a:solidFill>
                              <a:latin typeface="Cambria Math"/>
                            </a:rPr>
                            <m:t>𝟐</m:t>
                          </m:r>
                        </m:sub>
                      </m:sSub>
                    </m:oMath>
                  </m:oMathPara>
                </a14:m>
                <a:endParaRPr kumimoji="1" lang="ja-JP" altLang="en-US" sz="3200" dirty="0">
                  <a:solidFill>
                    <a:srgbClr val="FF0000"/>
                  </a:solidFill>
                </a:endParaRPr>
              </a:p>
            </p:txBody>
          </p:sp>
        </mc:Choice>
        <mc:Fallback xmlns="">
          <p:sp>
            <p:nvSpPr>
              <p:cNvPr id="42" name="テキスト ボックス 41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149541" y="5183538"/>
                <a:ext cx="791003" cy="584775"/>
              </a:xfrm>
              <a:prstGeom prst="rect">
                <a:avLst/>
              </a:prstGeom>
              <a:blipFill rotWithShape="1">
                <a:blip r:embed="rId15"/>
                <a:stretch>
                  <a:fillRect l="-5426"/>
                </a:stretch>
              </a:blipFill>
            </p:spPr>
            <p:txBody>
              <a:bodyPr/>
              <a:lstStyle/>
              <a:p>
                <a:r>
                  <a:rPr lang="ja-JP" alt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43" name="テキスト ボックス 42"/>
              <p:cNvSpPr txBox="1"/>
              <p:nvPr/>
            </p:nvSpPr>
            <p:spPr>
              <a:xfrm>
                <a:off x="6261033" y="5183538"/>
                <a:ext cx="856363" cy="58477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altLang="ja-JP" sz="3200" i="1" smtClean="0">
                          <a:solidFill>
                            <a:srgbClr val="FF0000"/>
                          </a:solidFill>
                          <a:latin typeface="Cambria Math"/>
                        </a:rPr>
                        <m:t>+</m:t>
                      </m:r>
                      <m:sSub>
                        <m:sSubPr>
                          <m:ctrlPr>
                            <a:rPr kumimoji="1" lang="en-US" altLang="ja-JP" sz="3200" i="1" smtClean="0">
                              <a:solidFill>
                                <a:srgbClr val="FF0000"/>
                              </a:solidFill>
                              <a:latin typeface="Cambria Math"/>
                            </a:rPr>
                          </m:ctrlPr>
                        </m:sSubPr>
                        <m:e>
                          <m:r>
                            <a:rPr kumimoji="1" lang="en-US" altLang="ja-JP" sz="3200" b="1" i="1" smtClean="0">
                              <a:solidFill>
                                <a:srgbClr val="FF0000"/>
                              </a:solidFill>
                              <a:latin typeface="Cambria Math"/>
                            </a:rPr>
                            <m:t>𝒘</m:t>
                          </m:r>
                        </m:e>
                        <m:sub>
                          <m:r>
                            <a:rPr kumimoji="1" lang="en-US" altLang="ja-JP" sz="3200" b="1" i="1" smtClean="0">
                              <a:solidFill>
                                <a:srgbClr val="FF0000"/>
                              </a:solidFill>
                              <a:latin typeface="Cambria Math"/>
                            </a:rPr>
                            <m:t>𝟑</m:t>
                          </m:r>
                        </m:sub>
                      </m:sSub>
                    </m:oMath>
                  </m:oMathPara>
                </a14:m>
                <a:endParaRPr kumimoji="1" lang="ja-JP" altLang="en-US" sz="3200" dirty="0">
                  <a:solidFill>
                    <a:srgbClr val="FF0000"/>
                  </a:solidFill>
                </a:endParaRPr>
              </a:p>
            </p:txBody>
          </p:sp>
        </mc:Choice>
        <mc:Fallback xmlns="">
          <p:sp>
            <p:nvSpPr>
              <p:cNvPr id="43" name="テキスト ボックス 42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261033" y="5183538"/>
                <a:ext cx="856363" cy="584775"/>
              </a:xfrm>
              <a:prstGeom prst="rect">
                <a:avLst/>
              </a:prstGeom>
              <a:blipFill rotWithShape="1">
                <a:blip r:embed="rId16"/>
                <a:stretch>
                  <a:fillRect l="-1418"/>
                </a:stretch>
              </a:blipFill>
            </p:spPr>
            <p:txBody>
              <a:bodyPr/>
              <a:lstStyle/>
              <a:p>
                <a:r>
                  <a:rPr lang="ja-JP" alt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44" name="テキスト ボックス 43"/>
              <p:cNvSpPr txBox="1"/>
              <p:nvPr/>
            </p:nvSpPr>
            <p:spPr>
              <a:xfrm>
                <a:off x="1832033" y="5140820"/>
                <a:ext cx="542404" cy="707886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kumimoji="1" lang="ja-JP" altLang="en-US" sz="4000" i="1" smtClean="0">
                          <a:solidFill>
                            <a:srgbClr val="FF0000"/>
                          </a:solidFill>
                          <a:latin typeface="Cambria Math"/>
                        </a:rPr>
                        <m:t>≑</m:t>
                      </m:r>
                    </m:oMath>
                  </m:oMathPara>
                </a14:m>
                <a:endParaRPr kumimoji="1" lang="ja-JP" altLang="en-US" sz="4000" dirty="0">
                  <a:solidFill>
                    <a:srgbClr val="FF0000"/>
                  </a:solidFill>
                </a:endParaRPr>
              </a:p>
            </p:txBody>
          </p:sp>
        </mc:Choice>
        <mc:Fallback xmlns="">
          <p:sp>
            <p:nvSpPr>
              <p:cNvPr id="44" name="テキスト ボックス 43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832033" y="5140820"/>
                <a:ext cx="542404" cy="707886"/>
              </a:xfrm>
              <a:prstGeom prst="rect">
                <a:avLst/>
              </a:prstGeom>
              <a:blipFill rotWithShape="1">
                <a:blip r:embed="rId17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ja-JP" alt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70" name="下矢印 69"/>
          <p:cNvSpPr/>
          <p:nvPr/>
        </p:nvSpPr>
        <p:spPr bwMode="auto">
          <a:xfrm>
            <a:off x="2790245" y="4172195"/>
            <a:ext cx="1196039" cy="493204"/>
          </a:xfrm>
          <a:prstGeom prst="downArrow">
            <a:avLst>
              <a:gd name="adj1" fmla="val 58683"/>
              <a:gd name="adj2" fmla="val 65783"/>
            </a:avLst>
          </a:prstGeom>
          <a:solidFill>
            <a:schemeClr val="accent1">
              <a:lumMod val="50000"/>
            </a:schemeClr>
          </a:solidFill>
          <a:ln>
            <a:headEnd type="none" w="med" len="med"/>
            <a:tailEnd type="none" w="med" len="med"/>
          </a:ln>
        </p:spPr>
        <p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minor">
            <a:schemeClr val="lt1"/>
          </a:fontRef>
        </p:style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1" lang="ja-JP" altLang="en-US" i="0" u="none" strike="noStrike" normalizeH="0" baseline="0" dirty="0" smtClean="0">
              <a:ln w="18000">
                <a:solidFill>
                  <a:schemeClr val="accent2">
                    <a:satMod val="140000"/>
                  </a:schemeClr>
                </a:solidFill>
                <a:prstDash val="solid"/>
                <a:miter lim="800000"/>
              </a:ln>
              <a:noFill/>
              <a:effectLst>
                <a:outerShdw blurRad="25500" dist="23000" dir="7020000" algn="tl">
                  <a:srgbClr val="000000">
                    <a:alpha val="50000"/>
                  </a:srgbClr>
                </a:outerShdw>
              </a:effectLst>
              <a:latin typeface="Arial" charset="0"/>
              <a:ea typeface="ＭＳ Ｐゴシック" pitchFamily="50" charset="-128"/>
            </a:endParaRPr>
          </a:p>
        </p:txBody>
      </p:sp>
      <p:sp>
        <p:nvSpPr>
          <p:cNvPr id="73" name="下矢印 72"/>
          <p:cNvSpPr/>
          <p:nvPr/>
        </p:nvSpPr>
        <p:spPr bwMode="auto">
          <a:xfrm>
            <a:off x="4983128" y="4172195"/>
            <a:ext cx="1196039" cy="493204"/>
          </a:xfrm>
          <a:prstGeom prst="downArrow">
            <a:avLst>
              <a:gd name="adj1" fmla="val 58683"/>
              <a:gd name="adj2" fmla="val 65783"/>
            </a:avLst>
          </a:prstGeom>
          <a:solidFill>
            <a:schemeClr val="accent1">
              <a:lumMod val="50000"/>
            </a:schemeClr>
          </a:solidFill>
          <a:ln>
            <a:headEnd type="none" w="med" len="med"/>
            <a:tailEnd type="none" w="med" len="med"/>
          </a:ln>
        </p:spPr>
        <p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minor">
            <a:schemeClr val="lt1"/>
          </a:fontRef>
        </p:style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1" lang="ja-JP" altLang="en-US" i="0" u="none" strike="noStrike" normalizeH="0" baseline="0" dirty="0" smtClean="0">
              <a:ln w="18000">
                <a:solidFill>
                  <a:schemeClr val="accent2">
                    <a:satMod val="140000"/>
                  </a:schemeClr>
                </a:solidFill>
                <a:prstDash val="solid"/>
                <a:miter lim="800000"/>
              </a:ln>
              <a:noFill/>
              <a:effectLst>
                <a:outerShdw blurRad="25500" dist="23000" dir="7020000" algn="tl">
                  <a:srgbClr val="000000">
                    <a:alpha val="50000"/>
                  </a:srgbClr>
                </a:outerShdw>
              </a:effectLst>
              <a:latin typeface="Arial" charset="0"/>
              <a:ea typeface="ＭＳ Ｐゴシック" pitchFamily="50" charset="-128"/>
            </a:endParaRPr>
          </a:p>
        </p:txBody>
      </p:sp>
      <p:sp>
        <p:nvSpPr>
          <p:cNvPr id="76" name="下矢印 75"/>
          <p:cNvSpPr/>
          <p:nvPr/>
        </p:nvSpPr>
        <p:spPr bwMode="auto">
          <a:xfrm>
            <a:off x="7027068" y="4172195"/>
            <a:ext cx="1196039" cy="493204"/>
          </a:xfrm>
          <a:prstGeom prst="downArrow">
            <a:avLst>
              <a:gd name="adj1" fmla="val 58683"/>
              <a:gd name="adj2" fmla="val 65783"/>
            </a:avLst>
          </a:prstGeom>
          <a:solidFill>
            <a:schemeClr val="accent1">
              <a:lumMod val="50000"/>
            </a:schemeClr>
          </a:solidFill>
          <a:ln>
            <a:headEnd type="none" w="med" len="med"/>
            <a:tailEnd type="none" w="med" len="med"/>
          </a:ln>
        </p:spPr>
        <p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minor">
            <a:schemeClr val="lt1"/>
          </a:fontRef>
        </p:style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1" lang="ja-JP" altLang="en-US" i="0" u="none" strike="noStrike" normalizeH="0" baseline="0" dirty="0" smtClean="0">
              <a:ln w="18000">
                <a:solidFill>
                  <a:schemeClr val="accent2">
                    <a:satMod val="140000"/>
                  </a:schemeClr>
                </a:solidFill>
                <a:prstDash val="solid"/>
                <a:miter lim="800000"/>
              </a:ln>
              <a:noFill/>
              <a:effectLst>
                <a:outerShdw blurRad="25500" dist="23000" dir="7020000" algn="tl">
                  <a:srgbClr val="000000">
                    <a:alpha val="50000"/>
                  </a:srgbClr>
                </a:outerShdw>
              </a:effectLst>
              <a:latin typeface="Arial" charset="0"/>
              <a:ea typeface="ＭＳ Ｐゴシック" pitchFamily="50" charset="-128"/>
            </a:endParaRPr>
          </a:p>
        </p:txBody>
      </p:sp>
      <p:sp>
        <p:nvSpPr>
          <p:cNvPr id="79" name="下矢印 78"/>
          <p:cNvSpPr/>
          <p:nvPr/>
        </p:nvSpPr>
        <p:spPr bwMode="auto">
          <a:xfrm>
            <a:off x="525551" y="4183681"/>
            <a:ext cx="1196039" cy="493204"/>
          </a:xfrm>
          <a:prstGeom prst="downArrow">
            <a:avLst>
              <a:gd name="adj1" fmla="val 58683"/>
              <a:gd name="adj2" fmla="val 65783"/>
            </a:avLst>
          </a:prstGeom>
          <a:solidFill>
            <a:schemeClr val="accent1">
              <a:lumMod val="50000"/>
            </a:schemeClr>
          </a:solidFill>
          <a:ln>
            <a:headEnd type="none" w="med" len="med"/>
            <a:tailEnd type="none" w="med" len="med"/>
          </a:ln>
        </p:spPr>
        <p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minor">
            <a:schemeClr val="lt1"/>
          </a:fontRef>
        </p:style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1" lang="ja-JP" altLang="en-US" i="0" u="none" strike="noStrike" normalizeH="0" baseline="0" dirty="0" smtClean="0">
              <a:ln w="18000">
                <a:solidFill>
                  <a:schemeClr val="accent2">
                    <a:satMod val="140000"/>
                  </a:schemeClr>
                </a:solidFill>
                <a:prstDash val="solid"/>
                <a:miter lim="800000"/>
              </a:ln>
              <a:noFill/>
              <a:effectLst>
                <a:outerShdw blurRad="25500" dist="23000" dir="7020000" algn="tl">
                  <a:srgbClr val="000000">
                    <a:alpha val="50000"/>
                  </a:srgbClr>
                </a:outerShdw>
              </a:effectLst>
              <a:latin typeface="Arial" charset="0"/>
              <a:ea typeface="ＭＳ Ｐゴシック" pitchFamily="50" charset="-128"/>
            </a:endParaRPr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18" cstate="print">
            <a:extLst>
              <a:ext uri="{BEBA8EAE-BF5A-486C-A8C5-ECC9F3942E4B}">
                <a14:imgProps xmlns:a14="http://schemas.microsoft.com/office/drawing/2010/main">
                  <a14:imgLayer r:embed="rId19">
                    <a14:imgEffect>
                      <a14:brightnessContrast bright="25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25551" y="4882604"/>
            <a:ext cx="1345034" cy="133680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051" name="Picture 3"/>
          <p:cNvPicPr>
            <a:picLocks noChangeAspect="1" noChangeArrowheads="1"/>
          </p:cNvPicPr>
          <p:nvPr/>
        </p:nvPicPr>
        <p:blipFill>
          <a:blip r:embed="rId20" cstate="print">
            <a:extLst>
              <a:ext uri="{BEBA8EAE-BF5A-486C-A8C5-ECC9F3942E4B}">
                <a14:imgProps xmlns:a14="http://schemas.microsoft.com/office/drawing/2010/main">
                  <a14:imgLayer r:embed="rId21">
                    <a14:imgEffect>
                      <a14:brightnessContrast bright="2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714388" y="4871658"/>
            <a:ext cx="1343026" cy="133680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052" name="Picture 4"/>
          <p:cNvPicPr>
            <a:picLocks noChangeAspect="1" noChangeArrowheads="1"/>
          </p:cNvPicPr>
          <p:nvPr/>
        </p:nvPicPr>
        <p:blipFill>
          <a:blip r:embed="rId22" cstate="print">
            <a:extLst>
              <a:ext uri="{BEBA8EAE-BF5A-486C-A8C5-ECC9F3942E4B}">
                <a14:imgProps xmlns:a14="http://schemas.microsoft.com/office/drawing/2010/main">
                  <a14:imgLayer r:embed="rId23">
                    <a14:imgEffect>
                      <a14:brightnessContrast bright="25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009638" y="4871479"/>
            <a:ext cx="1348111" cy="134811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053" name="Picture 5"/>
          <p:cNvPicPr>
            <a:picLocks noChangeAspect="1" noChangeArrowheads="1"/>
          </p:cNvPicPr>
          <p:nvPr/>
        </p:nvPicPr>
        <p:blipFill>
          <a:blip r:embed="rId24" cstate="print">
            <a:extLst>
              <a:ext uri="{BEBA8EAE-BF5A-486C-A8C5-ECC9F3942E4B}">
                <a14:imgProps xmlns:a14="http://schemas.microsoft.com/office/drawing/2010/main">
                  <a14:imgLayer r:embed="rId25">
                    <a14:imgEffect>
                      <a14:brightnessContrast bright="25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888497" y="4871658"/>
            <a:ext cx="1345098" cy="133680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418846549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7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20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7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205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7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500"/>
                                        <p:tgtEl>
                                          <p:spTgt spid="20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50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" dur="5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0" dur="5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3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1" grpId="0"/>
      <p:bldP spid="41" grpId="0"/>
      <p:bldP spid="42" grpId="0"/>
      <p:bldP spid="43" grpId="0"/>
      <p:bldP spid="44" grpId="0"/>
      <p:bldP spid="70" grpId="0" animBg="1"/>
      <p:bldP spid="73" grpId="0" animBg="1"/>
      <p:bldP spid="76" grpId="0" animBg="1"/>
    </p:bldLst>
  </p:timing>
</p:sld>
</file>

<file path=ppt/slides/slide7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コンテンツ プレースホルダー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None/>
            </a:pPr>
            <a:r>
              <a:rPr lang="en-US" altLang="ja-JP" dirty="0" smtClean="0"/>
              <a:t>  </a:t>
            </a:r>
            <a:r>
              <a:rPr lang="en-US" altLang="ja-JP" dirty="0" smtClean="0">
                <a:solidFill>
                  <a:srgbClr val="C0C0C0"/>
                </a:solidFill>
              </a:rPr>
              <a:t>Step1. </a:t>
            </a:r>
            <a:r>
              <a:rPr lang="ja-JP" altLang="en-US" dirty="0" smtClean="0">
                <a:solidFill>
                  <a:srgbClr val="C0C0C0"/>
                </a:solidFill>
              </a:rPr>
              <a:t>背景オブジェクトの間接光計算</a:t>
            </a:r>
            <a:endParaRPr lang="en-US" altLang="ja-JP" dirty="0" smtClean="0">
              <a:solidFill>
                <a:srgbClr val="C0C0C0"/>
              </a:solidFill>
            </a:endParaRPr>
          </a:p>
          <a:p>
            <a:pPr>
              <a:buNone/>
            </a:pPr>
            <a:r>
              <a:rPr kumimoji="1" lang="en-US" altLang="ja-JP" dirty="0" smtClean="0"/>
              <a:t>  </a:t>
            </a:r>
            <a:r>
              <a:rPr kumimoji="1" lang="en-US" altLang="ja-JP" dirty="0" smtClean="0">
                <a:solidFill>
                  <a:srgbClr val="C0C0C0"/>
                </a:solidFill>
              </a:rPr>
              <a:t>Step2. </a:t>
            </a:r>
            <a:r>
              <a:rPr kumimoji="1" lang="ja-JP" altLang="en-US" dirty="0" smtClean="0">
                <a:solidFill>
                  <a:srgbClr val="C0C0C0"/>
                </a:solidFill>
              </a:rPr>
              <a:t>その他</a:t>
            </a:r>
            <a:r>
              <a:rPr lang="ja-JP" altLang="en-US" dirty="0" smtClean="0">
                <a:solidFill>
                  <a:srgbClr val="C0C0C0"/>
                </a:solidFill>
              </a:rPr>
              <a:t>オブジェクトへの光の伝播</a:t>
            </a:r>
            <a:endParaRPr lang="en-US" altLang="ja-JP" dirty="0" smtClean="0">
              <a:solidFill>
                <a:srgbClr val="C0C0C0"/>
              </a:solidFill>
            </a:endParaRPr>
          </a:p>
          <a:p>
            <a:pPr>
              <a:buNone/>
            </a:pPr>
            <a:r>
              <a:rPr lang="en-US" altLang="ja-JP" dirty="0" smtClean="0"/>
              <a:t>  Step3</a:t>
            </a:r>
            <a:r>
              <a:rPr lang="en-US" altLang="ja-JP" dirty="0"/>
              <a:t>. </a:t>
            </a:r>
            <a:r>
              <a:rPr lang="ja-JP" altLang="en-US" dirty="0"/>
              <a:t>デモ及び考察</a:t>
            </a:r>
            <a:endParaRPr lang="en-US" altLang="ja-JP" dirty="0"/>
          </a:p>
          <a:p>
            <a:pPr>
              <a:buNone/>
            </a:pPr>
            <a:endParaRPr lang="en-US" altLang="ja-JP" dirty="0" smtClean="0">
              <a:solidFill>
                <a:srgbClr val="C0C0C0"/>
              </a:solidFill>
            </a:endParaRPr>
          </a:p>
        </p:txBody>
      </p:sp>
      <p:sp>
        <p:nvSpPr>
          <p:cNvPr id="22" name="タイトル 1"/>
          <p:cNvSpPr>
            <a:spLocks noGrp="1"/>
          </p:cNvSpPr>
          <p:nvPr>
            <p:ph type="title"/>
          </p:nvPr>
        </p:nvSpPr>
        <p:spPr>
          <a:xfrm>
            <a:off x="611560" y="260648"/>
            <a:ext cx="6624736" cy="792088"/>
          </a:xfrm>
        </p:spPr>
        <p:txBody>
          <a:bodyPr/>
          <a:lstStyle/>
          <a:p>
            <a:r>
              <a:rPr kumimoji="1" lang="ja-JP" altLang="en-US" dirty="0" smtClean="0"/>
              <a:t>間接光計算の解説</a:t>
            </a:r>
            <a:r>
              <a:rPr lang="ja-JP" altLang="en-US" dirty="0" smtClean="0"/>
              <a:t>手順</a:t>
            </a:r>
            <a:endParaRPr kumimoji="1" lang="ja-JP" altLang="en-US" dirty="0"/>
          </a:p>
        </p:txBody>
      </p:sp>
    </p:spTree>
    <p:extLst>
      <p:ext uri="{BB962C8B-B14F-4D97-AF65-F5344CB8AC3E}">
        <p14:creationId xmlns:p14="http://schemas.microsoft.com/office/powerpoint/2010/main" val="50297027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 dirty="0"/>
              <a:t>デモ</a:t>
            </a:r>
            <a:endParaRPr kumimoji="1" lang="ja-JP" altLang="en-US" dirty="0"/>
          </a:p>
        </p:txBody>
      </p:sp>
      <p:sp>
        <p:nvSpPr>
          <p:cNvPr id="3" name="コンテンツ プレースホルダー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kumimoji="1" lang="ja-JP" altLang="en-US"/>
          </a:p>
        </p:txBody>
      </p:sp>
      <p:pic>
        <p:nvPicPr>
          <p:cNvPr id="2051" name="Picture 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7544" y="1358652"/>
            <a:ext cx="7992888" cy="506143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4" name="動作設定ボタン : 進む/次へ 3">
            <a:hlinkClick r:id="rId3" action="ppaction://program" highlightClick="1"/>
          </p:cNvPr>
          <p:cNvSpPr/>
          <p:nvPr/>
        </p:nvSpPr>
        <p:spPr bwMode="auto">
          <a:xfrm>
            <a:off x="7740352" y="5733256"/>
            <a:ext cx="936104" cy="576064"/>
          </a:xfrm>
          <a:prstGeom prst="actionButtonForwardNext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1" lang="ja-JP" altLang="en-US" sz="1800" b="1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charset="0"/>
              <a:ea typeface="ＭＳ Ｐゴシック" pitchFamily="50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295665142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 dirty="0" smtClean="0"/>
              <a:t>デモ詳細</a:t>
            </a:r>
            <a:endParaRPr kumimoji="1" lang="ja-JP" altLang="en-US" dirty="0"/>
          </a:p>
        </p:txBody>
      </p:sp>
      <p:sp>
        <p:nvSpPr>
          <p:cNvPr id="5" name="コンテンツ プレースホルダー 4"/>
          <p:cNvSpPr>
            <a:spLocks noGrp="1"/>
          </p:cNvSpPr>
          <p:nvPr>
            <p:ph idx="1"/>
          </p:nvPr>
        </p:nvSpPr>
        <p:spPr>
          <a:xfrm>
            <a:off x="322585" y="2658156"/>
            <a:ext cx="8641903" cy="3867187"/>
          </a:xfrm>
        </p:spPr>
        <p:txBody>
          <a:bodyPr/>
          <a:lstStyle/>
          <a:p>
            <a:r>
              <a:rPr kumimoji="1" lang="ja-JP" altLang="en-US" sz="3200" dirty="0" smtClean="0"/>
              <a:t>背景オブジェ</a:t>
            </a:r>
            <a:r>
              <a:rPr lang="ja-JP" altLang="en-US" sz="3200" dirty="0" smtClean="0"/>
              <a:t>クト</a:t>
            </a:r>
            <a:endParaRPr lang="en-US" altLang="ja-JP" sz="3200" dirty="0" smtClean="0"/>
          </a:p>
          <a:p>
            <a:pPr lvl="1"/>
            <a:r>
              <a:rPr lang="ja-JP" altLang="en-US" sz="2800" dirty="0" smtClean="0"/>
              <a:t>頂点数</a:t>
            </a:r>
            <a:r>
              <a:rPr lang="en-US" altLang="ja-JP" sz="2800" dirty="0" smtClean="0"/>
              <a:t>				10800	</a:t>
            </a:r>
            <a:r>
              <a:rPr lang="en-US" altLang="ja-JP" sz="2800" dirty="0" smtClean="0">
                <a:solidFill>
                  <a:schemeClr val="bg2"/>
                </a:solidFill>
              </a:rPr>
              <a:t>(</a:t>
            </a:r>
            <a:r>
              <a:rPr lang="ja-JP" altLang="en-US" sz="2800" dirty="0" smtClean="0">
                <a:solidFill>
                  <a:schemeClr val="bg2"/>
                </a:solidFill>
              </a:rPr>
              <a:t>頂点</a:t>
            </a:r>
            <a:r>
              <a:rPr lang="en-US" altLang="ja-JP" sz="2800" dirty="0" smtClean="0">
                <a:solidFill>
                  <a:schemeClr val="bg2"/>
                </a:solidFill>
              </a:rPr>
              <a:t>)</a:t>
            </a:r>
          </a:p>
          <a:p>
            <a:pPr lvl="1"/>
            <a:r>
              <a:rPr lang="ja-JP" altLang="en-US" sz="2800" dirty="0" smtClean="0"/>
              <a:t>基底の係数</a:t>
            </a:r>
            <a:r>
              <a:rPr lang="en-US" altLang="ja-JP" sz="2800" dirty="0" smtClean="0"/>
              <a:t>			22	</a:t>
            </a:r>
            <a:r>
              <a:rPr lang="en-US" altLang="ja-JP" sz="2800" dirty="0"/>
              <a:t>	</a:t>
            </a:r>
            <a:r>
              <a:rPr lang="en-US" altLang="ja-JP" sz="2800" dirty="0" smtClean="0">
                <a:solidFill>
                  <a:schemeClr val="bg2"/>
                </a:solidFill>
              </a:rPr>
              <a:t>(</a:t>
            </a:r>
            <a:r>
              <a:rPr lang="ja-JP" altLang="en-US" sz="2800" dirty="0" smtClean="0">
                <a:solidFill>
                  <a:schemeClr val="bg2"/>
                </a:solidFill>
              </a:rPr>
              <a:t>係数</a:t>
            </a:r>
            <a:r>
              <a:rPr lang="en-US" altLang="ja-JP" sz="2800" dirty="0" smtClean="0">
                <a:solidFill>
                  <a:schemeClr val="bg2"/>
                </a:solidFill>
              </a:rPr>
              <a:t>)</a:t>
            </a:r>
          </a:p>
          <a:p>
            <a:r>
              <a:rPr kumimoji="1" lang="en-US" altLang="ja-JP" sz="3200" dirty="0" smtClean="0"/>
              <a:t>Light Probe</a:t>
            </a:r>
          </a:p>
          <a:p>
            <a:pPr lvl="1"/>
            <a:r>
              <a:rPr lang="en-US" altLang="ja-JP" sz="2800" dirty="0" smtClean="0"/>
              <a:t>Probe</a:t>
            </a:r>
            <a:r>
              <a:rPr lang="ja-JP" altLang="en-US" sz="2800" dirty="0" smtClean="0"/>
              <a:t>総数</a:t>
            </a:r>
            <a:r>
              <a:rPr lang="en-US" altLang="ja-JP" sz="2800" dirty="0" smtClean="0"/>
              <a:t>			500		</a:t>
            </a:r>
            <a:r>
              <a:rPr lang="en-US" altLang="ja-JP" sz="2800" dirty="0" smtClean="0">
                <a:solidFill>
                  <a:schemeClr val="bg2"/>
                </a:solidFill>
              </a:rPr>
              <a:t>(</a:t>
            </a:r>
            <a:r>
              <a:rPr lang="ja-JP" altLang="en-US" sz="2800" dirty="0" smtClean="0">
                <a:solidFill>
                  <a:schemeClr val="bg2"/>
                </a:solidFill>
              </a:rPr>
              <a:t>個</a:t>
            </a:r>
            <a:r>
              <a:rPr lang="en-US" altLang="ja-JP" sz="2800" dirty="0" smtClean="0">
                <a:solidFill>
                  <a:schemeClr val="bg2"/>
                </a:solidFill>
              </a:rPr>
              <a:t>)</a:t>
            </a:r>
          </a:p>
          <a:p>
            <a:pPr lvl="1"/>
            <a:r>
              <a:rPr lang="ja-JP" altLang="en-US" sz="2800" dirty="0" smtClean="0"/>
              <a:t>基底の係数</a:t>
            </a:r>
            <a:r>
              <a:rPr lang="en-US" altLang="ja-JP" sz="2800" dirty="0" smtClean="0"/>
              <a:t>			12		</a:t>
            </a:r>
            <a:r>
              <a:rPr lang="en-US" altLang="ja-JP" sz="2800" dirty="0" smtClean="0">
                <a:solidFill>
                  <a:schemeClr val="bg2"/>
                </a:solidFill>
              </a:rPr>
              <a:t>(</a:t>
            </a:r>
            <a:r>
              <a:rPr lang="ja-JP" altLang="en-US" sz="2800" dirty="0" smtClean="0">
                <a:solidFill>
                  <a:schemeClr val="bg2"/>
                </a:solidFill>
              </a:rPr>
              <a:t>係数</a:t>
            </a:r>
            <a:r>
              <a:rPr lang="en-US" altLang="ja-JP" sz="2800" dirty="0" smtClean="0">
                <a:solidFill>
                  <a:schemeClr val="bg2"/>
                </a:solidFill>
              </a:rPr>
              <a:t>)</a:t>
            </a:r>
            <a:endParaRPr kumimoji="1" lang="en-US" altLang="ja-JP" sz="2800" dirty="0" smtClean="0">
              <a:solidFill>
                <a:schemeClr val="bg2"/>
              </a:solidFill>
            </a:endParaRPr>
          </a:p>
          <a:p>
            <a:pPr lvl="1"/>
            <a:r>
              <a:rPr lang="ja-JP" altLang="en-US" sz="2800" dirty="0" smtClean="0"/>
              <a:t>球面調和関数の係数</a:t>
            </a:r>
            <a:r>
              <a:rPr lang="en-US" altLang="ja-JP" sz="2800" dirty="0" smtClean="0"/>
              <a:t>	9		</a:t>
            </a:r>
            <a:r>
              <a:rPr lang="en-US" altLang="ja-JP" sz="2800" dirty="0" smtClean="0">
                <a:solidFill>
                  <a:schemeClr val="bg2"/>
                </a:solidFill>
              </a:rPr>
              <a:t>(</a:t>
            </a:r>
            <a:r>
              <a:rPr lang="ja-JP" altLang="en-US" sz="2800" dirty="0" smtClean="0">
                <a:solidFill>
                  <a:schemeClr val="bg2"/>
                </a:solidFill>
              </a:rPr>
              <a:t>係数</a:t>
            </a:r>
            <a:r>
              <a:rPr lang="en-US" altLang="ja-JP" sz="2800" dirty="0" smtClean="0">
                <a:solidFill>
                  <a:schemeClr val="bg2"/>
                </a:solidFill>
              </a:rPr>
              <a:t>)</a:t>
            </a:r>
          </a:p>
          <a:p>
            <a:pPr marL="457200" lvl="1" indent="0">
              <a:buNone/>
            </a:pPr>
            <a:endParaRPr kumimoji="1" lang="ja-JP" altLang="en-US" sz="2800" dirty="0"/>
          </a:p>
        </p:txBody>
      </p:sp>
      <p:sp>
        <p:nvSpPr>
          <p:cNvPr id="7" name="テキスト ボックス 6"/>
          <p:cNvSpPr txBox="1"/>
          <p:nvPr/>
        </p:nvSpPr>
        <p:spPr>
          <a:xfrm>
            <a:off x="5724125" y="2780928"/>
            <a:ext cx="18473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kumimoji="1" lang="ja-JP" altLang="en-US" dirty="0"/>
          </a:p>
        </p:txBody>
      </p:sp>
      <p:pic>
        <p:nvPicPr>
          <p:cNvPr id="1029" name="Picture 5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5536" y="1328217"/>
            <a:ext cx="8424936" cy="132994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23105017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 dirty="0" smtClean="0"/>
              <a:t>パフォーマンス</a:t>
            </a:r>
            <a:endParaRPr kumimoji="1" lang="ja-JP" altLang="en-US" dirty="0"/>
          </a:p>
        </p:txBody>
      </p:sp>
      <p:sp>
        <p:nvSpPr>
          <p:cNvPr id="3" name="コンテンツ プレースホルダー 2"/>
          <p:cNvSpPr>
            <a:spLocks noGrp="1"/>
          </p:cNvSpPr>
          <p:nvPr>
            <p:ph idx="1"/>
          </p:nvPr>
        </p:nvSpPr>
        <p:spPr>
          <a:xfrm>
            <a:off x="322585" y="3645024"/>
            <a:ext cx="8641903" cy="2808312"/>
          </a:xfrm>
        </p:spPr>
        <p:txBody>
          <a:bodyPr/>
          <a:lstStyle/>
          <a:p>
            <a:r>
              <a:rPr kumimoji="1" lang="ja-JP" altLang="en-US" sz="2800" dirty="0" smtClean="0"/>
              <a:t>解像度は</a:t>
            </a:r>
            <a:r>
              <a:rPr lang="en-US" altLang="ja-JP" sz="2800" dirty="0" smtClean="0"/>
              <a:t>1400*800</a:t>
            </a:r>
            <a:r>
              <a:rPr lang="ja-JP" altLang="en-US" sz="2800" dirty="0" smtClean="0"/>
              <a:t>で測定</a:t>
            </a:r>
            <a:endParaRPr lang="en-US" altLang="ja-JP" sz="2800" dirty="0" smtClean="0"/>
          </a:p>
          <a:p>
            <a:r>
              <a:rPr kumimoji="1" lang="ja-JP" altLang="en-US" sz="2800" dirty="0"/>
              <a:t>実装に</a:t>
            </a:r>
            <a:r>
              <a:rPr kumimoji="1" lang="ja-JP" altLang="en-US" sz="2800" dirty="0" smtClean="0"/>
              <a:t>は</a:t>
            </a:r>
            <a:r>
              <a:rPr kumimoji="1" lang="en-US" altLang="ja-JP" sz="2800" dirty="0" smtClean="0"/>
              <a:t>Compute </a:t>
            </a:r>
            <a:r>
              <a:rPr kumimoji="1" lang="en-US" altLang="ja-JP" sz="2800" dirty="0" err="1" smtClean="0"/>
              <a:t>Shader</a:t>
            </a:r>
            <a:r>
              <a:rPr kumimoji="1" lang="ja-JP" altLang="en-US" sz="2800" dirty="0" smtClean="0"/>
              <a:t>を使用</a:t>
            </a:r>
            <a:endParaRPr kumimoji="1" lang="en-US" altLang="ja-JP" sz="2800" dirty="0" smtClean="0"/>
          </a:p>
          <a:p>
            <a:r>
              <a:rPr kumimoji="1" lang="ja-JP" altLang="en-US" sz="2800" dirty="0" smtClean="0"/>
              <a:t>前計算</a:t>
            </a:r>
            <a:r>
              <a:rPr lang="ja-JP" altLang="en-US" sz="2800" dirty="0" smtClean="0"/>
              <a:t>約</a:t>
            </a:r>
            <a:r>
              <a:rPr lang="en-US" altLang="ja-JP" sz="2800" dirty="0" smtClean="0"/>
              <a:t>45</a:t>
            </a:r>
            <a:r>
              <a:rPr lang="ja-JP" altLang="en-US" sz="2800" dirty="0" smtClean="0"/>
              <a:t>分</a:t>
            </a:r>
            <a:endParaRPr lang="en-US" altLang="ja-JP" sz="2800" dirty="0" smtClean="0"/>
          </a:p>
          <a:p>
            <a:pPr lvl="1"/>
            <a:r>
              <a:rPr lang="en-US" altLang="ja-JP" sz="2400" dirty="0" smtClean="0"/>
              <a:t>2</a:t>
            </a:r>
            <a:r>
              <a:rPr kumimoji="1" lang="en-US" altLang="ja-JP" sz="2400" dirty="0" smtClean="0"/>
              <a:t>520</a:t>
            </a:r>
            <a:r>
              <a:rPr kumimoji="1" lang="ja-JP" altLang="en-US" sz="2400" dirty="0" smtClean="0"/>
              <a:t>光源サンプル</a:t>
            </a:r>
            <a:endParaRPr kumimoji="1" lang="en-US" altLang="ja-JP" sz="2400" dirty="0" smtClean="0"/>
          </a:p>
          <a:p>
            <a:pPr lvl="1"/>
            <a:r>
              <a:rPr kumimoji="1" lang="en-US" altLang="ja-JP" sz="2400" dirty="0" smtClean="0"/>
              <a:t>20</a:t>
            </a:r>
            <a:r>
              <a:rPr kumimoji="1" lang="ja-JP" altLang="en-US" sz="2400" dirty="0" smtClean="0"/>
              <a:t>回反射まで</a:t>
            </a:r>
            <a:r>
              <a:rPr kumimoji="1" lang="ja-JP" altLang="en-US" sz="2400" dirty="0" smtClean="0"/>
              <a:t>考慮</a:t>
            </a:r>
            <a:endParaRPr kumimoji="1" lang="en-US" altLang="ja-JP" sz="2400" dirty="0" smtClean="0"/>
          </a:p>
          <a:p>
            <a:pPr lvl="1"/>
            <a:r>
              <a:rPr lang="ja-JP" altLang="en-US" sz="2400" dirty="0" smtClean="0"/>
              <a:t>最適化で</a:t>
            </a:r>
            <a:r>
              <a:rPr lang="en-US" altLang="ja-JP" sz="2400" dirty="0" smtClean="0"/>
              <a:t>10</a:t>
            </a:r>
            <a:r>
              <a:rPr lang="ja-JP" altLang="en-US" sz="2400" dirty="0" smtClean="0"/>
              <a:t>倍以上の高速化の余地あり</a:t>
            </a:r>
            <a:endParaRPr kumimoji="1" lang="en-US" altLang="ja-JP" sz="2400" dirty="0" smtClean="0"/>
          </a:p>
        </p:txBody>
      </p:sp>
      <p:graphicFrame>
        <p:nvGraphicFramePr>
          <p:cNvPr id="4" name="コンテンツ プレースホルダー 3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2929625571"/>
              </p:ext>
            </p:extLst>
          </p:nvPr>
        </p:nvGraphicFramePr>
        <p:xfrm>
          <a:off x="395535" y="1412776"/>
          <a:ext cx="8569076" cy="201622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808313"/>
                <a:gridCol w="1800200"/>
                <a:gridCol w="1800200"/>
                <a:gridCol w="2160363"/>
              </a:tblGrid>
              <a:tr h="504056">
                <a:tc>
                  <a:txBody>
                    <a:bodyPr/>
                    <a:lstStyle/>
                    <a:p>
                      <a:endParaRPr kumimoji="1" lang="ja-JP" altLang="en-US" sz="2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kumimoji="1" lang="ja-JP" altLang="en-US" sz="2400" dirty="0" smtClean="0">
                          <a:solidFill>
                            <a:srgbClr val="0070C0"/>
                          </a:solidFill>
                        </a:rPr>
                        <a:t>影あり</a:t>
                      </a:r>
                      <a:endParaRPr kumimoji="1" lang="ja-JP" altLang="en-US" sz="2400" dirty="0">
                        <a:solidFill>
                          <a:srgbClr val="0070C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kumimoji="1" lang="ja-JP" altLang="en-US" sz="2400" dirty="0" smtClean="0">
                          <a:solidFill>
                            <a:srgbClr val="0070C0"/>
                          </a:solidFill>
                        </a:rPr>
                        <a:t>影なし</a:t>
                      </a:r>
                      <a:endParaRPr kumimoji="1" lang="ja-JP" altLang="en-US" sz="2400" dirty="0">
                        <a:solidFill>
                          <a:srgbClr val="0070C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kumimoji="1" lang="ja-JP" altLang="en-US" sz="2400" dirty="0" smtClean="0">
                          <a:solidFill>
                            <a:srgbClr val="0070C0"/>
                          </a:solidFill>
                        </a:rPr>
                        <a:t>影なし・</a:t>
                      </a:r>
                      <a:r>
                        <a:rPr kumimoji="1" lang="en-US" altLang="ja-JP" sz="2400" dirty="0" smtClean="0">
                          <a:solidFill>
                            <a:srgbClr val="0070C0"/>
                          </a:solidFill>
                        </a:rPr>
                        <a:t>GI</a:t>
                      </a:r>
                      <a:r>
                        <a:rPr kumimoji="1" lang="ja-JP" altLang="en-US" sz="2400" dirty="0" smtClean="0">
                          <a:solidFill>
                            <a:srgbClr val="0070C0"/>
                          </a:solidFill>
                        </a:rPr>
                        <a:t>なし</a:t>
                      </a:r>
                      <a:endParaRPr kumimoji="1" lang="ja-JP" altLang="en-US" sz="2400" dirty="0">
                        <a:solidFill>
                          <a:srgbClr val="0070C0"/>
                        </a:solidFill>
                      </a:endParaRPr>
                    </a:p>
                  </a:txBody>
                  <a:tcPr/>
                </a:tc>
              </a:tr>
              <a:tr h="504056">
                <a:tc>
                  <a:txBody>
                    <a:bodyPr/>
                    <a:lstStyle/>
                    <a:p>
                      <a:r>
                        <a:rPr kumimoji="1" lang="en-US" altLang="ja-JP" sz="2400" dirty="0" err="1" smtClean="0"/>
                        <a:t>Geforce</a:t>
                      </a:r>
                      <a:r>
                        <a:rPr kumimoji="1" lang="en-US" altLang="ja-JP" sz="2400" dirty="0" smtClean="0"/>
                        <a:t> GTX 680</a:t>
                      </a:r>
                      <a:endParaRPr kumimoji="1" lang="ja-JP" altLang="en-US" sz="2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kumimoji="1" lang="en-US" altLang="ja-JP" sz="2400" dirty="0" smtClean="0"/>
                        <a:t>500</a:t>
                      </a:r>
                      <a:r>
                        <a:rPr kumimoji="1" lang="en-US" altLang="ja-JP" sz="2400" baseline="0" dirty="0" smtClean="0"/>
                        <a:t> fps</a:t>
                      </a:r>
                      <a:endParaRPr kumimoji="1" lang="ja-JP" altLang="en-US" sz="2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kumimoji="1" lang="en-US" altLang="ja-JP" sz="2400" dirty="0" smtClean="0"/>
                        <a:t>800 fps</a:t>
                      </a:r>
                      <a:endParaRPr kumimoji="1" lang="ja-JP" altLang="en-US" sz="2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kumimoji="1" lang="en-US" altLang="ja-JP" sz="2400" dirty="0" smtClean="0"/>
                        <a:t>1500 fps</a:t>
                      </a:r>
                      <a:endParaRPr kumimoji="1" lang="ja-JP" altLang="en-US" sz="2400" dirty="0"/>
                    </a:p>
                  </a:txBody>
                  <a:tcPr/>
                </a:tc>
              </a:tr>
              <a:tr h="504056">
                <a:tc>
                  <a:txBody>
                    <a:bodyPr/>
                    <a:lstStyle/>
                    <a:p>
                      <a:r>
                        <a:rPr kumimoji="1" lang="en-US" altLang="ja-JP" sz="2400" dirty="0" err="1" smtClean="0"/>
                        <a:t>Geforce</a:t>
                      </a:r>
                      <a:r>
                        <a:rPr kumimoji="1" lang="en-US" altLang="ja-JP" sz="2400" dirty="0" smtClean="0"/>
                        <a:t> GTX</a:t>
                      </a:r>
                      <a:r>
                        <a:rPr kumimoji="1" lang="en-US" altLang="ja-JP" sz="2400" baseline="0" dirty="0" smtClean="0"/>
                        <a:t> 560</a:t>
                      </a:r>
                      <a:endParaRPr kumimoji="1" lang="ja-JP" altLang="en-US" sz="2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kumimoji="1" lang="en-US" altLang="ja-JP" sz="2400" dirty="0" smtClean="0"/>
                        <a:t>360 </a:t>
                      </a:r>
                      <a:r>
                        <a:rPr kumimoji="1" lang="en-US" altLang="ja-JP" sz="2400" baseline="0" dirty="0" smtClean="0"/>
                        <a:t>fps</a:t>
                      </a:r>
                      <a:endParaRPr kumimoji="1" lang="ja-JP" altLang="en-US" sz="2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kumimoji="1" lang="en-US" altLang="ja-JP" sz="2400" dirty="0" smtClean="0"/>
                        <a:t>440 fps</a:t>
                      </a:r>
                      <a:endParaRPr kumimoji="1" lang="ja-JP" altLang="en-US" sz="2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kumimoji="1" lang="en-US" altLang="ja-JP" sz="2400" dirty="0" smtClean="0"/>
                        <a:t>750 fps</a:t>
                      </a:r>
                      <a:endParaRPr kumimoji="1" lang="ja-JP" altLang="en-US" sz="2400" dirty="0"/>
                    </a:p>
                  </a:txBody>
                  <a:tcPr/>
                </a:tc>
              </a:tr>
              <a:tr h="504056">
                <a:tc>
                  <a:txBody>
                    <a:bodyPr/>
                    <a:lstStyle/>
                    <a:p>
                      <a:r>
                        <a:rPr kumimoji="1" lang="en-US" altLang="ja-JP" sz="2400" dirty="0" smtClean="0"/>
                        <a:t>Radeon 6630 M</a:t>
                      </a:r>
                      <a:endParaRPr kumimoji="1" lang="ja-JP" altLang="en-US" sz="2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kumimoji="1" lang="en-US" altLang="ja-JP" sz="2400" baseline="0" dirty="0" smtClean="0"/>
                        <a:t>80   fps</a:t>
                      </a:r>
                      <a:endParaRPr kumimoji="1" lang="ja-JP" altLang="en-US" sz="2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kumimoji="1" lang="en-US" altLang="ja-JP" sz="2400" dirty="0" smtClean="0"/>
                        <a:t>120   fps</a:t>
                      </a:r>
                      <a:endParaRPr kumimoji="1" lang="ja-JP" altLang="en-US" sz="2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kumimoji="1" lang="en-US" altLang="ja-JP" sz="2400" dirty="0" smtClean="0"/>
                        <a:t>280 fps</a:t>
                      </a:r>
                      <a:endParaRPr kumimoji="1" lang="ja-JP" altLang="en-US" sz="2400" dirty="0"/>
                    </a:p>
                  </a:txBody>
                  <a:tcPr/>
                </a:tc>
              </a:tr>
            </a:tbl>
          </a:graphicData>
        </a:graphic>
      </p:graphicFrame>
      <p:sp>
        <p:nvSpPr>
          <p:cNvPr id="5" name="Rectangle 10"/>
          <p:cNvSpPr>
            <a:spLocks noChangeArrowheads="1"/>
          </p:cNvSpPr>
          <p:nvPr/>
        </p:nvSpPr>
        <p:spPr bwMode="auto">
          <a:xfrm>
            <a:off x="4499992" y="5301208"/>
            <a:ext cx="4464496" cy="457627"/>
          </a:xfrm>
          <a:prstGeom prst="rect">
            <a:avLst/>
          </a:prstGeom>
          <a:solidFill>
            <a:schemeClr val="bg1"/>
          </a:solidFill>
          <a:ln w="19050">
            <a:solidFill>
              <a:srgbClr val="CC3300"/>
            </a:solidFill>
            <a:miter lim="800000"/>
            <a:headEnd/>
            <a:tailEnd/>
          </a:ln>
          <a:effectLst/>
        </p:spPr>
        <p:txBody>
          <a:bodyPr/>
          <a:lstStyle/>
          <a:p>
            <a:pPr marL="342900" indent="-342900">
              <a:spcBef>
                <a:spcPct val="20000"/>
              </a:spcBef>
              <a:defRPr/>
            </a:pPr>
            <a:r>
              <a:rPr lang="ja-JP" altLang="en-US" sz="2400" b="0" dirty="0" smtClean="0">
                <a:solidFill>
                  <a:srgbClr val="CC33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ea typeface="ＭＳ Ｐゴシック" pitchFamily="50" charset="-128"/>
              </a:rPr>
              <a:t>実装の</a:t>
            </a:r>
            <a:r>
              <a:rPr lang="en-US" altLang="ja-JP" sz="2400" b="0" dirty="0" smtClean="0">
                <a:solidFill>
                  <a:srgbClr val="CC33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ea typeface="ＭＳ Ｐゴシック" pitchFamily="50" charset="-128"/>
              </a:rPr>
              <a:t>Tips</a:t>
            </a:r>
            <a:r>
              <a:rPr lang="ja-JP" altLang="en-US" sz="2400" b="0" dirty="0" smtClean="0">
                <a:solidFill>
                  <a:srgbClr val="CC33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ea typeface="ＭＳ Ｐゴシック" pitchFamily="50" charset="-128"/>
              </a:rPr>
              <a:t>は</a:t>
            </a:r>
            <a:r>
              <a:rPr lang="en-US" altLang="ja-JP" sz="2400" b="0" dirty="0" smtClean="0">
                <a:solidFill>
                  <a:srgbClr val="CC33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ea typeface="ＭＳ Ｐゴシック" pitchFamily="50" charset="-128"/>
              </a:rPr>
              <a:t>Appendix</a:t>
            </a:r>
            <a:r>
              <a:rPr lang="ja-JP" altLang="en-US" sz="2400" b="0" dirty="0" smtClean="0">
                <a:solidFill>
                  <a:srgbClr val="CC33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ea typeface="ＭＳ Ｐゴシック" pitchFamily="50" charset="-128"/>
              </a:rPr>
              <a:t>に記載</a:t>
            </a:r>
            <a:endParaRPr lang="en-US" altLang="ja-JP" sz="2400" b="0" dirty="0">
              <a:solidFill>
                <a:srgbClr val="CC3300"/>
              </a:solidFill>
              <a:effectLst>
                <a:outerShdw blurRad="38100" dist="38100" dir="2700000" algn="tl">
                  <a:srgbClr val="C0C0C0"/>
                </a:outerShdw>
              </a:effectLst>
              <a:ea typeface="ＭＳ Ｐゴシック" pitchFamily="50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215471164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5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</p:bldLst>
  </p:timing>
</p:sld>
</file>

<file path=ppt/slides/slide7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正方形/長方形 9"/>
          <p:cNvSpPr/>
          <p:nvPr/>
        </p:nvSpPr>
        <p:spPr bwMode="auto">
          <a:xfrm>
            <a:off x="330242" y="3861048"/>
            <a:ext cx="8490230" cy="2520280"/>
          </a:xfrm>
          <a:prstGeom prst="rect">
            <a:avLst/>
          </a:prstGeom>
          <a:solidFill>
            <a:srgbClr val="FFF7F7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1" lang="ja-JP" altLang="en-US" sz="1800" b="1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charset="0"/>
              <a:ea typeface="ＭＳ Ｐゴシック" pitchFamily="50" charset="-128"/>
            </a:endParaRPr>
          </a:p>
        </p:txBody>
      </p:sp>
      <p:sp>
        <p:nvSpPr>
          <p:cNvPr id="9" name="正方形/長方形 8"/>
          <p:cNvSpPr/>
          <p:nvPr/>
        </p:nvSpPr>
        <p:spPr bwMode="auto">
          <a:xfrm>
            <a:off x="330242" y="1340768"/>
            <a:ext cx="8490230" cy="2520280"/>
          </a:xfrm>
          <a:prstGeom prst="rect">
            <a:avLst/>
          </a:prstGeom>
          <a:solidFill>
            <a:srgbClr val="EAF5F6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1" lang="ja-JP" altLang="en-US" sz="1800" b="1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charset="0"/>
              <a:ea typeface="ＭＳ Ｐゴシック" pitchFamily="50" charset="-128"/>
            </a:endParaRPr>
          </a:p>
        </p:txBody>
      </p:sp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 dirty="0" smtClean="0"/>
              <a:t>まとめ</a:t>
            </a:r>
            <a:endParaRPr kumimoji="1" lang="ja-JP" altLang="en-US" dirty="0"/>
          </a:p>
        </p:txBody>
      </p:sp>
      <p:sp>
        <p:nvSpPr>
          <p:cNvPr id="3" name="コンテンツ プレースホルダー 2"/>
          <p:cNvSpPr>
            <a:spLocks noGrp="1"/>
          </p:cNvSpPr>
          <p:nvPr>
            <p:ph idx="1"/>
          </p:nvPr>
        </p:nvSpPr>
        <p:spPr>
          <a:xfrm>
            <a:off x="322585" y="1340768"/>
            <a:ext cx="8641903" cy="2520280"/>
          </a:xfrm>
        </p:spPr>
        <p:txBody>
          <a:bodyPr/>
          <a:lstStyle/>
          <a:p>
            <a:r>
              <a:rPr lang="ja-JP" altLang="en-US" dirty="0" smtClean="0">
                <a:solidFill>
                  <a:srgbClr val="00B0F0"/>
                </a:solidFill>
              </a:rPr>
              <a:t>良い点</a:t>
            </a:r>
            <a:endParaRPr lang="en-US" altLang="ja-JP" dirty="0" smtClean="0">
              <a:solidFill>
                <a:srgbClr val="00B0F0"/>
              </a:solidFill>
            </a:endParaRPr>
          </a:p>
          <a:p>
            <a:pPr lvl="1"/>
            <a:r>
              <a:rPr lang="ja-JP" altLang="en-US" dirty="0" smtClean="0"/>
              <a:t>非常に高速＆計算負荷が一定</a:t>
            </a:r>
            <a:endParaRPr lang="en-US" altLang="ja-JP" dirty="0"/>
          </a:p>
          <a:p>
            <a:pPr lvl="1"/>
            <a:r>
              <a:rPr lang="ja-JP" altLang="en-US" dirty="0" smtClean="0"/>
              <a:t>反射回数が</a:t>
            </a:r>
            <a:r>
              <a:rPr lang="ja-JP" altLang="en-US" dirty="0"/>
              <a:t>無制限</a:t>
            </a:r>
            <a:r>
              <a:rPr lang="ja-JP" altLang="en-US" dirty="0" smtClean="0"/>
              <a:t>（行列</a:t>
            </a:r>
            <a:r>
              <a:rPr lang="en-US" altLang="ja-JP" dirty="0" smtClean="0">
                <a:latin typeface="Cambria Math" pitchFamily="18" charset="0"/>
                <a:ea typeface="Cambria Math" pitchFamily="18" charset="0"/>
              </a:rPr>
              <a:t>F</a:t>
            </a:r>
            <a:r>
              <a:rPr lang="ja-JP" altLang="en-US" dirty="0" smtClean="0"/>
              <a:t>に含められる</a:t>
            </a:r>
            <a:r>
              <a:rPr lang="en-US" altLang="ja-JP" dirty="0" smtClean="0"/>
              <a:t>)</a:t>
            </a:r>
          </a:p>
          <a:p>
            <a:pPr lvl="1"/>
            <a:r>
              <a:rPr lang="ja-JP" altLang="en-US" dirty="0" smtClean="0"/>
              <a:t>高速な</a:t>
            </a:r>
            <a:r>
              <a:rPr lang="en-US" altLang="ja-JP" dirty="0" smtClean="0"/>
              <a:t>Light Probe</a:t>
            </a:r>
            <a:r>
              <a:rPr lang="ja-JP" altLang="en-US" dirty="0" smtClean="0"/>
              <a:t>計算</a:t>
            </a:r>
            <a:endParaRPr lang="en-US" altLang="ja-JP" dirty="0" smtClean="0"/>
          </a:p>
          <a:p>
            <a:pPr lvl="1"/>
            <a:r>
              <a:rPr lang="ja-JP" altLang="en-US" dirty="0"/>
              <a:t>様々</a:t>
            </a:r>
            <a:r>
              <a:rPr lang="ja-JP" altLang="en-US" dirty="0" smtClean="0"/>
              <a:t>な拡張</a:t>
            </a:r>
            <a:endParaRPr lang="en-US" altLang="ja-JP" dirty="0" smtClean="0"/>
          </a:p>
        </p:txBody>
      </p:sp>
      <p:sp>
        <p:nvSpPr>
          <p:cNvPr id="7" name="正方形/長方形 6"/>
          <p:cNvSpPr/>
          <p:nvPr/>
        </p:nvSpPr>
        <p:spPr bwMode="auto">
          <a:xfrm>
            <a:off x="1091184" y="5858256"/>
            <a:ext cx="2694432" cy="432816"/>
          </a:xfrm>
          <a:prstGeom prst="rect">
            <a:avLst/>
          </a:prstGeom>
          <a:solidFill>
            <a:srgbClr val="FFFF99"/>
          </a:solidFill>
          <a:ln w="38100" cap="flat" cmpd="sng" algn="ctr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1" lang="ja-JP" altLang="en-US" sz="1800" b="1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charset="0"/>
              <a:ea typeface="ＭＳ Ｐゴシック" pitchFamily="50" charset="-128"/>
            </a:endParaRPr>
          </a:p>
        </p:txBody>
      </p:sp>
      <p:sp>
        <p:nvSpPr>
          <p:cNvPr id="6" name="コンテンツ プレースホルダー 2"/>
          <p:cNvSpPr txBox="1">
            <a:spLocks/>
          </p:cNvSpPr>
          <p:nvPr/>
        </p:nvSpPr>
        <p:spPr bwMode="auto">
          <a:xfrm>
            <a:off x="330243" y="3861048"/>
            <a:ext cx="8490230" cy="243475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kumimoji="1" sz="30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kumimoji="1" sz="2600">
                <a:solidFill>
                  <a:schemeClr val="tx1"/>
                </a:solidFill>
                <a:latin typeface="+mn-lt"/>
                <a:ea typeface="+mn-ea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kumimoji="1" sz="2200">
                <a:solidFill>
                  <a:schemeClr val="tx1"/>
                </a:solidFill>
                <a:latin typeface="+mn-lt"/>
                <a:ea typeface="+mn-ea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kumimoji="1" sz="1800">
                <a:solidFill>
                  <a:schemeClr val="tx1"/>
                </a:solidFill>
                <a:latin typeface="+mn-lt"/>
                <a:ea typeface="+mn-ea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1600">
                <a:solidFill>
                  <a:schemeClr val="tx1"/>
                </a:solidFill>
                <a:latin typeface="+mn-lt"/>
                <a:ea typeface="+mn-ea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+mn-lt"/>
                <a:ea typeface="+mn-ea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+mn-lt"/>
                <a:ea typeface="+mn-ea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+mn-lt"/>
                <a:ea typeface="+mn-ea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+mn-lt"/>
                <a:ea typeface="+mn-ea"/>
              </a:defRPr>
            </a:lvl9pPr>
          </a:lstStyle>
          <a:p>
            <a:r>
              <a:rPr lang="ja-JP" altLang="en-US" b="0" dirty="0" smtClean="0">
                <a:solidFill>
                  <a:srgbClr val="FF0000"/>
                </a:solidFill>
              </a:rPr>
              <a:t>悪い点</a:t>
            </a:r>
            <a:endParaRPr lang="en-US" altLang="ja-JP" b="0" dirty="0" smtClean="0">
              <a:solidFill>
                <a:srgbClr val="FF0000"/>
              </a:solidFill>
            </a:endParaRPr>
          </a:p>
          <a:p>
            <a:pPr lvl="1"/>
            <a:r>
              <a:rPr lang="en-US" altLang="ja-JP" b="0" dirty="0" smtClean="0"/>
              <a:t>Light</a:t>
            </a:r>
            <a:r>
              <a:rPr lang="ja-JP" altLang="en-US" b="0" dirty="0" smtClean="0"/>
              <a:t>の位置・方向を含めた前計算</a:t>
            </a:r>
            <a:endParaRPr lang="en-US" altLang="ja-JP" b="0" dirty="0" smtClean="0"/>
          </a:p>
          <a:p>
            <a:pPr lvl="1"/>
            <a:r>
              <a:rPr lang="ja-JP" altLang="en-US" b="0" dirty="0" smtClean="0"/>
              <a:t>動的すぎるシーンは不可</a:t>
            </a:r>
            <a:r>
              <a:rPr lang="en-US" altLang="ja-JP" b="0" dirty="0" smtClean="0">
                <a:solidFill>
                  <a:srgbClr val="FF5050"/>
                </a:solidFill>
              </a:rPr>
              <a:t>(</a:t>
            </a:r>
            <a:r>
              <a:rPr lang="ja-JP" altLang="en-US" b="0" dirty="0" smtClean="0">
                <a:solidFill>
                  <a:srgbClr val="FF5050"/>
                </a:solidFill>
              </a:rPr>
              <a:t>→</a:t>
            </a:r>
            <a:r>
              <a:rPr lang="en-US" altLang="ja-JP" sz="2400" b="0" dirty="0" smtClean="0">
                <a:solidFill>
                  <a:srgbClr val="FF5050"/>
                </a:solidFill>
              </a:rPr>
              <a:t>Delta Radiance Transfer</a:t>
            </a:r>
            <a:r>
              <a:rPr lang="en-US" altLang="ja-JP" b="0" dirty="0" smtClean="0">
                <a:solidFill>
                  <a:srgbClr val="FF5050"/>
                </a:solidFill>
              </a:rPr>
              <a:t>)</a:t>
            </a:r>
          </a:p>
          <a:p>
            <a:pPr lvl="1"/>
            <a:r>
              <a:rPr lang="ja-JP" altLang="en-US" b="0" dirty="0" smtClean="0"/>
              <a:t>頂点カラーを念頭に置いたメッシュ分割＆頂点配置</a:t>
            </a:r>
            <a:endParaRPr lang="en-US" altLang="ja-JP" b="0" dirty="0" smtClean="0"/>
          </a:p>
          <a:p>
            <a:pPr lvl="1"/>
            <a:r>
              <a:rPr lang="ja-JP" altLang="en-US" b="0" dirty="0" smtClean="0"/>
              <a:t>複雑すぎない形状</a:t>
            </a:r>
            <a:endParaRPr lang="en-US" altLang="ja-JP" b="0" dirty="0" smtClean="0"/>
          </a:p>
        </p:txBody>
      </p:sp>
    </p:spTree>
    <p:extLst>
      <p:ext uri="{BB962C8B-B14F-4D97-AF65-F5344CB8AC3E}">
        <p14:creationId xmlns:p14="http://schemas.microsoft.com/office/powerpoint/2010/main" val="409787649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</p:bldLst>
  </p:timing>
</p:sld>
</file>

<file path=ppt/slides/slide7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 dirty="0" smtClean="0"/>
              <a:t>発表の流れ</a:t>
            </a:r>
            <a:endParaRPr kumimoji="1" lang="ja-JP" altLang="en-US" dirty="0"/>
          </a:p>
        </p:txBody>
      </p:sp>
      <p:sp>
        <p:nvSpPr>
          <p:cNvPr id="3" name="コンテンツ プレースホル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None/>
            </a:pPr>
            <a:r>
              <a:rPr lang="ja-JP" altLang="en-US" dirty="0" smtClean="0">
                <a:solidFill>
                  <a:srgbClr val="C0C0C0"/>
                </a:solidFill>
              </a:rPr>
              <a:t>  </a:t>
            </a:r>
            <a:r>
              <a:rPr lang="en-US" altLang="ja-JP" dirty="0" smtClean="0">
                <a:solidFill>
                  <a:srgbClr val="C0C0C0"/>
                </a:solidFill>
              </a:rPr>
              <a:t>1. </a:t>
            </a:r>
            <a:r>
              <a:rPr lang="ja-JP" altLang="en-US" dirty="0" smtClean="0">
                <a:solidFill>
                  <a:srgbClr val="C0C0C0"/>
                </a:solidFill>
              </a:rPr>
              <a:t>発表の概要</a:t>
            </a:r>
            <a:endParaRPr lang="en-US" altLang="ja-JP" dirty="0" smtClean="0">
              <a:solidFill>
                <a:srgbClr val="C0C0C0"/>
              </a:solidFill>
            </a:endParaRPr>
          </a:p>
          <a:p>
            <a:pPr>
              <a:buNone/>
            </a:pPr>
            <a:r>
              <a:rPr kumimoji="1" lang="en-US" altLang="ja-JP" dirty="0" smtClean="0"/>
              <a:t>  2. </a:t>
            </a:r>
            <a:r>
              <a:rPr kumimoji="1" lang="ja-JP" altLang="en-US" dirty="0" smtClean="0"/>
              <a:t>技術紹介 </a:t>
            </a:r>
            <a:r>
              <a:rPr kumimoji="1" lang="en-US" altLang="ja-JP" dirty="0" smtClean="0"/>
              <a:t>+ </a:t>
            </a:r>
            <a:r>
              <a:rPr kumimoji="1" lang="ja-JP" altLang="en-US" dirty="0" smtClean="0"/>
              <a:t>デモ</a:t>
            </a:r>
            <a:endParaRPr kumimoji="1" lang="en-US" altLang="ja-JP" dirty="0" smtClean="0"/>
          </a:p>
          <a:p>
            <a:pPr marL="914400" lvl="1" indent="-514350"/>
            <a:r>
              <a:rPr lang="ja-JP" altLang="en-US" dirty="0">
                <a:solidFill>
                  <a:srgbClr val="C0C0C0"/>
                </a:solidFill>
              </a:rPr>
              <a:t>間接光計算手法の</a:t>
            </a:r>
            <a:r>
              <a:rPr lang="ja-JP" altLang="en-US" dirty="0" smtClean="0">
                <a:solidFill>
                  <a:srgbClr val="C0C0C0"/>
                </a:solidFill>
              </a:rPr>
              <a:t>解説 （</a:t>
            </a:r>
            <a:r>
              <a:rPr lang="ja-JP" altLang="en-US" dirty="0">
                <a:solidFill>
                  <a:srgbClr val="C0C0C0"/>
                </a:solidFill>
              </a:rPr>
              <a:t>論文</a:t>
            </a:r>
            <a:r>
              <a:rPr lang="en-US" altLang="ja-JP" dirty="0">
                <a:solidFill>
                  <a:srgbClr val="C0C0C0"/>
                </a:solidFill>
              </a:rPr>
              <a:t>4</a:t>
            </a:r>
            <a:r>
              <a:rPr lang="ja-JP" altLang="en-US" dirty="0">
                <a:solidFill>
                  <a:srgbClr val="C0C0C0"/>
                </a:solidFill>
              </a:rPr>
              <a:t>節）</a:t>
            </a:r>
            <a:endParaRPr lang="en-US" altLang="ja-JP" dirty="0">
              <a:solidFill>
                <a:srgbClr val="C0C0C0"/>
              </a:solidFill>
            </a:endParaRPr>
          </a:p>
          <a:p>
            <a:pPr marL="914400" lvl="1" indent="-514350"/>
            <a:r>
              <a:rPr lang="ja-JP" altLang="en-US" dirty="0"/>
              <a:t>シーン分割による高速化の</a:t>
            </a:r>
            <a:r>
              <a:rPr lang="ja-JP" altLang="en-US" dirty="0" smtClean="0"/>
              <a:t>解説 （</a:t>
            </a:r>
            <a:r>
              <a:rPr lang="ja-JP" altLang="en-US" dirty="0"/>
              <a:t>論文</a:t>
            </a:r>
            <a:r>
              <a:rPr lang="en-US" altLang="ja-JP" dirty="0"/>
              <a:t>5</a:t>
            </a:r>
            <a:r>
              <a:rPr lang="ja-JP" altLang="en-US" dirty="0"/>
              <a:t>節）</a:t>
            </a:r>
            <a:endParaRPr lang="en-US" altLang="ja-JP" dirty="0"/>
          </a:p>
          <a:p>
            <a:pPr>
              <a:buNone/>
            </a:pPr>
            <a:r>
              <a:rPr lang="en-US" altLang="ja-JP" dirty="0" smtClean="0">
                <a:solidFill>
                  <a:srgbClr val="C0C0C0"/>
                </a:solidFill>
              </a:rPr>
              <a:t>  3. </a:t>
            </a:r>
            <a:r>
              <a:rPr lang="ja-JP" altLang="en-US" dirty="0" smtClean="0">
                <a:solidFill>
                  <a:srgbClr val="C0C0C0"/>
                </a:solidFill>
              </a:rPr>
              <a:t>まとめ</a:t>
            </a:r>
            <a:endParaRPr kumimoji="1" lang="en-US" altLang="ja-JP" dirty="0" smtClean="0">
              <a:solidFill>
                <a:srgbClr val="C0C0C0"/>
              </a:solidFill>
            </a:endParaRPr>
          </a:p>
          <a:p>
            <a:endParaRPr lang="en-US" altLang="ja-JP" dirty="0" smtClean="0"/>
          </a:p>
        </p:txBody>
      </p:sp>
    </p:spTree>
    <p:extLst>
      <p:ext uri="{BB962C8B-B14F-4D97-AF65-F5344CB8AC3E}">
        <p14:creationId xmlns:p14="http://schemas.microsoft.com/office/powerpoint/2010/main" val="20868009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コンテンツ プレースホルダー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ja-JP" altLang="en-US" dirty="0"/>
              <a:t> </a:t>
            </a:r>
            <a:r>
              <a:rPr lang="ja-JP" altLang="en-US" dirty="0" smtClean="0"/>
              <a:t> </a:t>
            </a:r>
            <a:r>
              <a:rPr lang="en-US" altLang="ja-JP" dirty="0" smtClean="0"/>
              <a:t>Step1. </a:t>
            </a:r>
            <a:r>
              <a:rPr lang="ja-JP" altLang="en-US" dirty="0" smtClean="0"/>
              <a:t>問題提起</a:t>
            </a:r>
            <a:endParaRPr lang="en-US" altLang="ja-JP" dirty="0" smtClean="0"/>
          </a:p>
          <a:p>
            <a:pPr marL="0" indent="0">
              <a:buNone/>
            </a:pPr>
            <a:r>
              <a:rPr lang="en-US" altLang="ja-JP" dirty="0"/>
              <a:t> </a:t>
            </a:r>
            <a:r>
              <a:rPr lang="en-US" altLang="ja-JP" dirty="0" smtClean="0"/>
              <a:t> Step2. </a:t>
            </a:r>
            <a:r>
              <a:rPr lang="ja-JP" altLang="en-US" dirty="0" smtClean="0"/>
              <a:t>小領域間の</a:t>
            </a:r>
            <a:r>
              <a:rPr lang="ja-JP" altLang="en-US" dirty="0"/>
              <a:t>光の</a:t>
            </a:r>
            <a:r>
              <a:rPr lang="ja-JP" altLang="en-US" dirty="0" smtClean="0"/>
              <a:t>伝播の計算</a:t>
            </a:r>
            <a:endParaRPr lang="en-US" altLang="ja-JP" dirty="0" smtClean="0"/>
          </a:p>
          <a:p>
            <a:pPr marL="0" indent="0">
              <a:buNone/>
            </a:pPr>
            <a:r>
              <a:rPr lang="en-US" altLang="ja-JP" dirty="0" smtClean="0"/>
              <a:t>  Step3. </a:t>
            </a:r>
            <a:r>
              <a:rPr lang="ja-JP" altLang="en-US" dirty="0" smtClean="0"/>
              <a:t>手法の拡張</a:t>
            </a:r>
            <a:endParaRPr lang="en-US" altLang="ja-JP" dirty="0" smtClean="0"/>
          </a:p>
          <a:p>
            <a:pPr marL="0" indent="0">
              <a:buNone/>
            </a:pPr>
            <a:r>
              <a:rPr lang="ja-JP" altLang="en-US" dirty="0" smtClean="0"/>
              <a:t>  </a:t>
            </a:r>
            <a:r>
              <a:rPr lang="en-US" altLang="ja-JP" dirty="0" smtClean="0"/>
              <a:t>Step4. </a:t>
            </a:r>
            <a:r>
              <a:rPr lang="ja-JP" altLang="en-US" dirty="0" smtClean="0"/>
              <a:t>デモ及び考察</a:t>
            </a:r>
            <a:endParaRPr lang="en-US" altLang="ja-JP" dirty="0" smtClean="0"/>
          </a:p>
          <a:p>
            <a:endParaRPr kumimoji="1" lang="en-US" altLang="ja-JP" dirty="0" smtClean="0"/>
          </a:p>
        </p:txBody>
      </p:sp>
      <p:sp>
        <p:nvSpPr>
          <p:cNvPr id="22" name="タイトル 1"/>
          <p:cNvSpPr>
            <a:spLocks noGrp="1"/>
          </p:cNvSpPr>
          <p:nvPr>
            <p:ph type="title"/>
          </p:nvPr>
        </p:nvSpPr>
        <p:spPr>
          <a:xfrm>
            <a:off x="611560" y="260648"/>
            <a:ext cx="6624736" cy="792088"/>
          </a:xfrm>
        </p:spPr>
        <p:txBody>
          <a:bodyPr/>
          <a:lstStyle/>
          <a:p>
            <a:r>
              <a:rPr kumimoji="1" lang="ja-JP" altLang="en-US" sz="3200" dirty="0" smtClean="0"/>
              <a:t>シーン分割による高速化の解説</a:t>
            </a:r>
            <a:r>
              <a:rPr lang="ja-JP" altLang="en-US" sz="3200" dirty="0" smtClean="0"/>
              <a:t>手順</a:t>
            </a:r>
            <a:endParaRPr kumimoji="1" lang="ja-JP" altLang="en-US" sz="3200" dirty="0"/>
          </a:p>
        </p:txBody>
      </p:sp>
    </p:spTree>
    <p:extLst>
      <p:ext uri="{BB962C8B-B14F-4D97-AF65-F5344CB8AC3E}">
        <p14:creationId xmlns:p14="http://schemas.microsoft.com/office/powerpoint/2010/main" val="390618772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コンテンツ プレースホルダー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ja-JP" altLang="en-US" dirty="0"/>
              <a:t> </a:t>
            </a:r>
            <a:r>
              <a:rPr lang="ja-JP" altLang="en-US" dirty="0" smtClean="0"/>
              <a:t> </a:t>
            </a:r>
            <a:r>
              <a:rPr lang="en-US" altLang="ja-JP" dirty="0" smtClean="0"/>
              <a:t>Step1. </a:t>
            </a:r>
            <a:r>
              <a:rPr lang="ja-JP" altLang="en-US" dirty="0" smtClean="0"/>
              <a:t>問題提起</a:t>
            </a:r>
            <a:endParaRPr lang="en-US" altLang="ja-JP" dirty="0" smtClean="0"/>
          </a:p>
          <a:p>
            <a:pPr marL="0" indent="0">
              <a:buNone/>
            </a:pPr>
            <a:r>
              <a:rPr lang="en-US" altLang="ja-JP" dirty="0">
                <a:solidFill>
                  <a:srgbClr val="C0C0C0"/>
                </a:solidFill>
              </a:rPr>
              <a:t> </a:t>
            </a:r>
            <a:r>
              <a:rPr lang="en-US" altLang="ja-JP" dirty="0" smtClean="0">
                <a:solidFill>
                  <a:srgbClr val="C0C0C0"/>
                </a:solidFill>
              </a:rPr>
              <a:t> Step2. </a:t>
            </a:r>
            <a:r>
              <a:rPr lang="ja-JP" altLang="en-US" dirty="0" smtClean="0">
                <a:solidFill>
                  <a:srgbClr val="C0C0C0"/>
                </a:solidFill>
              </a:rPr>
              <a:t>小領域間の</a:t>
            </a:r>
            <a:r>
              <a:rPr lang="ja-JP" altLang="en-US" dirty="0">
                <a:solidFill>
                  <a:srgbClr val="C0C0C0"/>
                </a:solidFill>
              </a:rPr>
              <a:t>光の</a:t>
            </a:r>
            <a:r>
              <a:rPr lang="ja-JP" altLang="en-US" dirty="0" smtClean="0">
                <a:solidFill>
                  <a:srgbClr val="C0C0C0"/>
                </a:solidFill>
              </a:rPr>
              <a:t>伝播の計算</a:t>
            </a:r>
            <a:endParaRPr lang="en-US" altLang="ja-JP" dirty="0" smtClean="0">
              <a:solidFill>
                <a:srgbClr val="C0C0C0"/>
              </a:solidFill>
            </a:endParaRPr>
          </a:p>
          <a:p>
            <a:pPr marL="0" indent="0">
              <a:buNone/>
            </a:pPr>
            <a:r>
              <a:rPr lang="en-US" altLang="ja-JP" dirty="0" smtClean="0">
                <a:solidFill>
                  <a:srgbClr val="C0C0C0"/>
                </a:solidFill>
              </a:rPr>
              <a:t> </a:t>
            </a:r>
            <a:r>
              <a:rPr lang="ja-JP" altLang="en-US" dirty="0" smtClean="0">
                <a:solidFill>
                  <a:srgbClr val="C0C0C0"/>
                </a:solidFill>
              </a:rPr>
              <a:t> </a:t>
            </a:r>
            <a:r>
              <a:rPr lang="en-US" altLang="ja-JP" dirty="0" smtClean="0">
                <a:solidFill>
                  <a:srgbClr val="C0C0C0"/>
                </a:solidFill>
              </a:rPr>
              <a:t>Step3</a:t>
            </a:r>
            <a:r>
              <a:rPr lang="en-US" altLang="ja-JP" dirty="0">
                <a:solidFill>
                  <a:srgbClr val="C0C0C0"/>
                </a:solidFill>
              </a:rPr>
              <a:t>. </a:t>
            </a:r>
            <a:r>
              <a:rPr lang="ja-JP" altLang="en-US" dirty="0">
                <a:solidFill>
                  <a:srgbClr val="C0C0C0"/>
                </a:solidFill>
              </a:rPr>
              <a:t>手法の</a:t>
            </a:r>
            <a:r>
              <a:rPr lang="ja-JP" altLang="en-US" dirty="0" smtClean="0">
                <a:solidFill>
                  <a:srgbClr val="C0C0C0"/>
                </a:solidFill>
              </a:rPr>
              <a:t>拡張</a:t>
            </a:r>
            <a:endParaRPr lang="en-US" altLang="ja-JP" dirty="0" smtClean="0">
              <a:solidFill>
                <a:srgbClr val="C0C0C0"/>
              </a:solidFill>
            </a:endParaRPr>
          </a:p>
          <a:p>
            <a:pPr marL="0" indent="0">
              <a:buNone/>
            </a:pPr>
            <a:r>
              <a:rPr lang="ja-JP" altLang="en-US" dirty="0" smtClean="0">
                <a:solidFill>
                  <a:srgbClr val="C0C0C0"/>
                </a:solidFill>
              </a:rPr>
              <a:t>  </a:t>
            </a:r>
            <a:r>
              <a:rPr lang="en-US" altLang="ja-JP" dirty="0" smtClean="0">
                <a:solidFill>
                  <a:srgbClr val="C0C0C0"/>
                </a:solidFill>
              </a:rPr>
              <a:t>Step4. </a:t>
            </a:r>
            <a:r>
              <a:rPr lang="ja-JP" altLang="en-US" dirty="0" smtClean="0">
                <a:solidFill>
                  <a:srgbClr val="C0C0C0"/>
                </a:solidFill>
              </a:rPr>
              <a:t>デモ及び考察</a:t>
            </a:r>
            <a:endParaRPr lang="en-US" altLang="ja-JP" dirty="0" smtClean="0">
              <a:solidFill>
                <a:srgbClr val="C0C0C0"/>
              </a:solidFill>
            </a:endParaRPr>
          </a:p>
          <a:p>
            <a:endParaRPr kumimoji="1" lang="en-US" altLang="ja-JP" dirty="0" smtClean="0"/>
          </a:p>
        </p:txBody>
      </p:sp>
      <p:sp>
        <p:nvSpPr>
          <p:cNvPr id="22" name="タイトル 1"/>
          <p:cNvSpPr>
            <a:spLocks noGrp="1"/>
          </p:cNvSpPr>
          <p:nvPr>
            <p:ph type="title"/>
          </p:nvPr>
        </p:nvSpPr>
        <p:spPr>
          <a:xfrm>
            <a:off x="611560" y="260648"/>
            <a:ext cx="6624736" cy="792088"/>
          </a:xfrm>
        </p:spPr>
        <p:txBody>
          <a:bodyPr/>
          <a:lstStyle/>
          <a:p>
            <a:r>
              <a:rPr kumimoji="1" lang="ja-JP" altLang="en-US" sz="3200" dirty="0" smtClean="0"/>
              <a:t>シーン分割による高速化の解説</a:t>
            </a:r>
            <a:r>
              <a:rPr lang="ja-JP" altLang="en-US" sz="3200" dirty="0" smtClean="0"/>
              <a:t>手順</a:t>
            </a:r>
            <a:endParaRPr kumimoji="1" lang="ja-JP" altLang="en-US" sz="3200" dirty="0"/>
          </a:p>
        </p:txBody>
      </p:sp>
    </p:spTree>
    <p:extLst>
      <p:ext uri="{BB962C8B-B14F-4D97-AF65-F5344CB8AC3E}">
        <p14:creationId xmlns:p14="http://schemas.microsoft.com/office/powerpoint/2010/main" val="418004442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 dirty="0" smtClean="0"/>
              <a:t>問題提起 （</a:t>
            </a:r>
            <a:r>
              <a:rPr lang="en-US" altLang="ja-JP" dirty="0" smtClean="0"/>
              <a:t>1/4</a:t>
            </a:r>
            <a:r>
              <a:rPr lang="ja-JP" altLang="en-US" dirty="0" smtClean="0"/>
              <a:t>）</a:t>
            </a:r>
            <a:endParaRPr kumimoji="1" lang="ja-JP" altLang="en-US" dirty="0"/>
          </a:p>
        </p:txBody>
      </p:sp>
      <p:sp>
        <p:nvSpPr>
          <p:cNvPr id="8" name="コンテンツ プレースホルダー 7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ja-JP" altLang="en-US" dirty="0" smtClean="0"/>
              <a:t>対象とする問題：</a:t>
            </a:r>
            <a:endParaRPr lang="en-US" altLang="ja-JP" dirty="0" smtClean="0"/>
          </a:p>
          <a:p>
            <a:pPr marL="0" indent="0">
              <a:buNone/>
            </a:pPr>
            <a:r>
              <a:rPr lang="ja-JP" altLang="en-US" dirty="0"/>
              <a:t> </a:t>
            </a:r>
            <a:r>
              <a:rPr lang="ja-JP" altLang="en-US" dirty="0" smtClean="0"/>
              <a:t>  シーンが複雑になった場合の計算負荷の増大</a:t>
            </a:r>
            <a:endParaRPr lang="en-US" altLang="ja-JP" dirty="0" smtClean="0"/>
          </a:p>
        </p:txBody>
      </p:sp>
      <p:pic>
        <p:nvPicPr>
          <p:cNvPr id="5" name="Picture 4" descr="C:\Users\re-yasuda\Downloads\cube.pn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23928" y="2636912"/>
            <a:ext cx="5112568" cy="287439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" name="Picture 6" descr="C:\Users\re-yasuda\Downloads\cube.pn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52829" y="3927782"/>
            <a:ext cx="2827083" cy="158944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9" name="テキスト ボックス 8"/>
          <p:cNvSpPr txBox="1"/>
          <p:nvPr/>
        </p:nvSpPr>
        <p:spPr>
          <a:xfrm>
            <a:off x="1358258" y="5733256"/>
            <a:ext cx="1773582" cy="338554"/>
          </a:xfrm>
          <a:prstGeom prst="rect">
            <a:avLst/>
          </a:prstGeom>
          <a:solidFill>
            <a:schemeClr val="bg1"/>
          </a:solidFill>
          <a:ln w="12700"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r>
              <a:rPr kumimoji="1" lang="ja-JP" altLang="en-US" sz="1600" b="0" dirty="0" smtClean="0"/>
              <a:t>シンプルなシーン</a:t>
            </a:r>
            <a:endParaRPr kumimoji="1" lang="ja-JP" altLang="en-US" sz="1600" b="0" dirty="0"/>
          </a:p>
        </p:txBody>
      </p:sp>
      <p:sp>
        <p:nvSpPr>
          <p:cNvPr id="10" name="テキスト ボックス 9"/>
          <p:cNvSpPr txBox="1"/>
          <p:nvPr/>
        </p:nvSpPr>
        <p:spPr>
          <a:xfrm>
            <a:off x="5580112" y="5733256"/>
            <a:ext cx="1773582" cy="338554"/>
          </a:xfrm>
          <a:prstGeom prst="rect">
            <a:avLst/>
          </a:prstGeom>
          <a:solidFill>
            <a:schemeClr val="bg1"/>
          </a:solidFill>
          <a:ln w="12700"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r>
              <a:rPr kumimoji="1" lang="ja-JP" altLang="en-US" sz="1600" b="0" dirty="0" smtClean="0"/>
              <a:t>より複雑なシーン</a:t>
            </a:r>
            <a:endParaRPr kumimoji="1" lang="ja-JP" altLang="en-US" sz="1600" b="0" dirty="0"/>
          </a:p>
        </p:txBody>
      </p:sp>
    </p:spTree>
    <p:extLst>
      <p:ext uri="{BB962C8B-B14F-4D97-AF65-F5344CB8AC3E}">
        <p14:creationId xmlns:p14="http://schemas.microsoft.com/office/powerpoint/2010/main" val="112399902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 dirty="0" smtClean="0"/>
              <a:t>問題提起 （</a:t>
            </a:r>
            <a:r>
              <a:rPr lang="en-US" altLang="ja-JP" dirty="0" smtClean="0"/>
              <a:t>2/4</a:t>
            </a:r>
            <a:r>
              <a:rPr lang="ja-JP" altLang="en-US" dirty="0"/>
              <a:t>）</a:t>
            </a:r>
            <a:endParaRPr kumimoji="1" lang="ja-JP" altLang="en-US" dirty="0"/>
          </a:p>
        </p:txBody>
      </p:sp>
      <p:sp>
        <p:nvSpPr>
          <p:cNvPr id="8" name="コンテンツ プレースホルダー 7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ja-JP" altLang="en-US" dirty="0" smtClean="0"/>
              <a:t>複雑なシーンでは：</a:t>
            </a:r>
            <a:endParaRPr lang="en-US" altLang="ja-JP" dirty="0" smtClean="0"/>
          </a:p>
          <a:p>
            <a:pPr marL="914400" lvl="1" indent="-514350">
              <a:buFont typeface="+mj-lt"/>
              <a:buAutoNum type="arabicPeriod"/>
            </a:pPr>
            <a:r>
              <a:rPr lang="ja-JP" altLang="en-US" dirty="0" smtClean="0"/>
              <a:t>メッシュ頂点数が増加</a:t>
            </a:r>
            <a:endParaRPr lang="en-US" altLang="ja-JP" dirty="0" smtClean="0"/>
          </a:p>
          <a:p>
            <a:pPr marL="914400" lvl="1" indent="-514350">
              <a:buFont typeface="+mj-lt"/>
              <a:buAutoNum type="arabicPeriod"/>
            </a:pPr>
            <a:r>
              <a:rPr lang="ja-JP" altLang="en-US" dirty="0" smtClean="0"/>
              <a:t>必要な係数の数の増大</a:t>
            </a:r>
            <a:endParaRPr lang="en-US" altLang="ja-JP" dirty="0" smtClean="0"/>
          </a:p>
        </p:txBody>
      </p:sp>
      <p:pic>
        <p:nvPicPr>
          <p:cNvPr id="5" name="Picture 4" descr="C:\Users\re-yasuda\Downloads\cube.pn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5496" y="3497648"/>
            <a:ext cx="4104456" cy="230761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" name="図 5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95936" y="3541390"/>
            <a:ext cx="4990613" cy="2191866"/>
          </a:xfrm>
          <a:prstGeom prst="rect">
            <a:avLst/>
          </a:prstGeom>
        </p:spPr>
      </p:pic>
      <p:sp>
        <p:nvSpPr>
          <p:cNvPr id="3" name="テキスト ボックス 2"/>
          <p:cNvSpPr txBox="1"/>
          <p:nvPr/>
        </p:nvSpPr>
        <p:spPr>
          <a:xfrm>
            <a:off x="5139533" y="2097918"/>
            <a:ext cx="2985113" cy="55399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ja-JP" altLang="en-US" sz="3000" b="0" dirty="0" smtClean="0"/>
              <a:t>⇒ 計算量の増大</a:t>
            </a:r>
            <a:endParaRPr kumimoji="1" lang="ja-JP" altLang="en-US" sz="3000" b="0" dirty="0"/>
          </a:p>
        </p:txBody>
      </p:sp>
      <p:sp>
        <p:nvSpPr>
          <p:cNvPr id="4" name="テキスト ボックス 3"/>
          <p:cNvSpPr txBox="1"/>
          <p:nvPr/>
        </p:nvSpPr>
        <p:spPr>
          <a:xfrm>
            <a:off x="4627116" y="1737464"/>
            <a:ext cx="720080" cy="116955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sz="7000" b="0" dirty="0" smtClean="0">
                <a:latin typeface="HGP行書体" pitchFamily="66" charset="-128"/>
                <a:ea typeface="HGP行書体" pitchFamily="66" charset="-128"/>
              </a:rPr>
              <a:t>｝</a:t>
            </a:r>
            <a:endParaRPr kumimoji="1" lang="ja-JP" altLang="en-US" sz="7000" b="0" dirty="0">
              <a:latin typeface="HGP行書体" pitchFamily="66" charset="-128"/>
              <a:ea typeface="HGP行書体" pitchFamily="66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366434126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50"/>
                                        <p:tgtEl>
                                          <p:spTgt spid="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250"/>
                                        <p:tgtEl>
                                          <p:spTgt spid="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25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25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4" grpId="0"/>
    </p:bldLst>
  </p:timing>
</p:sld>
</file>

<file path=ppt/slides/slide8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" name="グループ化 4"/>
          <p:cNvGrpSpPr/>
          <p:nvPr/>
        </p:nvGrpSpPr>
        <p:grpSpPr>
          <a:xfrm>
            <a:off x="4536271" y="2240325"/>
            <a:ext cx="4068177" cy="2177520"/>
            <a:chOff x="323528" y="4010048"/>
            <a:chExt cx="4810624" cy="2574920"/>
          </a:xfrm>
        </p:grpSpPr>
        <p:grpSp>
          <p:nvGrpSpPr>
            <p:cNvPr id="7" name="グループ化 6"/>
            <p:cNvGrpSpPr/>
            <p:nvPr/>
          </p:nvGrpSpPr>
          <p:grpSpPr>
            <a:xfrm>
              <a:off x="323528" y="5144968"/>
              <a:ext cx="1800000" cy="1440000"/>
              <a:chOff x="971600" y="4752000"/>
              <a:chExt cx="1800000" cy="1440000"/>
            </a:xfrm>
          </p:grpSpPr>
          <p:pic>
            <p:nvPicPr>
              <p:cNvPr id="16" name="Picture 3" descr="C:\Users\re-yasuda\Downloads\3_0.png"/>
              <p:cNvPicPr>
                <a:picLocks noChangeAspect="1" noChangeArrowheads="1"/>
              </p:cNvPicPr>
              <p:nvPr/>
            </p:nvPicPr>
            <p:blipFill rotWithShape="1">
              <a:blip r:embed="rId2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 t="37193" r="54565" b="-1843"/>
              <a:stretch/>
            </p:blipFill>
            <p:spPr bwMode="auto">
              <a:xfrm>
                <a:off x="971600" y="4752000"/>
                <a:ext cx="1800000" cy="1440000"/>
              </a:xfrm>
              <a:prstGeom prst="rect">
                <a:avLst/>
              </a:prstGeom>
              <a:noFill/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</p:pic>
          <p:sp>
            <p:nvSpPr>
              <p:cNvPr id="17" name="フリーフォーム 16"/>
              <p:cNvSpPr/>
              <p:nvPr/>
            </p:nvSpPr>
            <p:spPr>
              <a:xfrm>
                <a:off x="2263140" y="5105400"/>
                <a:ext cx="381000" cy="640080"/>
              </a:xfrm>
              <a:custGeom>
                <a:avLst/>
                <a:gdLst>
                  <a:gd name="connsiteX0" fmla="*/ 0 w 396240"/>
                  <a:gd name="connsiteY0" fmla="*/ 0 h 617220"/>
                  <a:gd name="connsiteX1" fmla="*/ 30480 w 396240"/>
                  <a:gd name="connsiteY1" fmla="*/ 281940 h 617220"/>
                  <a:gd name="connsiteX2" fmla="*/ 396240 w 396240"/>
                  <a:gd name="connsiteY2" fmla="*/ 617220 h 617220"/>
                  <a:gd name="connsiteX3" fmla="*/ 396240 w 396240"/>
                  <a:gd name="connsiteY3" fmla="*/ 358140 h 617220"/>
                  <a:gd name="connsiteX4" fmla="*/ 0 w 396240"/>
                  <a:gd name="connsiteY4" fmla="*/ 0 h 617220"/>
                  <a:gd name="connsiteX0" fmla="*/ 0 w 396240"/>
                  <a:gd name="connsiteY0" fmla="*/ 0 h 640080"/>
                  <a:gd name="connsiteX1" fmla="*/ 30480 w 396240"/>
                  <a:gd name="connsiteY1" fmla="*/ 281940 h 640080"/>
                  <a:gd name="connsiteX2" fmla="*/ 373380 w 396240"/>
                  <a:gd name="connsiteY2" fmla="*/ 640080 h 640080"/>
                  <a:gd name="connsiteX3" fmla="*/ 396240 w 396240"/>
                  <a:gd name="connsiteY3" fmla="*/ 358140 h 640080"/>
                  <a:gd name="connsiteX4" fmla="*/ 0 w 396240"/>
                  <a:gd name="connsiteY4" fmla="*/ 0 h 640080"/>
                  <a:gd name="connsiteX0" fmla="*/ 0 w 373380"/>
                  <a:gd name="connsiteY0" fmla="*/ 0 h 640080"/>
                  <a:gd name="connsiteX1" fmla="*/ 30480 w 373380"/>
                  <a:gd name="connsiteY1" fmla="*/ 281940 h 640080"/>
                  <a:gd name="connsiteX2" fmla="*/ 373380 w 373380"/>
                  <a:gd name="connsiteY2" fmla="*/ 640080 h 640080"/>
                  <a:gd name="connsiteX3" fmla="*/ 373380 w 373380"/>
                  <a:gd name="connsiteY3" fmla="*/ 358140 h 640080"/>
                  <a:gd name="connsiteX4" fmla="*/ 0 w 373380"/>
                  <a:gd name="connsiteY4" fmla="*/ 0 h 640080"/>
                  <a:gd name="connsiteX0" fmla="*/ 0 w 373380"/>
                  <a:gd name="connsiteY0" fmla="*/ 0 h 609600"/>
                  <a:gd name="connsiteX1" fmla="*/ 30480 w 373380"/>
                  <a:gd name="connsiteY1" fmla="*/ 281940 h 609600"/>
                  <a:gd name="connsiteX2" fmla="*/ 358140 w 373380"/>
                  <a:gd name="connsiteY2" fmla="*/ 609600 h 609600"/>
                  <a:gd name="connsiteX3" fmla="*/ 373380 w 373380"/>
                  <a:gd name="connsiteY3" fmla="*/ 358140 h 609600"/>
                  <a:gd name="connsiteX4" fmla="*/ 0 w 373380"/>
                  <a:gd name="connsiteY4" fmla="*/ 0 h 609600"/>
                  <a:gd name="connsiteX0" fmla="*/ 0 w 381000"/>
                  <a:gd name="connsiteY0" fmla="*/ 0 h 640080"/>
                  <a:gd name="connsiteX1" fmla="*/ 30480 w 381000"/>
                  <a:gd name="connsiteY1" fmla="*/ 281940 h 640080"/>
                  <a:gd name="connsiteX2" fmla="*/ 381000 w 381000"/>
                  <a:gd name="connsiteY2" fmla="*/ 640080 h 640080"/>
                  <a:gd name="connsiteX3" fmla="*/ 373380 w 381000"/>
                  <a:gd name="connsiteY3" fmla="*/ 358140 h 640080"/>
                  <a:gd name="connsiteX4" fmla="*/ 0 w 381000"/>
                  <a:gd name="connsiteY4" fmla="*/ 0 h 64008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381000" h="640080">
                    <a:moveTo>
                      <a:pt x="0" y="0"/>
                    </a:moveTo>
                    <a:lnTo>
                      <a:pt x="30480" y="281940"/>
                    </a:lnTo>
                    <a:lnTo>
                      <a:pt x="381000" y="640080"/>
                    </a:lnTo>
                    <a:lnTo>
                      <a:pt x="373380" y="358140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FFFF00">
                  <a:alpha val="64000"/>
                </a:srgbClr>
              </a:solidFill>
              <a:ln w="3175"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kumimoji="1" lang="ja-JP" altLang="en-US"/>
              </a:p>
            </p:txBody>
          </p:sp>
        </p:grpSp>
        <p:grpSp>
          <p:nvGrpSpPr>
            <p:cNvPr id="9" name="グループ化 8"/>
            <p:cNvGrpSpPr/>
            <p:nvPr/>
          </p:nvGrpSpPr>
          <p:grpSpPr>
            <a:xfrm>
              <a:off x="1871928" y="4182008"/>
              <a:ext cx="1800000" cy="2227362"/>
              <a:chOff x="2520000" y="3789040"/>
              <a:chExt cx="1800000" cy="2227362"/>
            </a:xfrm>
          </p:grpSpPr>
          <p:pic>
            <p:nvPicPr>
              <p:cNvPr id="13" name="Picture 2" descr="C:\Users\re-yasuda\Downloads\3_1.png"/>
              <p:cNvPicPr>
                <a:picLocks noChangeAspect="1" noChangeArrowheads="1"/>
              </p:cNvPicPr>
              <p:nvPr/>
            </p:nvPicPr>
            <p:blipFill rotWithShape="1">
              <a:blip r:embed="rId3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 l="29996" r="24569"/>
              <a:stretch/>
            </p:blipFill>
            <p:spPr bwMode="auto">
              <a:xfrm>
                <a:off x="2520000" y="3789040"/>
                <a:ext cx="1800000" cy="2227362"/>
              </a:xfrm>
              <a:prstGeom prst="rect">
                <a:avLst/>
              </a:prstGeom>
              <a:noFill/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</p:pic>
          <p:sp>
            <p:nvSpPr>
              <p:cNvPr id="14" name="フリーフォーム 13"/>
              <p:cNvSpPr/>
              <p:nvPr/>
            </p:nvSpPr>
            <p:spPr>
              <a:xfrm>
                <a:off x="2631366" y="4969356"/>
                <a:ext cx="381000" cy="624840"/>
              </a:xfrm>
              <a:custGeom>
                <a:avLst/>
                <a:gdLst>
                  <a:gd name="connsiteX0" fmla="*/ 0 w 396240"/>
                  <a:gd name="connsiteY0" fmla="*/ 0 h 617220"/>
                  <a:gd name="connsiteX1" fmla="*/ 30480 w 396240"/>
                  <a:gd name="connsiteY1" fmla="*/ 281940 h 617220"/>
                  <a:gd name="connsiteX2" fmla="*/ 396240 w 396240"/>
                  <a:gd name="connsiteY2" fmla="*/ 617220 h 617220"/>
                  <a:gd name="connsiteX3" fmla="*/ 396240 w 396240"/>
                  <a:gd name="connsiteY3" fmla="*/ 358140 h 617220"/>
                  <a:gd name="connsiteX4" fmla="*/ 0 w 396240"/>
                  <a:gd name="connsiteY4" fmla="*/ 0 h 617220"/>
                  <a:gd name="connsiteX0" fmla="*/ 0 w 396240"/>
                  <a:gd name="connsiteY0" fmla="*/ 0 h 640080"/>
                  <a:gd name="connsiteX1" fmla="*/ 30480 w 396240"/>
                  <a:gd name="connsiteY1" fmla="*/ 281940 h 640080"/>
                  <a:gd name="connsiteX2" fmla="*/ 373380 w 396240"/>
                  <a:gd name="connsiteY2" fmla="*/ 640080 h 640080"/>
                  <a:gd name="connsiteX3" fmla="*/ 396240 w 396240"/>
                  <a:gd name="connsiteY3" fmla="*/ 358140 h 640080"/>
                  <a:gd name="connsiteX4" fmla="*/ 0 w 396240"/>
                  <a:gd name="connsiteY4" fmla="*/ 0 h 640080"/>
                  <a:gd name="connsiteX0" fmla="*/ 0 w 373380"/>
                  <a:gd name="connsiteY0" fmla="*/ 0 h 640080"/>
                  <a:gd name="connsiteX1" fmla="*/ 30480 w 373380"/>
                  <a:gd name="connsiteY1" fmla="*/ 281940 h 640080"/>
                  <a:gd name="connsiteX2" fmla="*/ 373380 w 373380"/>
                  <a:gd name="connsiteY2" fmla="*/ 640080 h 640080"/>
                  <a:gd name="connsiteX3" fmla="*/ 373380 w 373380"/>
                  <a:gd name="connsiteY3" fmla="*/ 358140 h 640080"/>
                  <a:gd name="connsiteX4" fmla="*/ 0 w 373380"/>
                  <a:gd name="connsiteY4" fmla="*/ 0 h 640080"/>
                  <a:gd name="connsiteX0" fmla="*/ 0 w 388620"/>
                  <a:gd name="connsiteY0" fmla="*/ 0 h 594360"/>
                  <a:gd name="connsiteX1" fmla="*/ 30480 w 388620"/>
                  <a:gd name="connsiteY1" fmla="*/ 281940 h 594360"/>
                  <a:gd name="connsiteX2" fmla="*/ 388620 w 388620"/>
                  <a:gd name="connsiteY2" fmla="*/ 594360 h 594360"/>
                  <a:gd name="connsiteX3" fmla="*/ 373380 w 388620"/>
                  <a:gd name="connsiteY3" fmla="*/ 358140 h 594360"/>
                  <a:gd name="connsiteX4" fmla="*/ 0 w 388620"/>
                  <a:gd name="connsiteY4" fmla="*/ 0 h 594360"/>
                  <a:gd name="connsiteX0" fmla="*/ 0 w 373380"/>
                  <a:gd name="connsiteY0" fmla="*/ 0 h 624840"/>
                  <a:gd name="connsiteX1" fmla="*/ 30480 w 373380"/>
                  <a:gd name="connsiteY1" fmla="*/ 281940 h 624840"/>
                  <a:gd name="connsiteX2" fmla="*/ 373380 w 373380"/>
                  <a:gd name="connsiteY2" fmla="*/ 624840 h 624840"/>
                  <a:gd name="connsiteX3" fmla="*/ 373380 w 373380"/>
                  <a:gd name="connsiteY3" fmla="*/ 358140 h 624840"/>
                  <a:gd name="connsiteX4" fmla="*/ 0 w 373380"/>
                  <a:gd name="connsiteY4" fmla="*/ 0 h 624840"/>
                  <a:gd name="connsiteX0" fmla="*/ 0 w 381000"/>
                  <a:gd name="connsiteY0" fmla="*/ 0 h 624840"/>
                  <a:gd name="connsiteX1" fmla="*/ 30480 w 381000"/>
                  <a:gd name="connsiteY1" fmla="*/ 281940 h 624840"/>
                  <a:gd name="connsiteX2" fmla="*/ 373380 w 381000"/>
                  <a:gd name="connsiteY2" fmla="*/ 624840 h 624840"/>
                  <a:gd name="connsiteX3" fmla="*/ 381000 w 381000"/>
                  <a:gd name="connsiteY3" fmla="*/ 342900 h 624840"/>
                  <a:gd name="connsiteX4" fmla="*/ 0 w 381000"/>
                  <a:gd name="connsiteY4" fmla="*/ 0 h 62484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381000" h="624840">
                    <a:moveTo>
                      <a:pt x="0" y="0"/>
                    </a:moveTo>
                    <a:lnTo>
                      <a:pt x="30480" y="281940"/>
                    </a:lnTo>
                    <a:lnTo>
                      <a:pt x="373380" y="624840"/>
                    </a:lnTo>
                    <a:lnTo>
                      <a:pt x="381000" y="342900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FFFF00">
                  <a:alpha val="64000"/>
                </a:srgbClr>
              </a:solidFill>
              <a:ln w="3175"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kumimoji="1" lang="ja-JP" altLang="en-US"/>
              </a:p>
            </p:txBody>
          </p:sp>
          <p:sp>
            <p:nvSpPr>
              <p:cNvPr id="15" name="フリーフォーム 14"/>
              <p:cNvSpPr/>
              <p:nvPr/>
            </p:nvSpPr>
            <p:spPr>
              <a:xfrm>
                <a:off x="3746004" y="4520128"/>
                <a:ext cx="457200" cy="624840"/>
              </a:xfrm>
              <a:custGeom>
                <a:avLst/>
                <a:gdLst>
                  <a:gd name="connsiteX0" fmla="*/ 0 w 396240"/>
                  <a:gd name="connsiteY0" fmla="*/ 0 h 617220"/>
                  <a:gd name="connsiteX1" fmla="*/ 30480 w 396240"/>
                  <a:gd name="connsiteY1" fmla="*/ 281940 h 617220"/>
                  <a:gd name="connsiteX2" fmla="*/ 396240 w 396240"/>
                  <a:gd name="connsiteY2" fmla="*/ 617220 h 617220"/>
                  <a:gd name="connsiteX3" fmla="*/ 396240 w 396240"/>
                  <a:gd name="connsiteY3" fmla="*/ 358140 h 617220"/>
                  <a:gd name="connsiteX4" fmla="*/ 0 w 396240"/>
                  <a:gd name="connsiteY4" fmla="*/ 0 h 617220"/>
                  <a:gd name="connsiteX0" fmla="*/ 0 w 396240"/>
                  <a:gd name="connsiteY0" fmla="*/ 0 h 640080"/>
                  <a:gd name="connsiteX1" fmla="*/ 30480 w 396240"/>
                  <a:gd name="connsiteY1" fmla="*/ 281940 h 640080"/>
                  <a:gd name="connsiteX2" fmla="*/ 373380 w 396240"/>
                  <a:gd name="connsiteY2" fmla="*/ 640080 h 640080"/>
                  <a:gd name="connsiteX3" fmla="*/ 396240 w 396240"/>
                  <a:gd name="connsiteY3" fmla="*/ 358140 h 640080"/>
                  <a:gd name="connsiteX4" fmla="*/ 0 w 396240"/>
                  <a:gd name="connsiteY4" fmla="*/ 0 h 640080"/>
                  <a:gd name="connsiteX0" fmla="*/ 0 w 373380"/>
                  <a:gd name="connsiteY0" fmla="*/ 0 h 640080"/>
                  <a:gd name="connsiteX1" fmla="*/ 30480 w 373380"/>
                  <a:gd name="connsiteY1" fmla="*/ 281940 h 640080"/>
                  <a:gd name="connsiteX2" fmla="*/ 373380 w 373380"/>
                  <a:gd name="connsiteY2" fmla="*/ 640080 h 640080"/>
                  <a:gd name="connsiteX3" fmla="*/ 373380 w 373380"/>
                  <a:gd name="connsiteY3" fmla="*/ 358140 h 640080"/>
                  <a:gd name="connsiteX4" fmla="*/ 0 w 373380"/>
                  <a:gd name="connsiteY4" fmla="*/ 0 h 640080"/>
                  <a:gd name="connsiteX0" fmla="*/ 0 w 388620"/>
                  <a:gd name="connsiteY0" fmla="*/ 0 h 594360"/>
                  <a:gd name="connsiteX1" fmla="*/ 30480 w 388620"/>
                  <a:gd name="connsiteY1" fmla="*/ 281940 h 594360"/>
                  <a:gd name="connsiteX2" fmla="*/ 388620 w 388620"/>
                  <a:gd name="connsiteY2" fmla="*/ 594360 h 594360"/>
                  <a:gd name="connsiteX3" fmla="*/ 373380 w 388620"/>
                  <a:gd name="connsiteY3" fmla="*/ 358140 h 594360"/>
                  <a:gd name="connsiteX4" fmla="*/ 0 w 388620"/>
                  <a:gd name="connsiteY4" fmla="*/ 0 h 594360"/>
                  <a:gd name="connsiteX0" fmla="*/ 0 w 373380"/>
                  <a:gd name="connsiteY0" fmla="*/ 0 h 624840"/>
                  <a:gd name="connsiteX1" fmla="*/ 30480 w 373380"/>
                  <a:gd name="connsiteY1" fmla="*/ 281940 h 624840"/>
                  <a:gd name="connsiteX2" fmla="*/ 373380 w 373380"/>
                  <a:gd name="connsiteY2" fmla="*/ 624840 h 624840"/>
                  <a:gd name="connsiteX3" fmla="*/ 373380 w 373380"/>
                  <a:gd name="connsiteY3" fmla="*/ 358140 h 624840"/>
                  <a:gd name="connsiteX4" fmla="*/ 0 w 373380"/>
                  <a:gd name="connsiteY4" fmla="*/ 0 h 624840"/>
                  <a:gd name="connsiteX0" fmla="*/ 0 w 381000"/>
                  <a:gd name="connsiteY0" fmla="*/ 0 h 624840"/>
                  <a:gd name="connsiteX1" fmla="*/ 30480 w 381000"/>
                  <a:gd name="connsiteY1" fmla="*/ 281940 h 624840"/>
                  <a:gd name="connsiteX2" fmla="*/ 373380 w 381000"/>
                  <a:gd name="connsiteY2" fmla="*/ 624840 h 624840"/>
                  <a:gd name="connsiteX3" fmla="*/ 381000 w 381000"/>
                  <a:gd name="connsiteY3" fmla="*/ 342900 h 624840"/>
                  <a:gd name="connsiteX4" fmla="*/ 0 w 381000"/>
                  <a:gd name="connsiteY4" fmla="*/ 0 h 624840"/>
                  <a:gd name="connsiteX0" fmla="*/ 0 w 502920"/>
                  <a:gd name="connsiteY0" fmla="*/ 0 h 518160"/>
                  <a:gd name="connsiteX1" fmla="*/ 30480 w 502920"/>
                  <a:gd name="connsiteY1" fmla="*/ 281940 h 518160"/>
                  <a:gd name="connsiteX2" fmla="*/ 502920 w 502920"/>
                  <a:gd name="connsiteY2" fmla="*/ 518160 h 518160"/>
                  <a:gd name="connsiteX3" fmla="*/ 381000 w 502920"/>
                  <a:gd name="connsiteY3" fmla="*/ 342900 h 518160"/>
                  <a:gd name="connsiteX4" fmla="*/ 0 w 502920"/>
                  <a:gd name="connsiteY4" fmla="*/ 0 h 518160"/>
                  <a:gd name="connsiteX0" fmla="*/ 0 w 495300"/>
                  <a:gd name="connsiteY0" fmla="*/ 0 h 487680"/>
                  <a:gd name="connsiteX1" fmla="*/ 30480 w 495300"/>
                  <a:gd name="connsiteY1" fmla="*/ 281940 h 487680"/>
                  <a:gd name="connsiteX2" fmla="*/ 495300 w 495300"/>
                  <a:gd name="connsiteY2" fmla="*/ 487680 h 487680"/>
                  <a:gd name="connsiteX3" fmla="*/ 381000 w 495300"/>
                  <a:gd name="connsiteY3" fmla="*/ 342900 h 487680"/>
                  <a:gd name="connsiteX4" fmla="*/ 0 w 495300"/>
                  <a:gd name="connsiteY4" fmla="*/ 0 h 487680"/>
                  <a:gd name="connsiteX0" fmla="*/ 0 w 487680"/>
                  <a:gd name="connsiteY0" fmla="*/ 0 h 464820"/>
                  <a:gd name="connsiteX1" fmla="*/ 30480 w 487680"/>
                  <a:gd name="connsiteY1" fmla="*/ 281940 h 464820"/>
                  <a:gd name="connsiteX2" fmla="*/ 487680 w 487680"/>
                  <a:gd name="connsiteY2" fmla="*/ 464820 h 464820"/>
                  <a:gd name="connsiteX3" fmla="*/ 381000 w 487680"/>
                  <a:gd name="connsiteY3" fmla="*/ 342900 h 464820"/>
                  <a:gd name="connsiteX4" fmla="*/ 0 w 487680"/>
                  <a:gd name="connsiteY4" fmla="*/ 0 h 464820"/>
                  <a:gd name="connsiteX0" fmla="*/ 15240 w 457200"/>
                  <a:gd name="connsiteY0" fmla="*/ 0 h 586740"/>
                  <a:gd name="connsiteX1" fmla="*/ 0 w 457200"/>
                  <a:gd name="connsiteY1" fmla="*/ 403860 h 586740"/>
                  <a:gd name="connsiteX2" fmla="*/ 457200 w 457200"/>
                  <a:gd name="connsiteY2" fmla="*/ 586740 h 586740"/>
                  <a:gd name="connsiteX3" fmla="*/ 350520 w 457200"/>
                  <a:gd name="connsiteY3" fmla="*/ 464820 h 586740"/>
                  <a:gd name="connsiteX4" fmla="*/ 15240 w 457200"/>
                  <a:gd name="connsiteY4" fmla="*/ 0 h 586740"/>
                  <a:gd name="connsiteX0" fmla="*/ 15240 w 457200"/>
                  <a:gd name="connsiteY0" fmla="*/ 0 h 586740"/>
                  <a:gd name="connsiteX1" fmla="*/ 0 w 457200"/>
                  <a:gd name="connsiteY1" fmla="*/ 403860 h 586740"/>
                  <a:gd name="connsiteX2" fmla="*/ 457200 w 457200"/>
                  <a:gd name="connsiteY2" fmla="*/ 586740 h 586740"/>
                  <a:gd name="connsiteX3" fmla="*/ 434340 w 457200"/>
                  <a:gd name="connsiteY3" fmla="*/ 114300 h 586740"/>
                  <a:gd name="connsiteX4" fmla="*/ 15240 w 457200"/>
                  <a:gd name="connsiteY4" fmla="*/ 0 h 586740"/>
                  <a:gd name="connsiteX0" fmla="*/ 15240 w 449580"/>
                  <a:gd name="connsiteY0" fmla="*/ 0 h 609600"/>
                  <a:gd name="connsiteX1" fmla="*/ 0 w 449580"/>
                  <a:gd name="connsiteY1" fmla="*/ 403860 h 609600"/>
                  <a:gd name="connsiteX2" fmla="*/ 449580 w 449580"/>
                  <a:gd name="connsiteY2" fmla="*/ 609600 h 609600"/>
                  <a:gd name="connsiteX3" fmla="*/ 434340 w 449580"/>
                  <a:gd name="connsiteY3" fmla="*/ 114300 h 609600"/>
                  <a:gd name="connsiteX4" fmla="*/ 15240 w 449580"/>
                  <a:gd name="connsiteY4" fmla="*/ 0 h 609600"/>
                  <a:gd name="connsiteX0" fmla="*/ 0 w 434340"/>
                  <a:gd name="connsiteY0" fmla="*/ 0 h 609600"/>
                  <a:gd name="connsiteX1" fmla="*/ 91440 w 434340"/>
                  <a:gd name="connsiteY1" fmla="*/ 373380 h 609600"/>
                  <a:gd name="connsiteX2" fmla="*/ 434340 w 434340"/>
                  <a:gd name="connsiteY2" fmla="*/ 609600 h 609600"/>
                  <a:gd name="connsiteX3" fmla="*/ 419100 w 434340"/>
                  <a:gd name="connsiteY3" fmla="*/ 114300 h 609600"/>
                  <a:gd name="connsiteX4" fmla="*/ 0 w 434340"/>
                  <a:gd name="connsiteY4" fmla="*/ 0 h 609600"/>
                  <a:gd name="connsiteX0" fmla="*/ 7620 w 441960"/>
                  <a:gd name="connsiteY0" fmla="*/ 0 h 609600"/>
                  <a:gd name="connsiteX1" fmla="*/ 0 w 441960"/>
                  <a:gd name="connsiteY1" fmla="*/ 411480 h 609600"/>
                  <a:gd name="connsiteX2" fmla="*/ 441960 w 441960"/>
                  <a:gd name="connsiteY2" fmla="*/ 609600 h 609600"/>
                  <a:gd name="connsiteX3" fmla="*/ 426720 w 441960"/>
                  <a:gd name="connsiteY3" fmla="*/ 114300 h 609600"/>
                  <a:gd name="connsiteX4" fmla="*/ 7620 w 441960"/>
                  <a:gd name="connsiteY4" fmla="*/ 0 h 609600"/>
                  <a:gd name="connsiteX0" fmla="*/ 7620 w 441960"/>
                  <a:gd name="connsiteY0" fmla="*/ 0 h 609600"/>
                  <a:gd name="connsiteX1" fmla="*/ 0 w 441960"/>
                  <a:gd name="connsiteY1" fmla="*/ 411480 h 609600"/>
                  <a:gd name="connsiteX2" fmla="*/ 441960 w 441960"/>
                  <a:gd name="connsiteY2" fmla="*/ 609600 h 609600"/>
                  <a:gd name="connsiteX3" fmla="*/ 434340 w 441960"/>
                  <a:gd name="connsiteY3" fmla="*/ 175260 h 609600"/>
                  <a:gd name="connsiteX4" fmla="*/ 7620 w 441960"/>
                  <a:gd name="connsiteY4" fmla="*/ 0 h 609600"/>
                  <a:gd name="connsiteX0" fmla="*/ 7620 w 472440"/>
                  <a:gd name="connsiteY0" fmla="*/ 0 h 609600"/>
                  <a:gd name="connsiteX1" fmla="*/ 0 w 472440"/>
                  <a:gd name="connsiteY1" fmla="*/ 411480 h 609600"/>
                  <a:gd name="connsiteX2" fmla="*/ 441960 w 472440"/>
                  <a:gd name="connsiteY2" fmla="*/ 609600 h 609600"/>
                  <a:gd name="connsiteX3" fmla="*/ 472440 w 472440"/>
                  <a:gd name="connsiteY3" fmla="*/ 167640 h 609600"/>
                  <a:gd name="connsiteX4" fmla="*/ 7620 w 472440"/>
                  <a:gd name="connsiteY4" fmla="*/ 0 h 609600"/>
                  <a:gd name="connsiteX0" fmla="*/ 7620 w 472440"/>
                  <a:gd name="connsiteY0" fmla="*/ 0 h 624840"/>
                  <a:gd name="connsiteX1" fmla="*/ 0 w 472440"/>
                  <a:gd name="connsiteY1" fmla="*/ 426720 h 624840"/>
                  <a:gd name="connsiteX2" fmla="*/ 441960 w 472440"/>
                  <a:gd name="connsiteY2" fmla="*/ 624840 h 624840"/>
                  <a:gd name="connsiteX3" fmla="*/ 472440 w 472440"/>
                  <a:gd name="connsiteY3" fmla="*/ 182880 h 624840"/>
                  <a:gd name="connsiteX4" fmla="*/ 7620 w 472440"/>
                  <a:gd name="connsiteY4" fmla="*/ 0 h 624840"/>
                  <a:gd name="connsiteX0" fmla="*/ 7620 w 472440"/>
                  <a:gd name="connsiteY0" fmla="*/ 0 h 624840"/>
                  <a:gd name="connsiteX1" fmla="*/ 0 w 472440"/>
                  <a:gd name="connsiteY1" fmla="*/ 426720 h 624840"/>
                  <a:gd name="connsiteX2" fmla="*/ 441960 w 472440"/>
                  <a:gd name="connsiteY2" fmla="*/ 624840 h 624840"/>
                  <a:gd name="connsiteX3" fmla="*/ 472440 w 472440"/>
                  <a:gd name="connsiteY3" fmla="*/ 160020 h 624840"/>
                  <a:gd name="connsiteX4" fmla="*/ 7620 w 472440"/>
                  <a:gd name="connsiteY4" fmla="*/ 0 h 624840"/>
                  <a:gd name="connsiteX0" fmla="*/ 7620 w 472440"/>
                  <a:gd name="connsiteY0" fmla="*/ 0 h 624840"/>
                  <a:gd name="connsiteX1" fmla="*/ 0 w 472440"/>
                  <a:gd name="connsiteY1" fmla="*/ 419100 h 624840"/>
                  <a:gd name="connsiteX2" fmla="*/ 441960 w 472440"/>
                  <a:gd name="connsiteY2" fmla="*/ 624840 h 624840"/>
                  <a:gd name="connsiteX3" fmla="*/ 472440 w 472440"/>
                  <a:gd name="connsiteY3" fmla="*/ 160020 h 624840"/>
                  <a:gd name="connsiteX4" fmla="*/ 7620 w 472440"/>
                  <a:gd name="connsiteY4" fmla="*/ 0 h 624840"/>
                  <a:gd name="connsiteX0" fmla="*/ 7620 w 457200"/>
                  <a:gd name="connsiteY0" fmla="*/ 0 h 624840"/>
                  <a:gd name="connsiteX1" fmla="*/ 0 w 457200"/>
                  <a:gd name="connsiteY1" fmla="*/ 419100 h 624840"/>
                  <a:gd name="connsiteX2" fmla="*/ 441960 w 457200"/>
                  <a:gd name="connsiteY2" fmla="*/ 624840 h 624840"/>
                  <a:gd name="connsiteX3" fmla="*/ 457200 w 457200"/>
                  <a:gd name="connsiteY3" fmla="*/ 167640 h 624840"/>
                  <a:gd name="connsiteX4" fmla="*/ 7620 w 457200"/>
                  <a:gd name="connsiteY4" fmla="*/ 0 h 62484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457200" h="624840">
                    <a:moveTo>
                      <a:pt x="7620" y="0"/>
                    </a:moveTo>
                    <a:lnTo>
                      <a:pt x="0" y="419100"/>
                    </a:lnTo>
                    <a:lnTo>
                      <a:pt x="441960" y="624840"/>
                    </a:lnTo>
                    <a:lnTo>
                      <a:pt x="457200" y="167640"/>
                    </a:lnTo>
                    <a:lnTo>
                      <a:pt x="7620" y="0"/>
                    </a:lnTo>
                    <a:close/>
                  </a:path>
                </a:pathLst>
              </a:custGeom>
              <a:solidFill>
                <a:srgbClr val="FFFF00">
                  <a:alpha val="64000"/>
                </a:srgbClr>
              </a:solidFill>
              <a:ln w="3175"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kumimoji="1" lang="ja-JP" altLang="en-US"/>
              </a:p>
            </p:txBody>
          </p:sp>
        </p:grpSp>
        <p:grpSp>
          <p:nvGrpSpPr>
            <p:cNvPr id="10" name="グループ化 9"/>
            <p:cNvGrpSpPr/>
            <p:nvPr/>
          </p:nvGrpSpPr>
          <p:grpSpPr>
            <a:xfrm>
              <a:off x="3334152" y="4010048"/>
              <a:ext cx="1800000" cy="1440000"/>
              <a:chOff x="3721244" y="3680218"/>
              <a:chExt cx="1800000" cy="1440000"/>
            </a:xfrm>
          </p:grpSpPr>
          <p:pic>
            <p:nvPicPr>
              <p:cNvPr id="11" name="Picture 4" descr="C:\Users\re-yasuda\Downloads\3_2.png"/>
              <p:cNvPicPr>
                <a:picLocks noChangeAspect="1" noChangeArrowheads="1"/>
              </p:cNvPicPr>
              <p:nvPr/>
            </p:nvPicPr>
            <p:blipFill rotWithShape="1">
              <a:blip r:embed="rId4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 l="51789" t="-2023" r="2776" b="37373"/>
              <a:stretch/>
            </p:blipFill>
            <p:spPr bwMode="auto">
              <a:xfrm>
                <a:off x="3721244" y="3680218"/>
                <a:ext cx="1800000" cy="1440000"/>
              </a:xfrm>
              <a:prstGeom prst="rect">
                <a:avLst/>
              </a:prstGeom>
              <a:noFill/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</p:pic>
          <p:sp>
            <p:nvSpPr>
              <p:cNvPr id="12" name="フリーフォーム 11"/>
              <p:cNvSpPr/>
              <p:nvPr/>
            </p:nvSpPr>
            <p:spPr>
              <a:xfrm>
                <a:off x="4081284" y="4435758"/>
                <a:ext cx="441960" cy="632460"/>
              </a:xfrm>
              <a:custGeom>
                <a:avLst/>
                <a:gdLst>
                  <a:gd name="connsiteX0" fmla="*/ 0 w 396240"/>
                  <a:gd name="connsiteY0" fmla="*/ 0 h 617220"/>
                  <a:gd name="connsiteX1" fmla="*/ 30480 w 396240"/>
                  <a:gd name="connsiteY1" fmla="*/ 281940 h 617220"/>
                  <a:gd name="connsiteX2" fmla="*/ 396240 w 396240"/>
                  <a:gd name="connsiteY2" fmla="*/ 617220 h 617220"/>
                  <a:gd name="connsiteX3" fmla="*/ 396240 w 396240"/>
                  <a:gd name="connsiteY3" fmla="*/ 358140 h 617220"/>
                  <a:gd name="connsiteX4" fmla="*/ 0 w 396240"/>
                  <a:gd name="connsiteY4" fmla="*/ 0 h 617220"/>
                  <a:gd name="connsiteX0" fmla="*/ 0 w 396240"/>
                  <a:gd name="connsiteY0" fmla="*/ 0 h 640080"/>
                  <a:gd name="connsiteX1" fmla="*/ 30480 w 396240"/>
                  <a:gd name="connsiteY1" fmla="*/ 281940 h 640080"/>
                  <a:gd name="connsiteX2" fmla="*/ 373380 w 396240"/>
                  <a:gd name="connsiteY2" fmla="*/ 640080 h 640080"/>
                  <a:gd name="connsiteX3" fmla="*/ 396240 w 396240"/>
                  <a:gd name="connsiteY3" fmla="*/ 358140 h 640080"/>
                  <a:gd name="connsiteX4" fmla="*/ 0 w 396240"/>
                  <a:gd name="connsiteY4" fmla="*/ 0 h 640080"/>
                  <a:gd name="connsiteX0" fmla="*/ 0 w 373380"/>
                  <a:gd name="connsiteY0" fmla="*/ 0 h 640080"/>
                  <a:gd name="connsiteX1" fmla="*/ 30480 w 373380"/>
                  <a:gd name="connsiteY1" fmla="*/ 281940 h 640080"/>
                  <a:gd name="connsiteX2" fmla="*/ 373380 w 373380"/>
                  <a:gd name="connsiteY2" fmla="*/ 640080 h 640080"/>
                  <a:gd name="connsiteX3" fmla="*/ 373380 w 373380"/>
                  <a:gd name="connsiteY3" fmla="*/ 358140 h 640080"/>
                  <a:gd name="connsiteX4" fmla="*/ 0 w 373380"/>
                  <a:gd name="connsiteY4" fmla="*/ 0 h 640080"/>
                  <a:gd name="connsiteX0" fmla="*/ 0 w 388620"/>
                  <a:gd name="connsiteY0" fmla="*/ 0 h 594360"/>
                  <a:gd name="connsiteX1" fmla="*/ 30480 w 388620"/>
                  <a:gd name="connsiteY1" fmla="*/ 281940 h 594360"/>
                  <a:gd name="connsiteX2" fmla="*/ 388620 w 388620"/>
                  <a:gd name="connsiteY2" fmla="*/ 594360 h 594360"/>
                  <a:gd name="connsiteX3" fmla="*/ 373380 w 388620"/>
                  <a:gd name="connsiteY3" fmla="*/ 358140 h 594360"/>
                  <a:gd name="connsiteX4" fmla="*/ 0 w 388620"/>
                  <a:gd name="connsiteY4" fmla="*/ 0 h 594360"/>
                  <a:gd name="connsiteX0" fmla="*/ 0 w 373380"/>
                  <a:gd name="connsiteY0" fmla="*/ 0 h 624840"/>
                  <a:gd name="connsiteX1" fmla="*/ 30480 w 373380"/>
                  <a:gd name="connsiteY1" fmla="*/ 281940 h 624840"/>
                  <a:gd name="connsiteX2" fmla="*/ 373380 w 373380"/>
                  <a:gd name="connsiteY2" fmla="*/ 624840 h 624840"/>
                  <a:gd name="connsiteX3" fmla="*/ 373380 w 373380"/>
                  <a:gd name="connsiteY3" fmla="*/ 358140 h 624840"/>
                  <a:gd name="connsiteX4" fmla="*/ 0 w 373380"/>
                  <a:gd name="connsiteY4" fmla="*/ 0 h 624840"/>
                  <a:gd name="connsiteX0" fmla="*/ 0 w 381000"/>
                  <a:gd name="connsiteY0" fmla="*/ 0 h 624840"/>
                  <a:gd name="connsiteX1" fmla="*/ 30480 w 381000"/>
                  <a:gd name="connsiteY1" fmla="*/ 281940 h 624840"/>
                  <a:gd name="connsiteX2" fmla="*/ 373380 w 381000"/>
                  <a:gd name="connsiteY2" fmla="*/ 624840 h 624840"/>
                  <a:gd name="connsiteX3" fmla="*/ 381000 w 381000"/>
                  <a:gd name="connsiteY3" fmla="*/ 342900 h 624840"/>
                  <a:gd name="connsiteX4" fmla="*/ 0 w 381000"/>
                  <a:gd name="connsiteY4" fmla="*/ 0 h 624840"/>
                  <a:gd name="connsiteX0" fmla="*/ 0 w 502920"/>
                  <a:gd name="connsiteY0" fmla="*/ 0 h 518160"/>
                  <a:gd name="connsiteX1" fmla="*/ 30480 w 502920"/>
                  <a:gd name="connsiteY1" fmla="*/ 281940 h 518160"/>
                  <a:gd name="connsiteX2" fmla="*/ 502920 w 502920"/>
                  <a:gd name="connsiteY2" fmla="*/ 518160 h 518160"/>
                  <a:gd name="connsiteX3" fmla="*/ 381000 w 502920"/>
                  <a:gd name="connsiteY3" fmla="*/ 342900 h 518160"/>
                  <a:gd name="connsiteX4" fmla="*/ 0 w 502920"/>
                  <a:gd name="connsiteY4" fmla="*/ 0 h 518160"/>
                  <a:gd name="connsiteX0" fmla="*/ 0 w 495300"/>
                  <a:gd name="connsiteY0" fmla="*/ 0 h 487680"/>
                  <a:gd name="connsiteX1" fmla="*/ 30480 w 495300"/>
                  <a:gd name="connsiteY1" fmla="*/ 281940 h 487680"/>
                  <a:gd name="connsiteX2" fmla="*/ 495300 w 495300"/>
                  <a:gd name="connsiteY2" fmla="*/ 487680 h 487680"/>
                  <a:gd name="connsiteX3" fmla="*/ 381000 w 495300"/>
                  <a:gd name="connsiteY3" fmla="*/ 342900 h 487680"/>
                  <a:gd name="connsiteX4" fmla="*/ 0 w 495300"/>
                  <a:gd name="connsiteY4" fmla="*/ 0 h 487680"/>
                  <a:gd name="connsiteX0" fmla="*/ 0 w 487680"/>
                  <a:gd name="connsiteY0" fmla="*/ 0 h 464820"/>
                  <a:gd name="connsiteX1" fmla="*/ 30480 w 487680"/>
                  <a:gd name="connsiteY1" fmla="*/ 281940 h 464820"/>
                  <a:gd name="connsiteX2" fmla="*/ 487680 w 487680"/>
                  <a:gd name="connsiteY2" fmla="*/ 464820 h 464820"/>
                  <a:gd name="connsiteX3" fmla="*/ 381000 w 487680"/>
                  <a:gd name="connsiteY3" fmla="*/ 342900 h 464820"/>
                  <a:gd name="connsiteX4" fmla="*/ 0 w 487680"/>
                  <a:gd name="connsiteY4" fmla="*/ 0 h 464820"/>
                  <a:gd name="connsiteX0" fmla="*/ 15240 w 457200"/>
                  <a:gd name="connsiteY0" fmla="*/ 0 h 586740"/>
                  <a:gd name="connsiteX1" fmla="*/ 0 w 457200"/>
                  <a:gd name="connsiteY1" fmla="*/ 403860 h 586740"/>
                  <a:gd name="connsiteX2" fmla="*/ 457200 w 457200"/>
                  <a:gd name="connsiteY2" fmla="*/ 586740 h 586740"/>
                  <a:gd name="connsiteX3" fmla="*/ 350520 w 457200"/>
                  <a:gd name="connsiteY3" fmla="*/ 464820 h 586740"/>
                  <a:gd name="connsiteX4" fmla="*/ 15240 w 457200"/>
                  <a:gd name="connsiteY4" fmla="*/ 0 h 586740"/>
                  <a:gd name="connsiteX0" fmla="*/ 15240 w 457200"/>
                  <a:gd name="connsiteY0" fmla="*/ 0 h 586740"/>
                  <a:gd name="connsiteX1" fmla="*/ 0 w 457200"/>
                  <a:gd name="connsiteY1" fmla="*/ 403860 h 586740"/>
                  <a:gd name="connsiteX2" fmla="*/ 457200 w 457200"/>
                  <a:gd name="connsiteY2" fmla="*/ 586740 h 586740"/>
                  <a:gd name="connsiteX3" fmla="*/ 434340 w 457200"/>
                  <a:gd name="connsiteY3" fmla="*/ 114300 h 586740"/>
                  <a:gd name="connsiteX4" fmla="*/ 15240 w 457200"/>
                  <a:gd name="connsiteY4" fmla="*/ 0 h 586740"/>
                  <a:gd name="connsiteX0" fmla="*/ 15240 w 449580"/>
                  <a:gd name="connsiteY0" fmla="*/ 0 h 609600"/>
                  <a:gd name="connsiteX1" fmla="*/ 0 w 449580"/>
                  <a:gd name="connsiteY1" fmla="*/ 403860 h 609600"/>
                  <a:gd name="connsiteX2" fmla="*/ 449580 w 449580"/>
                  <a:gd name="connsiteY2" fmla="*/ 609600 h 609600"/>
                  <a:gd name="connsiteX3" fmla="*/ 434340 w 449580"/>
                  <a:gd name="connsiteY3" fmla="*/ 114300 h 609600"/>
                  <a:gd name="connsiteX4" fmla="*/ 15240 w 449580"/>
                  <a:gd name="connsiteY4" fmla="*/ 0 h 609600"/>
                  <a:gd name="connsiteX0" fmla="*/ 0 w 434340"/>
                  <a:gd name="connsiteY0" fmla="*/ 0 h 609600"/>
                  <a:gd name="connsiteX1" fmla="*/ 91440 w 434340"/>
                  <a:gd name="connsiteY1" fmla="*/ 373380 h 609600"/>
                  <a:gd name="connsiteX2" fmla="*/ 434340 w 434340"/>
                  <a:gd name="connsiteY2" fmla="*/ 609600 h 609600"/>
                  <a:gd name="connsiteX3" fmla="*/ 419100 w 434340"/>
                  <a:gd name="connsiteY3" fmla="*/ 114300 h 609600"/>
                  <a:gd name="connsiteX4" fmla="*/ 0 w 434340"/>
                  <a:gd name="connsiteY4" fmla="*/ 0 h 609600"/>
                  <a:gd name="connsiteX0" fmla="*/ 7620 w 441960"/>
                  <a:gd name="connsiteY0" fmla="*/ 0 h 609600"/>
                  <a:gd name="connsiteX1" fmla="*/ 0 w 441960"/>
                  <a:gd name="connsiteY1" fmla="*/ 411480 h 609600"/>
                  <a:gd name="connsiteX2" fmla="*/ 441960 w 441960"/>
                  <a:gd name="connsiteY2" fmla="*/ 609600 h 609600"/>
                  <a:gd name="connsiteX3" fmla="*/ 426720 w 441960"/>
                  <a:gd name="connsiteY3" fmla="*/ 114300 h 609600"/>
                  <a:gd name="connsiteX4" fmla="*/ 7620 w 441960"/>
                  <a:gd name="connsiteY4" fmla="*/ 0 h 609600"/>
                  <a:gd name="connsiteX0" fmla="*/ 7620 w 441960"/>
                  <a:gd name="connsiteY0" fmla="*/ 0 h 609600"/>
                  <a:gd name="connsiteX1" fmla="*/ 0 w 441960"/>
                  <a:gd name="connsiteY1" fmla="*/ 411480 h 609600"/>
                  <a:gd name="connsiteX2" fmla="*/ 441960 w 441960"/>
                  <a:gd name="connsiteY2" fmla="*/ 609600 h 609600"/>
                  <a:gd name="connsiteX3" fmla="*/ 434340 w 441960"/>
                  <a:gd name="connsiteY3" fmla="*/ 175260 h 609600"/>
                  <a:gd name="connsiteX4" fmla="*/ 7620 w 441960"/>
                  <a:gd name="connsiteY4" fmla="*/ 0 h 609600"/>
                  <a:gd name="connsiteX0" fmla="*/ 7620 w 472440"/>
                  <a:gd name="connsiteY0" fmla="*/ 0 h 609600"/>
                  <a:gd name="connsiteX1" fmla="*/ 0 w 472440"/>
                  <a:gd name="connsiteY1" fmla="*/ 411480 h 609600"/>
                  <a:gd name="connsiteX2" fmla="*/ 441960 w 472440"/>
                  <a:gd name="connsiteY2" fmla="*/ 609600 h 609600"/>
                  <a:gd name="connsiteX3" fmla="*/ 472440 w 472440"/>
                  <a:gd name="connsiteY3" fmla="*/ 167640 h 609600"/>
                  <a:gd name="connsiteX4" fmla="*/ 7620 w 472440"/>
                  <a:gd name="connsiteY4" fmla="*/ 0 h 609600"/>
                  <a:gd name="connsiteX0" fmla="*/ 7620 w 472440"/>
                  <a:gd name="connsiteY0" fmla="*/ 0 h 624840"/>
                  <a:gd name="connsiteX1" fmla="*/ 0 w 472440"/>
                  <a:gd name="connsiteY1" fmla="*/ 426720 h 624840"/>
                  <a:gd name="connsiteX2" fmla="*/ 441960 w 472440"/>
                  <a:gd name="connsiteY2" fmla="*/ 624840 h 624840"/>
                  <a:gd name="connsiteX3" fmla="*/ 472440 w 472440"/>
                  <a:gd name="connsiteY3" fmla="*/ 182880 h 624840"/>
                  <a:gd name="connsiteX4" fmla="*/ 7620 w 472440"/>
                  <a:gd name="connsiteY4" fmla="*/ 0 h 624840"/>
                  <a:gd name="connsiteX0" fmla="*/ 7620 w 472440"/>
                  <a:gd name="connsiteY0" fmla="*/ 0 h 624840"/>
                  <a:gd name="connsiteX1" fmla="*/ 0 w 472440"/>
                  <a:gd name="connsiteY1" fmla="*/ 426720 h 624840"/>
                  <a:gd name="connsiteX2" fmla="*/ 441960 w 472440"/>
                  <a:gd name="connsiteY2" fmla="*/ 624840 h 624840"/>
                  <a:gd name="connsiteX3" fmla="*/ 472440 w 472440"/>
                  <a:gd name="connsiteY3" fmla="*/ 160020 h 624840"/>
                  <a:gd name="connsiteX4" fmla="*/ 7620 w 472440"/>
                  <a:gd name="connsiteY4" fmla="*/ 0 h 624840"/>
                  <a:gd name="connsiteX0" fmla="*/ 7620 w 472440"/>
                  <a:gd name="connsiteY0" fmla="*/ 0 h 632460"/>
                  <a:gd name="connsiteX1" fmla="*/ 0 w 472440"/>
                  <a:gd name="connsiteY1" fmla="*/ 426720 h 632460"/>
                  <a:gd name="connsiteX2" fmla="*/ 434340 w 472440"/>
                  <a:gd name="connsiteY2" fmla="*/ 632460 h 632460"/>
                  <a:gd name="connsiteX3" fmla="*/ 472440 w 472440"/>
                  <a:gd name="connsiteY3" fmla="*/ 160020 h 632460"/>
                  <a:gd name="connsiteX4" fmla="*/ 7620 w 472440"/>
                  <a:gd name="connsiteY4" fmla="*/ 0 h 632460"/>
                  <a:gd name="connsiteX0" fmla="*/ 7620 w 441960"/>
                  <a:gd name="connsiteY0" fmla="*/ 0 h 632460"/>
                  <a:gd name="connsiteX1" fmla="*/ 0 w 441960"/>
                  <a:gd name="connsiteY1" fmla="*/ 426720 h 632460"/>
                  <a:gd name="connsiteX2" fmla="*/ 434340 w 441960"/>
                  <a:gd name="connsiteY2" fmla="*/ 632460 h 632460"/>
                  <a:gd name="connsiteX3" fmla="*/ 441960 w 441960"/>
                  <a:gd name="connsiteY3" fmla="*/ 160020 h 632460"/>
                  <a:gd name="connsiteX4" fmla="*/ 7620 w 441960"/>
                  <a:gd name="connsiteY4" fmla="*/ 0 h 632460"/>
                  <a:gd name="connsiteX0" fmla="*/ 7620 w 449580"/>
                  <a:gd name="connsiteY0" fmla="*/ 0 h 632460"/>
                  <a:gd name="connsiteX1" fmla="*/ 0 w 449580"/>
                  <a:gd name="connsiteY1" fmla="*/ 426720 h 632460"/>
                  <a:gd name="connsiteX2" fmla="*/ 434340 w 449580"/>
                  <a:gd name="connsiteY2" fmla="*/ 632460 h 632460"/>
                  <a:gd name="connsiteX3" fmla="*/ 449580 w 449580"/>
                  <a:gd name="connsiteY3" fmla="*/ 175260 h 632460"/>
                  <a:gd name="connsiteX4" fmla="*/ 7620 w 449580"/>
                  <a:gd name="connsiteY4" fmla="*/ 0 h 632460"/>
                  <a:gd name="connsiteX0" fmla="*/ 7620 w 441960"/>
                  <a:gd name="connsiteY0" fmla="*/ 0 h 632460"/>
                  <a:gd name="connsiteX1" fmla="*/ 0 w 441960"/>
                  <a:gd name="connsiteY1" fmla="*/ 426720 h 632460"/>
                  <a:gd name="connsiteX2" fmla="*/ 434340 w 441960"/>
                  <a:gd name="connsiteY2" fmla="*/ 632460 h 632460"/>
                  <a:gd name="connsiteX3" fmla="*/ 441960 w 441960"/>
                  <a:gd name="connsiteY3" fmla="*/ 175260 h 632460"/>
                  <a:gd name="connsiteX4" fmla="*/ 7620 w 441960"/>
                  <a:gd name="connsiteY4" fmla="*/ 0 h 63246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441960" h="632460">
                    <a:moveTo>
                      <a:pt x="7620" y="0"/>
                    </a:moveTo>
                    <a:lnTo>
                      <a:pt x="0" y="426720"/>
                    </a:lnTo>
                    <a:lnTo>
                      <a:pt x="434340" y="632460"/>
                    </a:lnTo>
                    <a:lnTo>
                      <a:pt x="441960" y="175260"/>
                    </a:lnTo>
                    <a:lnTo>
                      <a:pt x="7620" y="0"/>
                    </a:lnTo>
                    <a:close/>
                  </a:path>
                </a:pathLst>
              </a:custGeom>
              <a:solidFill>
                <a:srgbClr val="FFFF00">
                  <a:alpha val="64000"/>
                </a:srgbClr>
              </a:solidFill>
              <a:ln w="3175"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kumimoji="1" lang="ja-JP" altLang="en-US"/>
              </a:p>
            </p:txBody>
          </p:sp>
        </p:grpSp>
      </p:grpSp>
      <p:pic>
        <p:nvPicPr>
          <p:cNvPr id="18" name="Picture 5" descr="C:\Users\re-yasuda\Downloads\3.png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75831" y="2230284"/>
            <a:ext cx="3925188" cy="2206828"/>
          </a:xfrm>
          <a:prstGeom prst="rect">
            <a:avLst/>
          </a:prstGeom>
          <a:noFill/>
          <a:extLst/>
        </p:spPr>
      </p:pic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 dirty="0" smtClean="0"/>
              <a:t>問題提起 （</a:t>
            </a:r>
            <a:r>
              <a:rPr lang="en-US" altLang="ja-JP" dirty="0" smtClean="0"/>
              <a:t>3/4</a:t>
            </a:r>
            <a:r>
              <a:rPr lang="ja-JP" altLang="en-US" dirty="0"/>
              <a:t>）</a:t>
            </a:r>
            <a:endParaRPr kumimoji="1" lang="ja-JP" altLang="en-US" dirty="0"/>
          </a:p>
        </p:txBody>
      </p:sp>
      <p:sp>
        <p:nvSpPr>
          <p:cNvPr id="8" name="コンテンツ プレースホルダー 7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ja-JP" altLang="en-US" dirty="0"/>
              <a:t>解決</a:t>
            </a:r>
            <a:r>
              <a:rPr lang="ja-JP" altLang="en-US" dirty="0" smtClean="0"/>
              <a:t>策：シーンを複数の小領域に分割</a:t>
            </a:r>
            <a:endParaRPr lang="en-US" altLang="ja-JP" dirty="0" smtClean="0"/>
          </a:p>
          <a:p>
            <a:pPr marL="0" indent="0">
              <a:buNone/>
            </a:pPr>
            <a:r>
              <a:rPr lang="ja-JP" altLang="en-US" dirty="0"/>
              <a:t> </a:t>
            </a:r>
            <a:r>
              <a:rPr lang="ja-JP" altLang="en-US" dirty="0" smtClean="0"/>
              <a:t>  </a:t>
            </a:r>
            <a:endParaRPr lang="en-US" altLang="ja-JP" dirty="0" smtClean="0"/>
          </a:p>
          <a:p>
            <a:pPr marL="0" indent="0">
              <a:buNone/>
            </a:pPr>
            <a:endParaRPr lang="en-US" altLang="ja-JP" dirty="0"/>
          </a:p>
          <a:p>
            <a:pPr marL="0" indent="0">
              <a:buNone/>
            </a:pPr>
            <a:endParaRPr lang="en-US" altLang="ja-JP" dirty="0" smtClean="0"/>
          </a:p>
          <a:p>
            <a:pPr marL="0" indent="0">
              <a:buNone/>
            </a:pPr>
            <a:endParaRPr lang="en-US" altLang="ja-JP" dirty="0"/>
          </a:p>
          <a:p>
            <a:pPr marL="0" indent="0">
              <a:buNone/>
            </a:pPr>
            <a:endParaRPr lang="en-US" altLang="ja-JP" dirty="0" smtClean="0"/>
          </a:p>
          <a:p>
            <a:pPr marL="0" indent="0">
              <a:buNone/>
            </a:pPr>
            <a:r>
              <a:rPr lang="ja-JP" altLang="en-US" dirty="0" smtClean="0"/>
              <a:t>   ⇒ 適切</a:t>
            </a:r>
            <a:r>
              <a:rPr lang="ja-JP" altLang="en-US" dirty="0"/>
              <a:t>に</a:t>
            </a:r>
            <a:r>
              <a:rPr lang="ja-JP" altLang="en-US" dirty="0" smtClean="0"/>
              <a:t>小領域を設定すればシーンの</a:t>
            </a:r>
            <a:r>
              <a:rPr lang="ja-JP" altLang="en-US" dirty="0"/>
              <a:t>複雑さを</a:t>
            </a:r>
            <a:r>
              <a:rPr lang="en-US" altLang="ja-JP" dirty="0"/>
              <a:t/>
            </a:r>
            <a:br>
              <a:rPr lang="en-US" altLang="ja-JP" dirty="0"/>
            </a:br>
            <a:r>
              <a:rPr lang="ja-JP" altLang="en-US" dirty="0"/>
              <a:t>　　</a:t>
            </a:r>
            <a:r>
              <a:rPr lang="ja-JP" altLang="en-US" dirty="0" smtClean="0"/>
              <a:t>   </a:t>
            </a:r>
            <a:r>
              <a:rPr lang="ja-JP" altLang="en-US" dirty="0"/>
              <a:t>抑える事が可能</a:t>
            </a:r>
            <a:endParaRPr lang="en-US" altLang="ja-JP" dirty="0"/>
          </a:p>
          <a:p>
            <a:r>
              <a:rPr lang="ja-JP" altLang="en-US" dirty="0" smtClean="0"/>
              <a:t>小領域の分割方法はユーザーが決定</a:t>
            </a:r>
            <a:endParaRPr lang="en-US" altLang="ja-JP" dirty="0" smtClean="0"/>
          </a:p>
        </p:txBody>
      </p:sp>
      <p:sp>
        <p:nvSpPr>
          <p:cNvPr id="3" name="右矢印 2"/>
          <p:cNvSpPr/>
          <p:nvPr/>
        </p:nvSpPr>
        <p:spPr bwMode="auto">
          <a:xfrm>
            <a:off x="4067944" y="3327547"/>
            <a:ext cx="468327" cy="320553"/>
          </a:xfrm>
          <a:prstGeom prst="rightArrow">
            <a:avLst>
              <a:gd name="adj1" fmla="val 38436"/>
              <a:gd name="adj2" fmla="val 50000"/>
            </a:avLst>
          </a:prstGeom>
          <a:solidFill>
            <a:schemeClr val="tx1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1" lang="ja-JP" altLang="en-US" sz="1800" b="1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charset="0"/>
              <a:ea typeface="ＭＳ Ｐゴシック" pitchFamily="50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79710484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5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25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250"/>
                                        <p:tgtEl>
                                          <p:spTgt spid="8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250"/>
                                        <p:tgtEl>
                                          <p:spTgt spid="8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</p:bldLst>
  </p:timing>
</p:sld>
</file>

<file path=ppt/slides/slide8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 dirty="0"/>
              <a:t>問題</a:t>
            </a:r>
            <a:r>
              <a:rPr lang="ja-JP" altLang="en-US" dirty="0" smtClean="0"/>
              <a:t>提起 （</a:t>
            </a:r>
            <a:r>
              <a:rPr lang="en-US" altLang="ja-JP" dirty="0" smtClean="0"/>
              <a:t>4/4</a:t>
            </a:r>
            <a:r>
              <a:rPr lang="ja-JP" altLang="en-US" dirty="0"/>
              <a:t>）</a:t>
            </a:r>
            <a:endParaRPr kumimoji="1" lang="ja-JP" altLang="en-US" dirty="0"/>
          </a:p>
        </p:txBody>
      </p:sp>
      <p:sp>
        <p:nvSpPr>
          <p:cNvPr id="8" name="コンテンツ プレースホルダー 7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ja-JP" altLang="en-US" dirty="0" smtClean="0"/>
              <a:t>各小領域内の間接光は、前述の方法で計算可能</a:t>
            </a:r>
            <a:endParaRPr lang="en-US" altLang="ja-JP" dirty="0" smtClean="0"/>
          </a:p>
          <a:p>
            <a:r>
              <a:rPr lang="ja-JP" altLang="en-US" dirty="0" smtClean="0"/>
              <a:t>小領域間の光の伝播を別途考慮する必要がある</a:t>
            </a:r>
            <a:endParaRPr lang="en-US" altLang="ja-JP" dirty="0"/>
          </a:p>
          <a:p>
            <a:endParaRPr lang="en-US" altLang="ja-JP" dirty="0" smtClean="0"/>
          </a:p>
          <a:p>
            <a:endParaRPr lang="en-US" altLang="ja-JP" dirty="0"/>
          </a:p>
          <a:p>
            <a:endParaRPr lang="en-US" altLang="ja-JP" dirty="0" smtClean="0"/>
          </a:p>
          <a:p>
            <a:endParaRPr lang="en-US" altLang="ja-JP" dirty="0"/>
          </a:p>
          <a:p>
            <a:pPr marL="0" indent="0">
              <a:buNone/>
            </a:pPr>
            <a:endParaRPr lang="en-US" altLang="ja-JP" dirty="0" smtClean="0"/>
          </a:p>
        </p:txBody>
      </p:sp>
      <p:pic>
        <p:nvPicPr>
          <p:cNvPr id="70" name="Picture 4" descr="C:\Users\re-yasuda\Downloads\3_2.png"/>
          <p:cNvPicPr>
            <a:picLocks noChangeAspect="1" noChangeArrowheads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1789" t="-2023" r="2776" b="37373"/>
          <a:stretch/>
        </p:blipFill>
        <p:spPr bwMode="auto">
          <a:xfrm>
            <a:off x="5387675" y="2636912"/>
            <a:ext cx="2136653" cy="170932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3" name="Picture 3" descr="C:\Users\re-yasuda\Downloads\3_0.png"/>
          <p:cNvPicPr>
            <a:picLocks noChangeAspect="1" noChangeArrowheads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37193" r="54565" b="-1843"/>
          <a:stretch/>
        </p:blipFill>
        <p:spPr bwMode="auto">
          <a:xfrm>
            <a:off x="1823021" y="4023934"/>
            <a:ext cx="2136653" cy="170932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4" name="Picture 2" descr="C:\Users\re-yasuda\Downloads\3_1.png"/>
          <p:cNvPicPr>
            <a:picLocks noChangeAspect="1" noChangeArrowheads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9996" r="24569"/>
          <a:stretch/>
        </p:blipFill>
        <p:spPr bwMode="auto">
          <a:xfrm>
            <a:off x="3661017" y="2880872"/>
            <a:ext cx="2136653" cy="264394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85" name="フリーフォーム 84"/>
          <p:cNvSpPr/>
          <p:nvPr/>
        </p:nvSpPr>
        <p:spPr>
          <a:xfrm>
            <a:off x="5814758" y="3539758"/>
            <a:ext cx="524619" cy="750749"/>
          </a:xfrm>
          <a:custGeom>
            <a:avLst/>
            <a:gdLst>
              <a:gd name="connsiteX0" fmla="*/ 0 w 396240"/>
              <a:gd name="connsiteY0" fmla="*/ 0 h 617220"/>
              <a:gd name="connsiteX1" fmla="*/ 30480 w 396240"/>
              <a:gd name="connsiteY1" fmla="*/ 281940 h 617220"/>
              <a:gd name="connsiteX2" fmla="*/ 396240 w 396240"/>
              <a:gd name="connsiteY2" fmla="*/ 617220 h 617220"/>
              <a:gd name="connsiteX3" fmla="*/ 396240 w 396240"/>
              <a:gd name="connsiteY3" fmla="*/ 358140 h 617220"/>
              <a:gd name="connsiteX4" fmla="*/ 0 w 396240"/>
              <a:gd name="connsiteY4" fmla="*/ 0 h 617220"/>
              <a:gd name="connsiteX0" fmla="*/ 0 w 396240"/>
              <a:gd name="connsiteY0" fmla="*/ 0 h 640080"/>
              <a:gd name="connsiteX1" fmla="*/ 30480 w 396240"/>
              <a:gd name="connsiteY1" fmla="*/ 281940 h 640080"/>
              <a:gd name="connsiteX2" fmla="*/ 373380 w 396240"/>
              <a:gd name="connsiteY2" fmla="*/ 640080 h 640080"/>
              <a:gd name="connsiteX3" fmla="*/ 396240 w 396240"/>
              <a:gd name="connsiteY3" fmla="*/ 358140 h 640080"/>
              <a:gd name="connsiteX4" fmla="*/ 0 w 396240"/>
              <a:gd name="connsiteY4" fmla="*/ 0 h 640080"/>
              <a:gd name="connsiteX0" fmla="*/ 0 w 373380"/>
              <a:gd name="connsiteY0" fmla="*/ 0 h 640080"/>
              <a:gd name="connsiteX1" fmla="*/ 30480 w 373380"/>
              <a:gd name="connsiteY1" fmla="*/ 281940 h 640080"/>
              <a:gd name="connsiteX2" fmla="*/ 373380 w 373380"/>
              <a:gd name="connsiteY2" fmla="*/ 640080 h 640080"/>
              <a:gd name="connsiteX3" fmla="*/ 373380 w 373380"/>
              <a:gd name="connsiteY3" fmla="*/ 358140 h 640080"/>
              <a:gd name="connsiteX4" fmla="*/ 0 w 373380"/>
              <a:gd name="connsiteY4" fmla="*/ 0 h 640080"/>
              <a:gd name="connsiteX0" fmla="*/ 0 w 388620"/>
              <a:gd name="connsiteY0" fmla="*/ 0 h 594360"/>
              <a:gd name="connsiteX1" fmla="*/ 30480 w 388620"/>
              <a:gd name="connsiteY1" fmla="*/ 281940 h 594360"/>
              <a:gd name="connsiteX2" fmla="*/ 388620 w 388620"/>
              <a:gd name="connsiteY2" fmla="*/ 594360 h 594360"/>
              <a:gd name="connsiteX3" fmla="*/ 373380 w 388620"/>
              <a:gd name="connsiteY3" fmla="*/ 358140 h 594360"/>
              <a:gd name="connsiteX4" fmla="*/ 0 w 388620"/>
              <a:gd name="connsiteY4" fmla="*/ 0 h 594360"/>
              <a:gd name="connsiteX0" fmla="*/ 0 w 373380"/>
              <a:gd name="connsiteY0" fmla="*/ 0 h 624840"/>
              <a:gd name="connsiteX1" fmla="*/ 30480 w 373380"/>
              <a:gd name="connsiteY1" fmla="*/ 281940 h 624840"/>
              <a:gd name="connsiteX2" fmla="*/ 373380 w 373380"/>
              <a:gd name="connsiteY2" fmla="*/ 624840 h 624840"/>
              <a:gd name="connsiteX3" fmla="*/ 373380 w 373380"/>
              <a:gd name="connsiteY3" fmla="*/ 358140 h 624840"/>
              <a:gd name="connsiteX4" fmla="*/ 0 w 373380"/>
              <a:gd name="connsiteY4" fmla="*/ 0 h 624840"/>
              <a:gd name="connsiteX0" fmla="*/ 0 w 381000"/>
              <a:gd name="connsiteY0" fmla="*/ 0 h 624840"/>
              <a:gd name="connsiteX1" fmla="*/ 30480 w 381000"/>
              <a:gd name="connsiteY1" fmla="*/ 281940 h 624840"/>
              <a:gd name="connsiteX2" fmla="*/ 373380 w 381000"/>
              <a:gd name="connsiteY2" fmla="*/ 624840 h 624840"/>
              <a:gd name="connsiteX3" fmla="*/ 381000 w 381000"/>
              <a:gd name="connsiteY3" fmla="*/ 342900 h 624840"/>
              <a:gd name="connsiteX4" fmla="*/ 0 w 381000"/>
              <a:gd name="connsiteY4" fmla="*/ 0 h 624840"/>
              <a:gd name="connsiteX0" fmla="*/ 0 w 502920"/>
              <a:gd name="connsiteY0" fmla="*/ 0 h 518160"/>
              <a:gd name="connsiteX1" fmla="*/ 30480 w 502920"/>
              <a:gd name="connsiteY1" fmla="*/ 281940 h 518160"/>
              <a:gd name="connsiteX2" fmla="*/ 502920 w 502920"/>
              <a:gd name="connsiteY2" fmla="*/ 518160 h 518160"/>
              <a:gd name="connsiteX3" fmla="*/ 381000 w 502920"/>
              <a:gd name="connsiteY3" fmla="*/ 342900 h 518160"/>
              <a:gd name="connsiteX4" fmla="*/ 0 w 502920"/>
              <a:gd name="connsiteY4" fmla="*/ 0 h 518160"/>
              <a:gd name="connsiteX0" fmla="*/ 0 w 495300"/>
              <a:gd name="connsiteY0" fmla="*/ 0 h 487680"/>
              <a:gd name="connsiteX1" fmla="*/ 30480 w 495300"/>
              <a:gd name="connsiteY1" fmla="*/ 281940 h 487680"/>
              <a:gd name="connsiteX2" fmla="*/ 495300 w 495300"/>
              <a:gd name="connsiteY2" fmla="*/ 487680 h 487680"/>
              <a:gd name="connsiteX3" fmla="*/ 381000 w 495300"/>
              <a:gd name="connsiteY3" fmla="*/ 342900 h 487680"/>
              <a:gd name="connsiteX4" fmla="*/ 0 w 495300"/>
              <a:gd name="connsiteY4" fmla="*/ 0 h 487680"/>
              <a:gd name="connsiteX0" fmla="*/ 0 w 487680"/>
              <a:gd name="connsiteY0" fmla="*/ 0 h 464820"/>
              <a:gd name="connsiteX1" fmla="*/ 30480 w 487680"/>
              <a:gd name="connsiteY1" fmla="*/ 281940 h 464820"/>
              <a:gd name="connsiteX2" fmla="*/ 487680 w 487680"/>
              <a:gd name="connsiteY2" fmla="*/ 464820 h 464820"/>
              <a:gd name="connsiteX3" fmla="*/ 381000 w 487680"/>
              <a:gd name="connsiteY3" fmla="*/ 342900 h 464820"/>
              <a:gd name="connsiteX4" fmla="*/ 0 w 487680"/>
              <a:gd name="connsiteY4" fmla="*/ 0 h 464820"/>
              <a:gd name="connsiteX0" fmla="*/ 15240 w 457200"/>
              <a:gd name="connsiteY0" fmla="*/ 0 h 586740"/>
              <a:gd name="connsiteX1" fmla="*/ 0 w 457200"/>
              <a:gd name="connsiteY1" fmla="*/ 403860 h 586740"/>
              <a:gd name="connsiteX2" fmla="*/ 457200 w 457200"/>
              <a:gd name="connsiteY2" fmla="*/ 586740 h 586740"/>
              <a:gd name="connsiteX3" fmla="*/ 350520 w 457200"/>
              <a:gd name="connsiteY3" fmla="*/ 464820 h 586740"/>
              <a:gd name="connsiteX4" fmla="*/ 15240 w 457200"/>
              <a:gd name="connsiteY4" fmla="*/ 0 h 586740"/>
              <a:gd name="connsiteX0" fmla="*/ 15240 w 457200"/>
              <a:gd name="connsiteY0" fmla="*/ 0 h 586740"/>
              <a:gd name="connsiteX1" fmla="*/ 0 w 457200"/>
              <a:gd name="connsiteY1" fmla="*/ 403860 h 586740"/>
              <a:gd name="connsiteX2" fmla="*/ 457200 w 457200"/>
              <a:gd name="connsiteY2" fmla="*/ 586740 h 586740"/>
              <a:gd name="connsiteX3" fmla="*/ 434340 w 457200"/>
              <a:gd name="connsiteY3" fmla="*/ 114300 h 586740"/>
              <a:gd name="connsiteX4" fmla="*/ 15240 w 457200"/>
              <a:gd name="connsiteY4" fmla="*/ 0 h 586740"/>
              <a:gd name="connsiteX0" fmla="*/ 15240 w 449580"/>
              <a:gd name="connsiteY0" fmla="*/ 0 h 609600"/>
              <a:gd name="connsiteX1" fmla="*/ 0 w 449580"/>
              <a:gd name="connsiteY1" fmla="*/ 403860 h 609600"/>
              <a:gd name="connsiteX2" fmla="*/ 449580 w 449580"/>
              <a:gd name="connsiteY2" fmla="*/ 609600 h 609600"/>
              <a:gd name="connsiteX3" fmla="*/ 434340 w 449580"/>
              <a:gd name="connsiteY3" fmla="*/ 114300 h 609600"/>
              <a:gd name="connsiteX4" fmla="*/ 15240 w 449580"/>
              <a:gd name="connsiteY4" fmla="*/ 0 h 609600"/>
              <a:gd name="connsiteX0" fmla="*/ 0 w 434340"/>
              <a:gd name="connsiteY0" fmla="*/ 0 h 609600"/>
              <a:gd name="connsiteX1" fmla="*/ 91440 w 434340"/>
              <a:gd name="connsiteY1" fmla="*/ 373380 h 609600"/>
              <a:gd name="connsiteX2" fmla="*/ 434340 w 434340"/>
              <a:gd name="connsiteY2" fmla="*/ 609600 h 609600"/>
              <a:gd name="connsiteX3" fmla="*/ 419100 w 434340"/>
              <a:gd name="connsiteY3" fmla="*/ 114300 h 609600"/>
              <a:gd name="connsiteX4" fmla="*/ 0 w 434340"/>
              <a:gd name="connsiteY4" fmla="*/ 0 h 609600"/>
              <a:gd name="connsiteX0" fmla="*/ 7620 w 441960"/>
              <a:gd name="connsiteY0" fmla="*/ 0 h 609600"/>
              <a:gd name="connsiteX1" fmla="*/ 0 w 441960"/>
              <a:gd name="connsiteY1" fmla="*/ 411480 h 609600"/>
              <a:gd name="connsiteX2" fmla="*/ 441960 w 441960"/>
              <a:gd name="connsiteY2" fmla="*/ 609600 h 609600"/>
              <a:gd name="connsiteX3" fmla="*/ 426720 w 441960"/>
              <a:gd name="connsiteY3" fmla="*/ 114300 h 609600"/>
              <a:gd name="connsiteX4" fmla="*/ 7620 w 441960"/>
              <a:gd name="connsiteY4" fmla="*/ 0 h 609600"/>
              <a:gd name="connsiteX0" fmla="*/ 7620 w 441960"/>
              <a:gd name="connsiteY0" fmla="*/ 0 h 609600"/>
              <a:gd name="connsiteX1" fmla="*/ 0 w 441960"/>
              <a:gd name="connsiteY1" fmla="*/ 411480 h 609600"/>
              <a:gd name="connsiteX2" fmla="*/ 441960 w 441960"/>
              <a:gd name="connsiteY2" fmla="*/ 609600 h 609600"/>
              <a:gd name="connsiteX3" fmla="*/ 434340 w 441960"/>
              <a:gd name="connsiteY3" fmla="*/ 175260 h 609600"/>
              <a:gd name="connsiteX4" fmla="*/ 7620 w 441960"/>
              <a:gd name="connsiteY4" fmla="*/ 0 h 609600"/>
              <a:gd name="connsiteX0" fmla="*/ 7620 w 472440"/>
              <a:gd name="connsiteY0" fmla="*/ 0 h 609600"/>
              <a:gd name="connsiteX1" fmla="*/ 0 w 472440"/>
              <a:gd name="connsiteY1" fmla="*/ 411480 h 609600"/>
              <a:gd name="connsiteX2" fmla="*/ 441960 w 472440"/>
              <a:gd name="connsiteY2" fmla="*/ 609600 h 609600"/>
              <a:gd name="connsiteX3" fmla="*/ 472440 w 472440"/>
              <a:gd name="connsiteY3" fmla="*/ 167640 h 609600"/>
              <a:gd name="connsiteX4" fmla="*/ 7620 w 472440"/>
              <a:gd name="connsiteY4" fmla="*/ 0 h 609600"/>
              <a:gd name="connsiteX0" fmla="*/ 7620 w 472440"/>
              <a:gd name="connsiteY0" fmla="*/ 0 h 624840"/>
              <a:gd name="connsiteX1" fmla="*/ 0 w 472440"/>
              <a:gd name="connsiteY1" fmla="*/ 426720 h 624840"/>
              <a:gd name="connsiteX2" fmla="*/ 441960 w 472440"/>
              <a:gd name="connsiteY2" fmla="*/ 624840 h 624840"/>
              <a:gd name="connsiteX3" fmla="*/ 472440 w 472440"/>
              <a:gd name="connsiteY3" fmla="*/ 182880 h 624840"/>
              <a:gd name="connsiteX4" fmla="*/ 7620 w 472440"/>
              <a:gd name="connsiteY4" fmla="*/ 0 h 624840"/>
              <a:gd name="connsiteX0" fmla="*/ 7620 w 472440"/>
              <a:gd name="connsiteY0" fmla="*/ 0 h 624840"/>
              <a:gd name="connsiteX1" fmla="*/ 0 w 472440"/>
              <a:gd name="connsiteY1" fmla="*/ 426720 h 624840"/>
              <a:gd name="connsiteX2" fmla="*/ 441960 w 472440"/>
              <a:gd name="connsiteY2" fmla="*/ 624840 h 624840"/>
              <a:gd name="connsiteX3" fmla="*/ 472440 w 472440"/>
              <a:gd name="connsiteY3" fmla="*/ 160020 h 624840"/>
              <a:gd name="connsiteX4" fmla="*/ 7620 w 472440"/>
              <a:gd name="connsiteY4" fmla="*/ 0 h 624840"/>
              <a:gd name="connsiteX0" fmla="*/ 7620 w 472440"/>
              <a:gd name="connsiteY0" fmla="*/ 0 h 632460"/>
              <a:gd name="connsiteX1" fmla="*/ 0 w 472440"/>
              <a:gd name="connsiteY1" fmla="*/ 426720 h 632460"/>
              <a:gd name="connsiteX2" fmla="*/ 434340 w 472440"/>
              <a:gd name="connsiteY2" fmla="*/ 632460 h 632460"/>
              <a:gd name="connsiteX3" fmla="*/ 472440 w 472440"/>
              <a:gd name="connsiteY3" fmla="*/ 160020 h 632460"/>
              <a:gd name="connsiteX4" fmla="*/ 7620 w 472440"/>
              <a:gd name="connsiteY4" fmla="*/ 0 h 632460"/>
              <a:gd name="connsiteX0" fmla="*/ 7620 w 441960"/>
              <a:gd name="connsiteY0" fmla="*/ 0 h 632460"/>
              <a:gd name="connsiteX1" fmla="*/ 0 w 441960"/>
              <a:gd name="connsiteY1" fmla="*/ 426720 h 632460"/>
              <a:gd name="connsiteX2" fmla="*/ 434340 w 441960"/>
              <a:gd name="connsiteY2" fmla="*/ 632460 h 632460"/>
              <a:gd name="connsiteX3" fmla="*/ 441960 w 441960"/>
              <a:gd name="connsiteY3" fmla="*/ 160020 h 632460"/>
              <a:gd name="connsiteX4" fmla="*/ 7620 w 441960"/>
              <a:gd name="connsiteY4" fmla="*/ 0 h 632460"/>
              <a:gd name="connsiteX0" fmla="*/ 7620 w 449580"/>
              <a:gd name="connsiteY0" fmla="*/ 0 h 632460"/>
              <a:gd name="connsiteX1" fmla="*/ 0 w 449580"/>
              <a:gd name="connsiteY1" fmla="*/ 426720 h 632460"/>
              <a:gd name="connsiteX2" fmla="*/ 434340 w 449580"/>
              <a:gd name="connsiteY2" fmla="*/ 632460 h 632460"/>
              <a:gd name="connsiteX3" fmla="*/ 449580 w 449580"/>
              <a:gd name="connsiteY3" fmla="*/ 175260 h 632460"/>
              <a:gd name="connsiteX4" fmla="*/ 7620 w 449580"/>
              <a:gd name="connsiteY4" fmla="*/ 0 h 632460"/>
              <a:gd name="connsiteX0" fmla="*/ 7620 w 441960"/>
              <a:gd name="connsiteY0" fmla="*/ 0 h 632460"/>
              <a:gd name="connsiteX1" fmla="*/ 0 w 441960"/>
              <a:gd name="connsiteY1" fmla="*/ 426720 h 632460"/>
              <a:gd name="connsiteX2" fmla="*/ 434340 w 441960"/>
              <a:gd name="connsiteY2" fmla="*/ 632460 h 632460"/>
              <a:gd name="connsiteX3" fmla="*/ 441960 w 441960"/>
              <a:gd name="connsiteY3" fmla="*/ 175260 h 632460"/>
              <a:gd name="connsiteX4" fmla="*/ 7620 w 441960"/>
              <a:gd name="connsiteY4" fmla="*/ 0 h 63246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441960" h="632460">
                <a:moveTo>
                  <a:pt x="7620" y="0"/>
                </a:moveTo>
                <a:lnTo>
                  <a:pt x="0" y="426720"/>
                </a:lnTo>
                <a:lnTo>
                  <a:pt x="434340" y="632460"/>
                </a:lnTo>
                <a:lnTo>
                  <a:pt x="441960" y="175260"/>
                </a:lnTo>
                <a:lnTo>
                  <a:pt x="7620" y="0"/>
                </a:lnTo>
                <a:close/>
              </a:path>
            </a:pathLst>
          </a:custGeom>
          <a:solidFill>
            <a:schemeClr val="bg2">
              <a:lumMod val="75000"/>
              <a:alpha val="64000"/>
            </a:schemeClr>
          </a:solidFill>
          <a:ln w="3175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 sz="1050"/>
          </a:p>
        </p:txBody>
      </p:sp>
      <p:sp>
        <p:nvSpPr>
          <p:cNvPr id="97" name="フリーフォーム 96"/>
          <p:cNvSpPr/>
          <p:nvPr/>
        </p:nvSpPr>
        <p:spPr>
          <a:xfrm>
            <a:off x="3793212" y="4281941"/>
            <a:ext cx="452258" cy="741703"/>
          </a:xfrm>
          <a:custGeom>
            <a:avLst/>
            <a:gdLst>
              <a:gd name="connsiteX0" fmla="*/ 0 w 396240"/>
              <a:gd name="connsiteY0" fmla="*/ 0 h 617220"/>
              <a:gd name="connsiteX1" fmla="*/ 30480 w 396240"/>
              <a:gd name="connsiteY1" fmla="*/ 281940 h 617220"/>
              <a:gd name="connsiteX2" fmla="*/ 396240 w 396240"/>
              <a:gd name="connsiteY2" fmla="*/ 617220 h 617220"/>
              <a:gd name="connsiteX3" fmla="*/ 396240 w 396240"/>
              <a:gd name="connsiteY3" fmla="*/ 358140 h 617220"/>
              <a:gd name="connsiteX4" fmla="*/ 0 w 396240"/>
              <a:gd name="connsiteY4" fmla="*/ 0 h 617220"/>
              <a:gd name="connsiteX0" fmla="*/ 0 w 396240"/>
              <a:gd name="connsiteY0" fmla="*/ 0 h 640080"/>
              <a:gd name="connsiteX1" fmla="*/ 30480 w 396240"/>
              <a:gd name="connsiteY1" fmla="*/ 281940 h 640080"/>
              <a:gd name="connsiteX2" fmla="*/ 373380 w 396240"/>
              <a:gd name="connsiteY2" fmla="*/ 640080 h 640080"/>
              <a:gd name="connsiteX3" fmla="*/ 396240 w 396240"/>
              <a:gd name="connsiteY3" fmla="*/ 358140 h 640080"/>
              <a:gd name="connsiteX4" fmla="*/ 0 w 396240"/>
              <a:gd name="connsiteY4" fmla="*/ 0 h 640080"/>
              <a:gd name="connsiteX0" fmla="*/ 0 w 373380"/>
              <a:gd name="connsiteY0" fmla="*/ 0 h 640080"/>
              <a:gd name="connsiteX1" fmla="*/ 30480 w 373380"/>
              <a:gd name="connsiteY1" fmla="*/ 281940 h 640080"/>
              <a:gd name="connsiteX2" fmla="*/ 373380 w 373380"/>
              <a:gd name="connsiteY2" fmla="*/ 640080 h 640080"/>
              <a:gd name="connsiteX3" fmla="*/ 373380 w 373380"/>
              <a:gd name="connsiteY3" fmla="*/ 358140 h 640080"/>
              <a:gd name="connsiteX4" fmla="*/ 0 w 373380"/>
              <a:gd name="connsiteY4" fmla="*/ 0 h 640080"/>
              <a:gd name="connsiteX0" fmla="*/ 0 w 388620"/>
              <a:gd name="connsiteY0" fmla="*/ 0 h 594360"/>
              <a:gd name="connsiteX1" fmla="*/ 30480 w 388620"/>
              <a:gd name="connsiteY1" fmla="*/ 281940 h 594360"/>
              <a:gd name="connsiteX2" fmla="*/ 388620 w 388620"/>
              <a:gd name="connsiteY2" fmla="*/ 594360 h 594360"/>
              <a:gd name="connsiteX3" fmla="*/ 373380 w 388620"/>
              <a:gd name="connsiteY3" fmla="*/ 358140 h 594360"/>
              <a:gd name="connsiteX4" fmla="*/ 0 w 388620"/>
              <a:gd name="connsiteY4" fmla="*/ 0 h 594360"/>
              <a:gd name="connsiteX0" fmla="*/ 0 w 373380"/>
              <a:gd name="connsiteY0" fmla="*/ 0 h 624840"/>
              <a:gd name="connsiteX1" fmla="*/ 30480 w 373380"/>
              <a:gd name="connsiteY1" fmla="*/ 281940 h 624840"/>
              <a:gd name="connsiteX2" fmla="*/ 373380 w 373380"/>
              <a:gd name="connsiteY2" fmla="*/ 624840 h 624840"/>
              <a:gd name="connsiteX3" fmla="*/ 373380 w 373380"/>
              <a:gd name="connsiteY3" fmla="*/ 358140 h 624840"/>
              <a:gd name="connsiteX4" fmla="*/ 0 w 373380"/>
              <a:gd name="connsiteY4" fmla="*/ 0 h 624840"/>
              <a:gd name="connsiteX0" fmla="*/ 0 w 381000"/>
              <a:gd name="connsiteY0" fmla="*/ 0 h 624840"/>
              <a:gd name="connsiteX1" fmla="*/ 30480 w 381000"/>
              <a:gd name="connsiteY1" fmla="*/ 281940 h 624840"/>
              <a:gd name="connsiteX2" fmla="*/ 373380 w 381000"/>
              <a:gd name="connsiteY2" fmla="*/ 624840 h 624840"/>
              <a:gd name="connsiteX3" fmla="*/ 381000 w 381000"/>
              <a:gd name="connsiteY3" fmla="*/ 342900 h 624840"/>
              <a:gd name="connsiteX4" fmla="*/ 0 w 381000"/>
              <a:gd name="connsiteY4" fmla="*/ 0 h 62484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381000" h="624840">
                <a:moveTo>
                  <a:pt x="0" y="0"/>
                </a:moveTo>
                <a:lnTo>
                  <a:pt x="30480" y="281940"/>
                </a:lnTo>
                <a:lnTo>
                  <a:pt x="373380" y="624840"/>
                </a:lnTo>
                <a:lnTo>
                  <a:pt x="381000" y="342900"/>
                </a:lnTo>
                <a:lnTo>
                  <a:pt x="0" y="0"/>
                </a:lnTo>
                <a:close/>
              </a:path>
            </a:pathLst>
          </a:custGeom>
          <a:solidFill>
            <a:schemeClr val="bg2">
              <a:lumMod val="75000"/>
              <a:alpha val="64000"/>
            </a:schemeClr>
          </a:solidFill>
          <a:ln w="3175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 sz="1050"/>
          </a:p>
        </p:txBody>
      </p:sp>
      <p:sp>
        <p:nvSpPr>
          <p:cNvPr id="98" name="フリーフォーム 97"/>
          <p:cNvSpPr/>
          <p:nvPr/>
        </p:nvSpPr>
        <p:spPr>
          <a:xfrm>
            <a:off x="5116320" y="3748695"/>
            <a:ext cx="542711" cy="741703"/>
          </a:xfrm>
          <a:custGeom>
            <a:avLst/>
            <a:gdLst>
              <a:gd name="connsiteX0" fmla="*/ 0 w 396240"/>
              <a:gd name="connsiteY0" fmla="*/ 0 h 617220"/>
              <a:gd name="connsiteX1" fmla="*/ 30480 w 396240"/>
              <a:gd name="connsiteY1" fmla="*/ 281940 h 617220"/>
              <a:gd name="connsiteX2" fmla="*/ 396240 w 396240"/>
              <a:gd name="connsiteY2" fmla="*/ 617220 h 617220"/>
              <a:gd name="connsiteX3" fmla="*/ 396240 w 396240"/>
              <a:gd name="connsiteY3" fmla="*/ 358140 h 617220"/>
              <a:gd name="connsiteX4" fmla="*/ 0 w 396240"/>
              <a:gd name="connsiteY4" fmla="*/ 0 h 617220"/>
              <a:gd name="connsiteX0" fmla="*/ 0 w 396240"/>
              <a:gd name="connsiteY0" fmla="*/ 0 h 640080"/>
              <a:gd name="connsiteX1" fmla="*/ 30480 w 396240"/>
              <a:gd name="connsiteY1" fmla="*/ 281940 h 640080"/>
              <a:gd name="connsiteX2" fmla="*/ 373380 w 396240"/>
              <a:gd name="connsiteY2" fmla="*/ 640080 h 640080"/>
              <a:gd name="connsiteX3" fmla="*/ 396240 w 396240"/>
              <a:gd name="connsiteY3" fmla="*/ 358140 h 640080"/>
              <a:gd name="connsiteX4" fmla="*/ 0 w 396240"/>
              <a:gd name="connsiteY4" fmla="*/ 0 h 640080"/>
              <a:gd name="connsiteX0" fmla="*/ 0 w 373380"/>
              <a:gd name="connsiteY0" fmla="*/ 0 h 640080"/>
              <a:gd name="connsiteX1" fmla="*/ 30480 w 373380"/>
              <a:gd name="connsiteY1" fmla="*/ 281940 h 640080"/>
              <a:gd name="connsiteX2" fmla="*/ 373380 w 373380"/>
              <a:gd name="connsiteY2" fmla="*/ 640080 h 640080"/>
              <a:gd name="connsiteX3" fmla="*/ 373380 w 373380"/>
              <a:gd name="connsiteY3" fmla="*/ 358140 h 640080"/>
              <a:gd name="connsiteX4" fmla="*/ 0 w 373380"/>
              <a:gd name="connsiteY4" fmla="*/ 0 h 640080"/>
              <a:gd name="connsiteX0" fmla="*/ 0 w 388620"/>
              <a:gd name="connsiteY0" fmla="*/ 0 h 594360"/>
              <a:gd name="connsiteX1" fmla="*/ 30480 w 388620"/>
              <a:gd name="connsiteY1" fmla="*/ 281940 h 594360"/>
              <a:gd name="connsiteX2" fmla="*/ 388620 w 388620"/>
              <a:gd name="connsiteY2" fmla="*/ 594360 h 594360"/>
              <a:gd name="connsiteX3" fmla="*/ 373380 w 388620"/>
              <a:gd name="connsiteY3" fmla="*/ 358140 h 594360"/>
              <a:gd name="connsiteX4" fmla="*/ 0 w 388620"/>
              <a:gd name="connsiteY4" fmla="*/ 0 h 594360"/>
              <a:gd name="connsiteX0" fmla="*/ 0 w 373380"/>
              <a:gd name="connsiteY0" fmla="*/ 0 h 624840"/>
              <a:gd name="connsiteX1" fmla="*/ 30480 w 373380"/>
              <a:gd name="connsiteY1" fmla="*/ 281940 h 624840"/>
              <a:gd name="connsiteX2" fmla="*/ 373380 w 373380"/>
              <a:gd name="connsiteY2" fmla="*/ 624840 h 624840"/>
              <a:gd name="connsiteX3" fmla="*/ 373380 w 373380"/>
              <a:gd name="connsiteY3" fmla="*/ 358140 h 624840"/>
              <a:gd name="connsiteX4" fmla="*/ 0 w 373380"/>
              <a:gd name="connsiteY4" fmla="*/ 0 h 624840"/>
              <a:gd name="connsiteX0" fmla="*/ 0 w 381000"/>
              <a:gd name="connsiteY0" fmla="*/ 0 h 624840"/>
              <a:gd name="connsiteX1" fmla="*/ 30480 w 381000"/>
              <a:gd name="connsiteY1" fmla="*/ 281940 h 624840"/>
              <a:gd name="connsiteX2" fmla="*/ 373380 w 381000"/>
              <a:gd name="connsiteY2" fmla="*/ 624840 h 624840"/>
              <a:gd name="connsiteX3" fmla="*/ 381000 w 381000"/>
              <a:gd name="connsiteY3" fmla="*/ 342900 h 624840"/>
              <a:gd name="connsiteX4" fmla="*/ 0 w 381000"/>
              <a:gd name="connsiteY4" fmla="*/ 0 h 624840"/>
              <a:gd name="connsiteX0" fmla="*/ 0 w 502920"/>
              <a:gd name="connsiteY0" fmla="*/ 0 h 518160"/>
              <a:gd name="connsiteX1" fmla="*/ 30480 w 502920"/>
              <a:gd name="connsiteY1" fmla="*/ 281940 h 518160"/>
              <a:gd name="connsiteX2" fmla="*/ 502920 w 502920"/>
              <a:gd name="connsiteY2" fmla="*/ 518160 h 518160"/>
              <a:gd name="connsiteX3" fmla="*/ 381000 w 502920"/>
              <a:gd name="connsiteY3" fmla="*/ 342900 h 518160"/>
              <a:gd name="connsiteX4" fmla="*/ 0 w 502920"/>
              <a:gd name="connsiteY4" fmla="*/ 0 h 518160"/>
              <a:gd name="connsiteX0" fmla="*/ 0 w 495300"/>
              <a:gd name="connsiteY0" fmla="*/ 0 h 487680"/>
              <a:gd name="connsiteX1" fmla="*/ 30480 w 495300"/>
              <a:gd name="connsiteY1" fmla="*/ 281940 h 487680"/>
              <a:gd name="connsiteX2" fmla="*/ 495300 w 495300"/>
              <a:gd name="connsiteY2" fmla="*/ 487680 h 487680"/>
              <a:gd name="connsiteX3" fmla="*/ 381000 w 495300"/>
              <a:gd name="connsiteY3" fmla="*/ 342900 h 487680"/>
              <a:gd name="connsiteX4" fmla="*/ 0 w 495300"/>
              <a:gd name="connsiteY4" fmla="*/ 0 h 487680"/>
              <a:gd name="connsiteX0" fmla="*/ 0 w 487680"/>
              <a:gd name="connsiteY0" fmla="*/ 0 h 464820"/>
              <a:gd name="connsiteX1" fmla="*/ 30480 w 487680"/>
              <a:gd name="connsiteY1" fmla="*/ 281940 h 464820"/>
              <a:gd name="connsiteX2" fmla="*/ 487680 w 487680"/>
              <a:gd name="connsiteY2" fmla="*/ 464820 h 464820"/>
              <a:gd name="connsiteX3" fmla="*/ 381000 w 487680"/>
              <a:gd name="connsiteY3" fmla="*/ 342900 h 464820"/>
              <a:gd name="connsiteX4" fmla="*/ 0 w 487680"/>
              <a:gd name="connsiteY4" fmla="*/ 0 h 464820"/>
              <a:gd name="connsiteX0" fmla="*/ 15240 w 457200"/>
              <a:gd name="connsiteY0" fmla="*/ 0 h 586740"/>
              <a:gd name="connsiteX1" fmla="*/ 0 w 457200"/>
              <a:gd name="connsiteY1" fmla="*/ 403860 h 586740"/>
              <a:gd name="connsiteX2" fmla="*/ 457200 w 457200"/>
              <a:gd name="connsiteY2" fmla="*/ 586740 h 586740"/>
              <a:gd name="connsiteX3" fmla="*/ 350520 w 457200"/>
              <a:gd name="connsiteY3" fmla="*/ 464820 h 586740"/>
              <a:gd name="connsiteX4" fmla="*/ 15240 w 457200"/>
              <a:gd name="connsiteY4" fmla="*/ 0 h 586740"/>
              <a:gd name="connsiteX0" fmla="*/ 15240 w 457200"/>
              <a:gd name="connsiteY0" fmla="*/ 0 h 586740"/>
              <a:gd name="connsiteX1" fmla="*/ 0 w 457200"/>
              <a:gd name="connsiteY1" fmla="*/ 403860 h 586740"/>
              <a:gd name="connsiteX2" fmla="*/ 457200 w 457200"/>
              <a:gd name="connsiteY2" fmla="*/ 586740 h 586740"/>
              <a:gd name="connsiteX3" fmla="*/ 434340 w 457200"/>
              <a:gd name="connsiteY3" fmla="*/ 114300 h 586740"/>
              <a:gd name="connsiteX4" fmla="*/ 15240 w 457200"/>
              <a:gd name="connsiteY4" fmla="*/ 0 h 586740"/>
              <a:gd name="connsiteX0" fmla="*/ 15240 w 449580"/>
              <a:gd name="connsiteY0" fmla="*/ 0 h 609600"/>
              <a:gd name="connsiteX1" fmla="*/ 0 w 449580"/>
              <a:gd name="connsiteY1" fmla="*/ 403860 h 609600"/>
              <a:gd name="connsiteX2" fmla="*/ 449580 w 449580"/>
              <a:gd name="connsiteY2" fmla="*/ 609600 h 609600"/>
              <a:gd name="connsiteX3" fmla="*/ 434340 w 449580"/>
              <a:gd name="connsiteY3" fmla="*/ 114300 h 609600"/>
              <a:gd name="connsiteX4" fmla="*/ 15240 w 449580"/>
              <a:gd name="connsiteY4" fmla="*/ 0 h 609600"/>
              <a:gd name="connsiteX0" fmla="*/ 0 w 434340"/>
              <a:gd name="connsiteY0" fmla="*/ 0 h 609600"/>
              <a:gd name="connsiteX1" fmla="*/ 91440 w 434340"/>
              <a:gd name="connsiteY1" fmla="*/ 373380 h 609600"/>
              <a:gd name="connsiteX2" fmla="*/ 434340 w 434340"/>
              <a:gd name="connsiteY2" fmla="*/ 609600 h 609600"/>
              <a:gd name="connsiteX3" fmla="*/ 419100 w 434340"/>
              <a:gd name="connsiteY3" fmla="*/ 114300 h 609600"/>
              <a:gd name="connsiteX4" fmla="*/ 0 w 434340"/>
              <a:gd name="connsiteY4" fmla="*/ 0 h 609600"/>
              <a:gd name="connsiteX0" fmla="*/ 7620 w 441960"/>
              <a:gd name="connsiteY0" fmla="*/ 0 h 609600"/>
              <a:gd name="connsiteX1" fmla="*/ 0 w 441960"/>
              <a:gd name="connsiteY1" fmla="*/ 411480 h 609600"/>
              <a:gd name="connsiteX2" fmla="*/ 441960 w 441960"/>
              <a:gd name="connsiteY2" fmla="*/ 609600 h 609600"/>
              <a:gd name="connsiteX3" fmla="*/ 426720 w 441960"/>
              <a:gd name="connsiteY3" fmla="*/ 114300 h 609600"/>
              <a:gd name="connsiteX4" fmla="*/ 7620 w 441960"/>
              <a:gd name="connsiteY4" fmla="*/ 0 h 609600"/>
              <a:gd name="connsiteX0" fmla="*/ 7620 w 441960"/>
              <a:gd name="connsiteY0" fmla="*/ 0 h 609600"/>
              <a:gd name="connsiteX1" fmla="*/ 0 w 441960"/>
              <a:gd name="connsiteY1" fmla="*/ 411480 h 609600"/>
              <a:gd name="connsiteX2" fmla="*/ 441960 w 441960"/>
              <a:gd name="connsiteY2" fmla="*/ 609600 h 609600"/>
              <a:gd name="connsiteX3" fmla="*/ 434340 w 441960"/>
              <a:gd name="connsiteY3" fmla="*/ 175260 h 609600"/>
              <a:gd name="connsiteX4" fmla="*/ 7620 w 441960"/>
              <a:gd name="connsiteY4" fmla="*/ 0 h 609600"/>
              <a:gd name="connsiteX0" fmla="*/ 7620 w 472440"/>
              <a:gd name="connsiteY0" fmla="*/ 0 h 609600"/>
              <a:gd name="connsiteX1" fmla="*/ 0 w 472440"/>
              <a:gd name="connsiteY1" fmla="*/ 411480 h 609600"/>
              <a:gd name="connsiteX2" fmla="*/ 441960 w 472440"/>
              <a:gd name="connsiteY2" fmla="*/ 609600 h 609600"/>
              <a:gd name="connsiteX3" fmla="*/ 472440 w 472440"/>
              <a:gd name="connsiteY3" fmla="*/ 167640 h 609600"/>
              <a:gd name="connsiteX4" fmla="*/ 7620 w 472440"/>
              <a:gd name="connsiteY4" fmla="*/ 0 h 609600"/>
              <a:gd name="connsiteX0" fmla="*/ 7620 w 472440"/>
              <a:gd name="connsiteY0" fmla="*/ 0 h 624840"/>
              <a:gd name="connsiteX1" fmla="*/ 0 w 472440"/>
              <a:gd name="connsiteY1" fmla="*/ 426720 h 624840"/>
              <a:gd name="connsiteX2" fmla="*/ 441960 w 472440"/>
              <a:gd name="connsiteY2" fmla="*/ 624840 h 624840"/>
              <a:gd name="connsiteX3" fmla="*/ 472440 w 472440"/>
              <a:gd name="connsiteY3" fmla="*/ 182880 h 624840"/>
              <a:gd name="connsiteX4" fmla="*/ 7620 w 472440"/>
              <a:gd name="connsiteY4" fmla="*/ 0 h 624840"/>
              <a:gd name="connsiteX0" fmla="*/ 7620 w 472440"/>
              <a:gd name="connsiteY0" fmla="*/ 0 h 624840"/>
              <a:gd name="connsiteX1" fmla="*/ 0 w 472440"/>
              <a:gd name="connsiteY1" fmla="*/ 426720 h 624840"/>
              <a:gd name="connsiteX2" fmla="*/ 441960 w 472440"/>
              <a:gd name="connsiteY2" fmla="*/ 624840 h 624840"/>
              <a:gd name="connsiteX3" fmla="*/ 472440 w 472440"/>
              <a:gd name="connsiteY3" fmla="*/ 160020 h 624840"/>
              <a:gd name="connsiteX4" fmla="*/ 7620 w 472440"/>
              <a:gd name="connsiteY4" fmla="*/ 0 h 624840"/>
              <a:gd name="connsiteX0" fmla="*/ 7620 w 472440"/>
              <a:gd name="connsiteY0" fmla="*/ 0 h 624840"/>
              <a:gd name="connsiteX1" fmla="*/ 0 w 472440"/>
              <a:gd name="connsiteY1" fmla="*/ 419100 h 624840"/>
              <a:gd name="connsiteX2" fmla="*/ 441960 w 472440"/>
              <a:gd name="connsiteY2" fmla="*/ 624840 h 624840"/>
              <a:gd name="connsiteX3" fmla="*/ 472440 w 472440"/>
              <a:gd name="connsiteY3" fmla="*/ 160020 h 624840"/>
              <a:gd name="connsiteX4" fmla="*/ 7620 w 472440"/>
              <a:gd name="connsiteY4" fmla="*/ 0 h 624840"/>
              <a:gd name="connsiteX0" fmla="*/ 7620 w 457200"/>
              <a:gd name="connsiteY0" fmla="*/ 0 h 624840"/>
              <a:gd name="connsiteX1" fmla="*/ 0 w 457200"/>
              <a:gd name="connsiteY1" fmla="*/ 419100 h 624840"/>
              <a:gd name="connsiteX2" fmla="*/ 441960 w 457200"/>
              <a:gd name="connsiteY2" fmla="*/ 624840 h 624840"/>
              <a:gd name="connsiteX3" fmla="*/ 457200 w 457200"/>
              <a:gd name="connsiteY3" fmla="*/ 167640 h 624840"/>
              <a:gd name="connsiteX4" fmla="*/ 7620 w 457200"/>
              <a:gd name="connsiteY4" fmla="*/ 0 h 62484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457200" h="624840">
                <a:moveTo>
                  <a:pt x="7620" y="0"/>
                </a:moveTo>
                <a:lnTo>
                  <a:pt x="0" y="419100"/>
                </a:lnTo>
                <a:lnTo>
                  <a:pt x="441960" y="624840"/>
                </a:lnTo>
                <a:lnTo>
                  <a:pt x="457200" y="167640"/>
                </a:lnTo>
                <a:lnTo>
                  <a:pt x="7620" y="0"/>
                </a:lnTo>
                <a:close/>
              </a:path>
            </a:pathLst>
          </a:custGeom>
          <a:solidFill>
            <a:schemeClr val="bg2">
              <a:lumMod val="75000"/>
              <a:alpha val="64000"/>
            </a:schemeClr>
          </a:solidFill>
          <a:ln w="3175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 sz="1050"/>
          </a:p>
        </p:txBody>
      </p:sp>
      <p:sp>
        <p:nvSpPr>
          <p:cNvPr id="122" name="フリーフォーム 121"/>
          <p:cNvSpPr/>
          <p:nvPr/>
        </p:nvSpPr>
        <p:spPr>
          <a:xfrm>
            <a:off x="3356117" y="4443430"/>
            <a:ext cx="452258" cy="759793"/>
          </a:xfrm>
          <a:custGeom>
            <a:avLst/>
            <a:gdLst>
              <a:gd name="connsiteX0" fmla="*/ 0 w 396240"/>
              <a:gd name="connsiteY0" fmla="*/ 0 h 617220"/>
              <a:gd name="connsiteX1" fmla="*/ 30480 w 396240"/>
              <a:gd name="connsiteY1" fmla="*/ 281940 h 617220"/>
              <a:gd name="connsiteX2" fmla="*/ 396240 w 396240"/>
              <a:gd name="connsiteY2" fmla="*/ 617220 h 617220"/>
              <a:gd name="connsiteX3" fmla="*/ 396240 w 396240"/>
              <a:gd name="connsiteY3" fmla="*/ 358140 h 617220"/>
              <a:gd name="connsiteX4" fmla="*/ 0 w 396240"/>
              <a:gd name="connsiteY4" fmla="*/ 0 h 617220"/>
              <a:gd name="connsiteX0" fmla="*/ 0 w 396240"/>
              <a:gd name="connsiteY0" fmla="*/ 0 h 640080"/>
              <a:gd name="connsiteX1" fmla="*/ 30480 w 396240"/>
              <a:gd name="connsiteY1" fmla="*/ 281940 h 640080"/>
              <a:gd name="connsiteX2" fmla="*/ 373380 w 396240"/>
              <a:gd name="connsiteY2" fmla="*/ 640080 h 640080"/>
              <a:gd name="connsiteX3" fmla="*/ 396240 w 396240"/>
              <a:gd name="connsiteY3" fmla="*/ 358140 h 640080"/>
              <a:gd name="connsiteX4" fmla="*/ 0 w 396240"/>
              <a:gd name="connsiteY4" fmla="*/ 0 h 640080"/>
              <a:gd name="connsiteX0" fmla="*/ 0 w 373380"/>
              <a:gd name="connsiteY0" fmla="*/ 0 h 640080"/>
              <a:gd name="connsiteX1" fmla="*/ 30480 w 373380"/>
              <a:gd name="connsiteY1" fmla="*/ 281940 h 640080"/>
              <a:gd name="connsiteX2" fmla="*/ 373380 w 373380"/>
              <a:gd name="connsiteY2" fmla="*/ 640080 h 640080"/>
              <a:gd name="connsiteX3" fmla="*/ 373380 w 373380"/>
              <a:gd name="connsiteY3" fmla="*/ 358140 h 640080"/>
              <a:gd name="connsiteX4" fmla="*/ 0 w 373380"/>
              <a:gd name="connsiteY4" fmla="*/ 0 h 640080"/>
              <a:gd name="connsiteX0" fmla="*/ 0 w 373380"/>
              <a:gd name="connsiteY0" fmla="*/ 0 h 609600"/>
              <a:gd name="connsiteX1" fmla="*/ 30480 w 373380"/>
              <a:gd name="connsiteY1" fmla="*/ 281940 h 609600"/>
              <a:gd name="connsiteX2" fmla="*/ 358140 w 373380"/>
              <a:gd name="connsiteY2" fmla="*/ 609600 h 609600"/>
              <a:gd name="connsiteX3" fmla="*/ 373380 w 373380"/>
              <a:gd name="connsiteY3" fmla="*/ 358140 h 609600"/>
              <a:gd name="connsiteX4" fmla="*/ 0 w 373380"/>
              <a:gd name="connsiteY4" fmla="*/ 0 h 609600"/>
              <a:gd name="connsiteX0" fmla="*/ 0 w 381000"/>
              <a:gd name="connsiteY0" fmla="*/ 0 h 640080"/>
              <a:gd name="connsiteX1" fmla="*/ 30480 w 381000"/>
              <a:gd name="connsiteY1" fmla="*/ 281940 h 640080"/>
              <a:gd name="connsiteX2" fmla="*/ 381000 w 381000"/>
              <a:gd name="connsiteY2" fmla="*/ 640080 h 640080"/>
              <a:gd name="connsiteX3" fmla="*/ 373380 w 381000"/>
              <a:gd name="connsiteY3" fmla="*/ 358140 h 640080"/>
              <a:gd name="connsiteX4" fmla="*/ 0 w 381000"/>
              <a:gd name="connsiteY4" fmla="*/ 0 h 64008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381000" h="640080">
                <a:moveTo>
                  <a:pt x="0" y="0"/>
                </a:moveTo>
                <a:lnTo>
                  <a:pt x="30480" y="281940"/>
                </a:lnTo>
                <a:lnTo>
                  <a:pt x="381000" y="640080"/>
                </a:lnTo>
                <a:lnTo>
                  <a:pt x="373380" y="358140"/>
                </a:lnTo>
                <a:lnTo>
                  <a:pt x="0" y="0"/>
                </a:lnTo>
                <a:close/>
              </a:path>
            </a:pathLst>
          </a:custGeom>
          <a:solidFill>
            <a:schemeClr val="bg2">
              <a:lumMod val="75000"/>
              <a:alpha val="64000"/>
            </a:schemeClr>
          </a:solidFill>
          <a:ln w="3175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 sz="1050"/>
          </a:p>
        </p:txBody>
      </p:sp>
      <p:grpSp>
        <p:nvGrpSpPr>
          <p:cNvPr id="128" name="グループ化 127"/>
          <p:cNvGrpSpPr/>
          <p:nvPr/>
        </p:nvGrpSpPr>
        <p:grpSpPr>
          <a:xfrm>
            <a:off x="2356699" y="3018310"/>
            <a:ext cx="4535929" cy="2453229"/>
            <a:chOff x="2356699" y="3018310"/>
            <a:chExt cx="4535929" cy="2453229"/>
          </a:xfrm>
        </p:grpSpPr>
        <p:cxnSp>
          <p:nvCxnSpPr>
            <p:cNvPr id="71" name="直線矢印コネクタ 70"/>
            <p:cNvCxnSpPr/>
            <p:nvPr/>
          </p:nvCxnSpPr>
          <p:spPr>
            <a:xfrm flipV="1">
              <a:off x="5913323" y="3223092"/>
              <a:ext cx="278975" cy="396417"/>
            </a:xfrm>
            <a:prstGeom prst="straightConnector1">
              <a:avLst/>
            </a:prstGeom>
            <a:ln w="19050">
              <a:solidFill>
                <a:srgbClr val="FFFF00"/>
              </a:solidFill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72" name="円/楕円 71"/>
            <p:cNvSpPr/>
            <p:nvPr/>
          </p:nvSpPr>
          <p:spPr>
            <a:xfrm>
              <a:off x="6177284" y="3158352"/>
              <a:ext cx="65504" cy="65504"/>
            </a:xfrm>
            <a:prstGeom prst="ellipse">
              <a:avLst/>
            </a:prstGeom>
            <a:noFill/>
            <a:ln>
              <a:solidFill>
                <a:srgbClr val="FFFF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 sz="1050"/>
            </a:p>
          </p:txBody>
        </p:sp>
        <p:cxnSp>
          <p:nvCxnSpPr>
            <p:cNvPr id="73" name="直線矢印コネクタ 72"/>
            <p:cNvCxnSpPr/>
            <p:nvPr/>
          </p:nvCxnSpPr>
          <p:spPr>
            <a:xfrm flipV="1">
              <a:off x="6081431" y="3573054"/>
              <a:ext cx="421632" cy="220042"/>
            </a:xfrm>
            <a:prstGeom prst="straightConnector1">
              <a:avLst/>
            </a:prstGeom>
            <a:ln w="19050">
              <a:solidFill>
                <a:srgbClr val="FFFF00"/>
              </a:solidFill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74" name="円/楕円 73"/>
            <p:cNvSpPr/>
            <p:nvPr/>
          </p:nvSpPr>
          <p:spPr>
            <a:xfrm>
              <a:off x="6503063" y="3531353"/>
              <a:ext cx="65504" cy="65504"/>
            </a:xfrm>
            <a:prstGeom prst="ellipse">
              <a:avLst/>
            </a:prstGeom>
            <a:noFill/>
            <a:ln>
              <a:solidFill>
                <a:srgbClr val="FFFF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 sz="1050"/>
            </a:p>
          </p:txBody>
        </p:sp>
        <p:cxnSp>
          <p:nvCxnSpPr>
            <p:cNvPr id="75" name="直線矢印コネクタ 74"/>
            <p:cNvCxnSpPr/>
            <p:nvPr/>
          </p:nvCxnSpPr>
          <p:spPr>
            <a:xfrm flipV="1">
              <a:off x="6245589" y="3885690"/>
              <a:ext cx="450091" cy="29320"/>
            </a:xfrm>
            <a:prstGeom prst="straightConnector1">
              <a:avLst/>
            </a:prstGeom>
            <a:ln w="19050">
              <a:solidFill>
                <a:srgbClr val="FFFF00"/>
              </a:solidFill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76" name="円/楕円 75"/>
            <p:cNvSpPr/>
            <p:nvPr/>
          </p:nvSpPr>
          <p:spPr>
            <a:xfrm>
              <a:off x="6827124" y="3301866"/>
              <a:ext cx="65504" cy="65504"/>
            </a:xfrm>
            <a:prstGeom prst="ellipse">
              <a:avLst/>
            </a:prstGeom>
            <a:noFill/>
            <a:ln>
              <a:solidFill>
                <a:srgbClr val="FFFF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 sz="1050"/>
            </a:p>
          </p:txBody>
        </p:sp>
        <p:cxnSp>
          <p:nvCxnSpPr>
            <p:cNvPr id="77" name="直線矢印コネクタ 76"/>
            <p:cNvCxnSpPr/>
            <p:nvPr/>
          </p:nvCxnSpPr>
          <p:spPr>
            <a:xfrm flipV="1">
              <a:off x="5972166" y="3819834"/>
              <a:ext cx="498470" cy="116136"/>
            </a:xfrm>
            <a:prstGeom prst="straightConnector1">
              <a:avLst/>
            </a:prstGeom>
            <a:ln w="19050">
              <a:solidFill>
                <a:srgbClr val="FFFF00"/>
              </a:solidFill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78" name="円/楕円 77"/>
            <p:cNvSpPr/>
            <p:nvPr/>
          </p:nvSpPr>
          <p:spPr>
            <a:xfrm>
              <a:off x="6470310" y="3760628"/>
              <a:ext cx="65504" cy="65504"/>
            </a:xfrm>
            <a:prstGeom prst="ellipse">
              <a:avLst/>
            </a:prstGeom>
            <a:noFill/>
            <a:ln>
              <a:solidFill>
                <a:srgbClr val="FFFF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 sz="1050"/>
            </a:p>
          </p:txBody>
        </p:sp>
        <p:cxnSp>
          <p:nvCxnSpPr>
            <p:cNvPr id="79" name="直線矢印コネクタ 78"/>
            <p:cNvCxnSpPr/>
            <p:nvPr/>
          </p:nvCxnSpPr>
          <p:spPr>
            <a:xfrm flipV="1">
              <a:off x="6053296" y="3080987"/>
              <a:ext cx="482520" cy="984137"/>
            </a:xfrm>
            <a:prstGeom prst="straightConnector1">
              <a:avLst/>
            </a:prstGeom>
            <a:ln w="19050">
              <a:solidFill>
                <a:srgbClr val="FFFF00"/>
              </a:solidFill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80" name="円/楕円 79"/>
            <p:cNvSpPr/>
            <p:nvPr/>
          </p:nvSpPr>
          <p:spPr>
            <a:xfrm>
              <a:off x="6503063" y="3018310"/>
              <a:ext cx="65504" cy="65504"/>
            </a:xfrm>
            <a:prstGeom prst="ellipse">
              <a:avLst/>
            </a:prstGeom>
            <a:noFill/>
            <a:ln>
              <a:solidFill>
                <a:srgbClr val="FFFF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 sz="1050"/>
            </a:p>
          </p:txBody>
        </p:sp>
        <p:cxnSp>
          <p:nvCxnSpPr>
            <p:cNvPr id="81" name="直線矢印コネクタ 80"/>
            <p:cNvCxnSpPr>
              <a:endCxn id="76" idx="4"/>
            </p:cNvCxnSpPr>
            <p:nvPr/>
          </p:nvCxnSpPr>
          <p:spPr>
            <a:xfrm flipV="1">
              <a:off x="6187747" y="3367372"/>
              <a:ext cx="672128" cy="736314"/>
            </a:xfrm>
            <a:prstGeom prst="straightConnector1">
              <a:avLst/>
            </a:prstGeom>
            <a:ln w="19050">
              <a:solidFill>
                <a:srgbClr val="FFFF00"/>
              </a:solidFill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82" name="円/楕円 81"/>
            <p:cNvSpPr/>
            <p:nvPr/>
          </p:nvSpPr>
          <p:spPr>
            <a:xfrm>
              <a:off x="6702056" y="3859823"/>
              <a:ext cx="65504" cy="65504"/>
            </a:xfrm>
            <a:prstGeom prst="ellipse">
              <a:avLst/>
            </a:prstGeom>
            <a:noFill/>
            <a:ln>
              <a:solidFill>
                <a:srgbClr val="FFFF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 sz="1050"/>
            </a:p>
          </p:txBody>
        </p:sp>
        <p:sp>
          <p:nvSpPr>
            <p:cNvPr id="86" name="円/楕円 85"/>
            <p:cNvSpPr/>
            <p:nvPr/>
          </p:nvSpPr>
          <p:spPr>
            <a:xfrm>
              <a:off x="5876439" y="3612162"/>
              <a:ext cx="43739" cy="65504"/>
            </a:xfrm>
            <a:prstGeom prst="ellipse">
              <a:avLst/>
            </a:prstGeom>
            <a:noFill/>
            <a:ln>
              <a:solidFill>
                <a:schemeClr val="tx2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 sz="1050"/>
            </a:p>
          </p:txBody>
        </p:sp>
        <p:sp>
          <p:nvSpPr>
            <p:cNvPr id="87" name="円/楕円 86"/>
            <p:cNvSpPr/>
            <p:nvPr/>
          </p:nvSpPr>
          <p:spPr>
            <a:xfrm>
              <a:off x="6037691" y="3767276"/>
              <a:ext cx="43739" cy="65504"/>
            </a:xfrm>
            <a:prstGeom prst="ellipse">
              <a:avLst/>
            </a:prstGeom>
            <a:noFill/>
            <a:ln>
              <a:solidFill>
                <a:schemeClr val="tx2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 sz="1050"/>
            </a:p>
          </p:txBody>
        </p:sp>
        <p:sp>
          <p:nvSpPr>
            <p:cNvPr id="88" name="円/楕円 87"/>
            <p:cNvSpPr/>
            <p:nvPr/>
          </p:nvSpPr>
          <p:spPr>
            <a:xfrm>
              <a:off x="5941943" y="3909030"/>
              <a:ext cx="43739" cy="65504"/>
            </a:xfrm>
            <a:prstGeom prst="ellipse">
              <a:avLst/>
            </a:prstGeom>
            <a:noFill/>
            <a:ln>
              <a:solidFill>
                <a:schemeClr val="tx2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 sz="1050"/>
            </a:p>
          </p:txBody>
        </p:sp>
        <p:sp>
          <p:nvSpPr>
            <p:cNvPr id="89" name="円/楕円 88"/>
            <p:cNvSpPr/>
            <p:nvPr/>
          </p:nvSpPr>
          <p:spPr>
            <a:xfrm>
              <a:off x="6009072" y="4048287"/>
              <a:ext cx="43739" cy="65504"/>
            </a:xfrm>
            <a:prstGeom prst="ellipse">
              <a:avLst/>
            </a:prstGeom>
            <a:noFill/>
            <a:ln>
              <a:solidFill>
                <a:schemeClr val="tx2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 sz="1050"/>
            </a:p>
          </p:txBody>
        </p:sp>
        <p:sp>
          <p:nvSpPr>
            <p:cNvPr id="90" name="円/楕円 89"/>
            <p:cNvSpPr/>
            <p:nvPr/>
          </p:nvSpPr>
          <p:spPr>
            <a:xfrm>
              <a:off x="6155414" y="4076354"/>
              <a:ext cx="43739" cy="65504"/>
            </a:xfrm>
            <a:prstGeom prst="ellipse">
              <a:avLst/>
            </a:prstGeom>
            <a:noFill/>
            <a:ln>
              <a:solidFill>
                <a:schemeClr val="tx2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 sz="1050"/>
            </a:p>
          </p:txBody>
        </p:sp>
        <p:cxnSp>
          <p:nvCxnSpPr>
            <p:cNvPr id="91" name="直線コネクタ 90"/>
            <p:cNvCxnSpPr/>
            <p:nvPr/>
          </p:nvCxnSpPr>
          <p:spPr>
            <a:xfrm flipV="1">
              <a:off x="5259174" y="3656708"/>
              <a:ext cx="626309" cy="197215"/>
            </a:xfrm>
            <a:prstGeom prst="line">
              <a:avLst/>
            </a:prstGeom>
            <a:ln>
              <a:prstDash val="sys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2" name="直線コネクタ 91"/>
            <p:cNvCxnSpPr/>
            <p:nvPr/>
          </p:nvCxnSpPr>
          <p:spPr>
            <a:xfrm flipV="1">
              <a:off x="5409761" y="3819834"/>
              <a:ext cx="626309" cy="197215"/>
            </a:xfrm>
            <a:prstGeom prst="line">
              <a:avLst/>
            </a:prstGeom>
            <a:ln>
              <a:prstDash val="sys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3" name="直線コネクタ 92"/>
            <p:cNvCxnSpPr>
              <a:stCxn id="106" idx="6"/>
            </p:cNvCxnSpPr>
            <p:nvPr/>
          </p:nvCxnSpPr>
          <p:spPr>
            <a:xfrm flipV="1">
              <a:off x="5569752" y="3925328"/>
              <a:ext cx="660765" cy="207083"/>
            </a:xfrm>
            <a:prstGeom prst="line">
              <a:avLst/>
            </a:prstGeom>
            <a:ln>
              <a:prstDash val="sys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4" name="直線コネクタ 93"/>
            <p:cNvCxnSpPr/>
            <p:nvPr/>
          </p:nvCxnSpPr>
          <p:spPr>
            <a:xfrm flipV="1">
              <a:off x="5328849" y="3960480"/>
              <a:ext cx="626309" cy="197215"/>
            </a:xfrm>
            <a:prstGeom prst="line">
              <a:avLst/>
            </a:prstGeom>
            <a:ln>
              <a:prstDash val="sys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5" name="直線コネクタ 94"/>
            <p:cNvCxnSpPr/>
            <p:nvPr/>
          </p:nvCxnSpPr>
          <p:spPr>
            <a:xfrm flipV="1">
              <a:off x="5538149" y="4132188"/>
              <a:ext cx="626309" cy="190888"/>
            </a:xfrm>
            <a:prstGeom prst="line">
              <a:avLst/>
            </a:prstGeom>
            <a:ln>
              <a:prstDash val="sys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6" name="直線コネクタ 95"/>
            <p:cNvCxnSpPr/>
            <p:nvPr/>
          </p:nvCxnSpPr>
          <p:spPr>
            <a:xfrm flipV="1">
              <a:off x="5387675" y="4109107"/>
              <a:ext cx="626309" cy="181216"/>
            </a:xfrm>
            <a:prstGeom prst="line">
              <a:avLst/>
            </a:prstGeom>
            <a:ln>
              <a:prstDash val="sys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99" name="円/楕円 98"/>
            <p:cNvSpPr/>
            <p:nvPr/>
          </p:nvSpPr>
          <p:spPr>
            <a:xfrm>
              <a:off x="3858457" y="4468928"/>
              <a:ext cx="47723" cy="73864"/>
            </a:xfrm>
            <a:prstGeom prst="ellipse">
              <a:avLst/>
            </a:prstGeom>
            <a:noFill/>
            <a:ln>
              <a:solidFill>
                <a:schemeClr val="tx2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 sz="1050"/>
            </a:p>
          </p:txBody>
        </p:sp>
        <p:sp>
          <p:nvSpPr>
            <p:cNvPr id="100" name="円/楕円 99"/>
            <p:cNvSpPr/>
            <p:nvPr/>
          </p:nvSpPr>
          <p:spPr>
            <a:xfrm>
              <a:off x="4142506" y="4823327"/>
              <a:ext cx="47723" cy="73864"/>
            </a:xfrm>
            <a:prstGeom prst="ellipse">
              <a:avLst/>
            </a:prstGeom>
            <a:noFill/>
            <a:ln>
              <a:solidFill>
                <a:schemeClr val="tx2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 sz="1050"/>
            </a:p>
          </p:txBody>
        </p:sp>
        <p:cxnSp>
          <p:nvCxnSpPr>
            <p:cNvPr id="101" name="直線コネクタ 100"/>
            <p:cNvCxnSpPr>
              <a:endCxn id="100" idx="2"/>
            </p:cNvCxnSpPr>
            <p:nvPr/>
          </p:nvCxnSpPr>
          <p:spPr>
            <a:xfrm flipV="1">
              <a:off x="3727473" y="4860258"/>
              <a:ext cx="415033" cy="139608"/>
            </a:xfrm>
            <a:prstGeom prst="line">
              <a:avLst/>
            </a:prstGeom>
            <a:ln>
              <a:prstDash val="sys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02" name="円/楕円 101"/>
            <p:cNvSpPr/>
            <p:nvPr/>
          </p:nvSpPr>
          <p:spPr>
            <a:xfrm>
              <a:off x="5193670" y="3826132"/>
              <a:ext cx="43739" cy="65504"/>
            </a:xfrm>
            <a:prstGeom prst="ellipse">
              <a:avLst/>
            </a:prstGeom>
            <a:noFill/>
            <a:ln>
              <a:solidFill>
                <a:schemeClr val="tx2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 sz="1050"/>
            </a:p>
          </p:txBody>
        </p:sp>
        <p:sp>
          <p:nvSpPr>
            <p:cNvPr id="103" name="円/楕円 102"/>
            <p:cNvSpPr/>
            <p:nvPr/>
          </p:nvSpPr>
          <p:spPr>
            <a:xfrm>
              <a:off x="5354922" y="3981246"/>
              <a:ext cx="43739" cy="65504"/>
            </a:xfrm>
            <a:prstGeom prst="ellipse">
              <a:avLst/>
            </a:prstGeom>
            <a:noFill/>
            <a:ln>
              <a:solidFill>
                <a:schemeClr val="tx2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 sz="1050"/>
            </a:p>
          </p:txBody>
        </p:sp>
        <p:sp>
          <p:nvSpPr>
            <p:cNvPr id="104" name="円/楕円 103"/>
            <p:cNvSpPr/>
            <p:nvPr/>
          </p:nvSpPr>
          <p:spPr>
            <a:xfrm>
              <a:off x="5259174" y="4122998"/>
              <a:ext cx="43739" cy="65504"/>
            </a:xfrm>
            <a:prstGeom prst="ellipse">
              <a:avLst/>
            </a:prstGeom>
            <a:noFill/>
            <a:ln>
              <a:solidFill>
                <a:schemeClr val="tx2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 sz="1050"/>
            </a:p>
          </p:txBody>
        </p:sp>
        <p:sp>
          <p:nvSpPr>
            <p:cNvPr id="105" name="円/楕円 104"/>
            <p:cNvSpPr/>
            <p:nvPr/>
          </p:nvSpPr>
          <p:spPr>
            <a:xfrm>
              <a:off x="5326304" y="4262255"/>
              <a:ext cx="43739" cy="65504"/>
            </a:xfrm>
            <a:prstGeom prst="ellipse">
              <a:avLst/>
            </a:prstGeom>
            <a:noFill/>
            <a:ln>
              <a:solidFill>
                <a:schemeClr val="tx2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 sz="1050"/>
            </a:p>
          </p:txBody>
        </p:sp>
        <p:sp>
          <p:nvSpPr>
            <p:cNvPr id="106" name="円/楕円 105"/>
            <p:cNvSpPr/>
            <p:nvPr/>
          </p:nvSpPr>
          <p:spPr>
            <a:xfrm>
              <a:off x="5526013" y="4099659"/>
              <a:ext cx="43739" cy="65504"/>
            </a:xfrm>
            <a:prstGeom prst="ellipse">
              <a:avLst/>
            </a:prstGeom>
            <a:noFill/>
            <a:ln>
              <a:solidFill>
                <a:schemeClr val="tx2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 sz="1050"/>
            </a:p>
          </p:txBody>
        </p:sp>
        <p:sp>
          <p:nvSpPr>
            <p:cNvPr id="107" name="円/楕円 106"/>
            <p:cNvSpPr/>
            <p:nvPr/>
          </p:nvSpPr>
          <p:spPr>
            <a:xfrm>
              <a:off x="5472645" y="4290323"/>
              <a:ext cx="43739" cy="65504"/>
            </a:xfrm>
            <a:prstGeom prst="ellipse">
              <a:avLst/>
            </a:prstGeom>
            <a:noFill/>
            <a:ln>
              <a:solidFill>
                <a:schemeClr val="tx2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 sz="1050"/>
            </a:p>
          </p:txBody>
        </p:sp>
        <p:cxnSp>
          <p:nvCxnSpPr>
            <p:cNvPr id="108" name="直線矢印コネクタ 107"/>
            <p:cNvCxnSpPr/>
            <p:nvPr/>
          </p:nvCxnSpPr>
          <p:spPr>
            <a:xfrm flipV="1">
              <a:off x="3891208" y="4281941"/>
              <a:ext cx="1454085" cy="228099"/>
            </a:xfrm>
            <a:prstGeom prst="straightConnector1">
              <a:avLst/>
            </a:prstGeom>
            <a:ln w="19050">
              <a:solidFill>
                <a:srgbClr val="FFFF00"/>
              </a:solidFill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9" name="直線矢印コネクタ 108"/>
            <p:cNvCxnSpPr/>
            <p:nvPr/>
          </p:nvCxnSpPr>
          <p:spPr>
            <a:xfrm flipV="1">
              <a:off x="4171203" y="3891636"/>
              <a:ext cx="1022467" cy="968696"/>
            </a:xfrm>
            <a:prstGeom prst="straightConnector1">
              <a:avLst/>
            </a:prstGeom>
            <a:ln w="19050">
              <a:solidFill>
                <a:srgbClr val="FFFF00"/>
              </a:solidFill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0" name="直線矢印コネクタ 109"/>
            <p:cNvCxnSpPr>
              <a:stCxn id="100" idx="7"/>
            </p:cNvCxnSpPr>
            <p:nvPr/>
          </p:nvCxnSpPr>
          <p:spPr>
            <a:xfrm flipV="1">
              <a:off x="4183240" y="4165164"/>
              <a:ext cx="1342773" cy="668979"/>
            </a:xfrm>
            <a:prstGeom prst="straightConnector1">
              <a:avLst/>
            </a:prstGeom>
            <a:ln w="19050">
              <a:solidFill>
                <a:srgbClr val="FFFF00"/>
              </a:solidFill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1" name="直線矢印コネクタ 110"/>
            <p:cNvCxnSpPr>
              <a:endCxn id="107" idx="3"/>
            </p:cNvCxnSpPr>
            <p:nvPr/>
          </p:nvCxnSpPr>
          <p:spPr>
            <a:xfrm flipV="1">
              <a:off x="4208010" y="4346234"/>
              <a:ext cx="1271040" cy="485454"/>
            </a:xfrm>
            <a:prstGeom prst="straightConnector1">
              <a:avLst/>
            </a:prstGeom>
            <a:ln w="19050">
              <a:solidFill>
                <a:srgbClr val="FFFF00"/>
              </a:solidFill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2" name="直線矢印コネクタ 111"/>
            <p:cNvCxnSpPr>
              <a:endCxn id="104" idx="2"/>
            </p:cNvCxnSpPr>
            <p:nvPr/>
          </p:nvCxnSpPr>
          <p:spPr>
            <a:xfrm flipV="1">
              <a:off x="3916718" y="4155751"/>
              <a:ext cx="1342456" cy="334650"/>
            </a:xfrm>
            <a:prstGeom prst="straightConnector1">
              <a:avLst/>
            </a:prstGeom>
            <a:ln w="19050">
              <a:solidFill>
                <a:srgbClr val="FFFF00"/>
              </a:solidFill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3" name="直線矢印コネクタ 112"/>
            <p:cNvCxnSpPr>
              <a:stCxn id="99" idx="6"/>
              <a:endCxn id="103" idx="2"/>
            </p:cNvCxnSpPr>
            <p:nvPr/>
          </p:nvCxnSpPr>
          <p:spPr>
            <a:xfrm flipV="1">
              <a:off x="3906180" y="4013997"/>
              <a:ext cx="1448742" cy="491862"/>
            </a:xfrm>
            <a:prstGeom prst="straightConnector1">
              <a:avLst/>
            </a:prstGeom>
            <a:ln w="19050">
              <a:solidFill>
                <a:srgbClr val="FFFF00"/>
              </a:solidFill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14" name="円/楕円 113"/>
            <p:cNvSpPr/>
            <p:nvPr/>
          </p:nvSpPr>
          <p:spPr>
            <a:xfrm>
              <a:off x="2676906" y="4424894"/>
              <a:ext cx="65504" cy="65504"/>
            </a:xfrm>
            <a:prstGeom prst="ellipse">
              <a:avLst/>
            </a:prstGeom>
            <a:noFill/>
            <a:ln>
              <a:solidFill>
                <a:srgbClr val="FFFF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 sz="1050"/>
            </a:p>
          </p:txBody>
        </p:sp>
        <p:cxnSp>
          <p:nvCxnSpPr>
            <p:cNvPr id="115" name="直線矢印コネクタ 114"/>
            <p:cNvCxnSpPr>
              <a:stCxn id="114" idx="6"/>
            </p:cNvCxnSpPr>
            <p:nvPr/>
          </p:nvCxnSpPr>
          <p:spPr>
            <a:xfrm>
              <a:off x="2742410" y="4457647"/>
              <a:ext cx="613707" cy="162395"/>
            </a:xfrm>
            <a:prstGeom prst="straightConnector1">
              <a:avLst/>
            </a:prstGeom>
            <a:ln w="19050">
              <a:solidFill>
                <a:srgbClr val="FFFF00"/>
              </a:solidFill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16" name="円/楕円 115"/>
            <p:cNvSpPr/>
            <p:nvPr/>
          </p:nvSpPr>
          <p:spPr>
            <a:xfrm>
              <a:off x="2356699" y="4975404"/>
              <a:ext cx="65504" cy="65504"/>
            </a:xfrm>
            <a:prstGeom prst="ellipse">
              <a:avLst/>
            </a:prstGeom>
            <a:noFill/>
            <a:ln>
              <a:solidFill>
                <a:srgbClr val="FFFF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 sz="1050"/>
            </a:p>
          </p:txBody>
        </p:sp>
        <p:sp>
          <p:nvSpPr>
            <p:cNvPr id="117" name="円/楕円 116"/>
            <p:cNvSpPr/>
            <p:nvPr/>
          </p:nvSpPr>
          <p:spPr>
            <a:xfrm>
              <a:off x="2644153" y="5406035"/>
              <a:ext cx="65504" cy="65504"/>
            </a:xfrm>
            <a:prstGeom prst="ellipse">
              <a:avLst/>
            </a:prstGeom>
            <a:noFill/>
            <a:ln>
              <a:solidFill>
                <a:srgbClr val="FFFF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 sz="1050"/>
            </a:p>
          </p:txBody>
        </p:sp>
        <p:cxnSp>
          <p:nvCxnSpPr>
            <p:cNvPr id="118" name="直線矢印コネクタ 117"/>
            <p:cNvCxnSpPr>
              <a:stCxn id="117" idx="6"/>
            </p:cNvCxnSpPr>
            <p:nvPr/>
          </p:nvCxnSpPr>
          <p:spPr>
            <a:xfrm flipV="1">
              <a:off x="2709657" y="5063003"/>
              <a:ext cx="927868" cy="375786"/>
            </a:xfrm>
            <a:prstGeom prst="straightConnector1">
              <a:avLst/>
            </a:prstGeom>
            <a:ln w="19050">
              <a:solidFill>
                <a:srgbClr val="FFFF00"/>
              </a:solidFill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9" name="直線矢印コネクタ 118"/>
            <p:cNvCxnSpPr>
              <a:stCxn id="120" idx="6"/>
            </p:cNvCxnSpPr>
            <p:nvPr/>
          </p:nvCxnSpPr>
          <p:spPr>
            <a:xfrm>
              <a:off x="3269549" y="4975404"/>
              <a:ext cx="312698" cy="34736"/>
            </a:xfrm>
            <a:prstGeom prst="straightConnector1">
              <a:avLst/>
            </a:prstGeom>
            <a:ln w="19050">
              <a:solidFill>
                <a:srgbClr val="FFFF00"/>
              </a:solidFill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20" name="円/楕円 119"/>
            <p:cNvSpPr/>
            <p:nvPr/>
          </p:nvSpPr>
          <p:spPr>
            <a:xfrm>
              <a:off x="3204045" y="4942653"/>
              <a:ext cx="65504" cy="65504"/>
            </a:xfrm>
            <a:prstGeom prst="ellipse">
              <a:avLst/>
            </a:prstGeom>
            <a:noFill/>
            <a:ln>
              <a:solidFill>
                <a:srgbClr val="FFFF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 sz="1050"/>
            </a:p>
          </p:txBody>
        </p:sp>
        <p:cxnSp>
          <p:nvCxnSpPr>
            <p:cNvPr id="121" name="直線コネクタ 120"/>
            <p:cNvCxnSpPr>
              <a:endCxn id="99" idx="3"/>
            </p:cNvCxnSpPr>
            <p:nvPr/>
          </p:nvCxnSpPr>
          <p:spPr>
            <a:xfrm flipV="1">
              <a:off x="3489559" y="4531976"/>
              <a:ext cx="375886" cy="120819"/>
            </a:xfrm>
            <a:prstGeom prst="line">
              <a:avLst/>
            </a:prstGeom>
            <a:ln>
              <a:prstDash val="sys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23" name="円/楕円 122"/>
            <p:cNvSpPr/>
            <p:nvPr/>
          </p:nvSpPr>
          <p:spPr>
            <a:xfrm>
              <a:off x="3424054" y="4611682"/>
              <a:ext cx="47723" cy="73864"/>
            </a:xfrm>
            <a:prstGeom prst="ellipse">
              <a:avLst/>
            </a:prstGeom>
            <a:noFill/>
            <a:ln>
              <a:solidFill>
                <a:schemeClr val="tx2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 sz="1050"/>
            </a:p>
          </p:txBody>
        </p:sp>
        <p:sp>
          <p:nvSpPr>
            <p:cNvPr id="124" name="円/楕円 123"/>
            <p:cNvSpPr/>
            <p:nvPr/>
          </p:nvSpPr>
          <p:spPr>
            <a:xfrm>
              <a:off x="3661017" y="4969028"/>
              <a:ext cx="47723" cy="73864"/>
            </a:xfrm>
            <a:prstGeom prst="ellipse">
              <a:avLst/>
            </a:prstGeom>
            <a:noFill/>
            <a:ln>
              <a:solidFill>
                <a:schemeClr val="tx2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 sz="1050"/>
            </a:p>
          </p:txBody>
        </p:sp>
        <p:sp>
          <p:nvSpPr>
            <p:cNvPr id="125" name="円/楕円 124"/>
            <p:cNvSpPr/>
            <p:nvPr/>
          </p:nvSpPr>
          <p:spPr>
            <a:xfrm>
              <a:off x="6208782" y="3885690"/>
              <a:ext cx="43739" cy="65504"/>
            </a:xfrm>
            <a:prstGeom prst="ellipse">
              <a:avLst/>
            </a:prstGeom>
            <a:noFill/>
            <a:ln>
              <a:solidFill>
                <a:schemeClr val="tx2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 sz="1050"/>
            </a:p>
          </p:txBody>
        </p:sp>
        <p:cxnSp>
          <p:nvCxnSpPr>
            <p:cNvPr id="126" name="直線矢印コネクタ 125"/>
            <p:cNvCxnSpPr>
              <a:stCxn id="116" idx="6"/>
            </p:cNvCxnSpPr>
            <p:nvPr/>
          </p:nvCxnSpPr>
          <p:spPr>
            <a:xfrm flipV="1">
              <a:off x="2422203" y="4685546"/>
              <a:ext cx="1001850" cy="322611"/>
            </a:xfrm>
            <a:prstGeom prst="straightConnector1">
              <a:avLst/>
            </a:prstGeom>
            <a:ln w="19050">
              <a:solidFill>
                <a:srgbClr val="FFFF00"/>
              </a:solidFill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127" name="Rectangle 10"/>
          <p:cNvSpPr>
            <a:spLocks noChangeArrowheads="1"/>
          </p:cNvSpPr>
          <p:nvPr/>
        </p:nvSpPr>
        <p:spPr bwMode="auto">
          <a:xfrm>
            <a:off x="1547664" y="5933653"/>
            <a:ext cx="6264696" cy="467147"/>
          </a:xfrm>
          <a:prstGeom prst="rect">
            <a:avLst/>
          </a:prstGeom>
          <a:solidFill>
            <a:schemeClr val="bg1"/>
          </a:solidFill>
          <a:ln w="19050">
            <a:solidFill>
              <a:srgbClr val="CC3300"/>
            </a:solidFill>
            <a:miter lim="800000"/>
            <a:headEnd/>
            <a:tailEnd/>
          </a:ln>
          <a:effectLst/>
        </p:spPr>
        <p:txBody>
          <a:bodyPr/>
          <a:lstStyle/>
          <a:p>
            <a:pPr marL="342900" indent="-342900">
              <a:spcBef>
                <a:spcPct val="20000"/>
              </a:spcBef>
              <a:defRPr/>
            </a:pPr>
            <a:r>
              <a:rPr lang="ja-JP" altLang="en-US" sz="2400" b="0" dirty="0" smtClean="0">
                <a:solidFill>
                  <a:srgbClr val="CC33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ea typeface="ＭＳ Ｐゴシック" pitchFamily="50" charset="-128"/>
              </a:rPr>
              <a:t>小領域間の光の伝播の高速な計算方法を解説</a:t>
            </a:r>
            <a:endParaRPr lang="en-US" altLang="ja-JP" sz="2400" b="0" dirty="0">
              <a:solidFill>
                <a:srgbClr val="CC3300"/>
              </a:solidFill>
              <a:effectLst>
                <a:outerShdw blurRad="38100" dist="38100" dir="2700000" algn="tl">
                  <a:srgbClr val="C0C0C0"/>
                </a:outerShdw>
              </a:effectLst>
              <a:ea typeface="ＭＳ Ｐゴシック" pitchFamily="50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355626242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50"/>
                                        <p:tgtEl>
                                          <p:spTgt spid="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250"/>
                                        <p:tgtEl>
                                          <p:spTgt spid="1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250"/>
                                        <p:tgtEl>
                                          <p:spTgt spid="1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7" grpId="0" animBg="1"/>
    </p:bldLst>
  </p:timing>
</p:sld>
</file>

<file path=ppt/slides/slide8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コンテンツ プレースホルダー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ja-JP" altLang="en-US" dirty="0">
                <a:solidFill>
                  <a:srgbClr val="C0C0C0"/>
                </a:solidFill>
              </a:rPr>
              <a:t> </a:t>
            </a:r>
            <a:r>
              <a:rPr lang="ja-JP" altLang="en-US" dirty="0" smtClean="0">
                <a:solidFill>
                  <a:srgbClr val="C0C0C0"/>
                </a:solidFill>
              </a:rPr>
              <a:t> </a:t>
            </a:r>
            <a:r>
              <a:rPr lang="en-US" altLang="ja-JP" dirty="0" smtClean="0">
                <a:solidFill>
                  <a:srgbClr val="C0C0C0"/>
                </a:solidFill>
              </a:rPr>
              <a:t>Step1. </a:t>
            </a:r>
            <a:r>
              <a:rPr lang="ja-JP" altLang="en-US" dirty="0" smtClean="0">
                <a:solidFill>
                  <a:srgbClr val="C0C0C0"/>
                </a:solidFill>
              </a:rPr>
              <a:t>問題提起</a:t>
            </a:r>
            <a:endParaRPr lang="en-US" altLang="ja-JP" dirty="0" smtClean="0">
              <a:solidFill>
                <a:srgbClr val="C0C0C0"/>
              </a:solidFill>
            </a:endParaRPr>
          </a:p>
          <a:p>
            <a:pPr marL="0" indent="0">
              <a:buNone/>
            </a:pPr>
            <a:r>
              <a:rPr lang="en-US" altLang="ja-JP" dirty="0"/>
              <a:t> </a:t>
            </a:r>
            <a:r>
              <a:rPr lang="en-US" altLang="ja-JP" dirty="0" smtClean="0"/>
              <a:t> Step2. </a:t>
            </a:r>
            <a:r>
              <a:rPr lang="ja-JP" altLang="en-US" dirty="0" smtClean="0"/>
              <a:t>小領域間の</a:t>
            </a:r>
            <a:r>
              <a:rPr lang="ja-JP" altLang="en-US" dirty="0"/>
              <a:t>光の</a:t>
            </a:r>
            <a:r>
              <a:rPr lang="ja-JP" altLang="en-US" dirty="0" smtClean="0"/>
              <a:t>伝播の計算</a:t>
            </a:r>
            <a:endParaRPr lang="en-US" altLang="ja-JP" dirty="0" smtClean="0"/>
          </a:p>
          <a:p>
            <a:pPr lvl="1"/>
            <a:r>
              <a:rPr lang="ja-JP" altLang="en-US" dirty="0"/>
              <a:t>キーアイディア</a:t>
            </a:r>
            <a:r>
              <a:rPr lang="ja-JP" altLang="en-US" dirty="0" smtClean="0"/>
              <a:t>の説明</a:t>
            </a:r>
            <a:endParaRPr lang="en-US" altLang="ja-JP" dirty="0" smtClean="0"/>
          </a:p>
          <a:p>
            <a:pPr lvl="1"/>
            <a:r>
              <a:rPr lang="ja-JP" altLang="en-US" dirty="0" smtClean="0"/>
              <a:t>小領域間の伝播行列の計算</a:t>
            </a:r>
            <a:endParaRPr lang="en-US" altLang="ja-JP" dirty="0" smtClean="0"/>
          </a:p>
          <a:p>
            <a:pPr marL="0" indent="0">
              <a:buNone/>
            </a:pPr>
            <a:r>
              <a:rPr lang="en-US" altLang="ja-JP" dirty="0">
                <a:solidFill>
                  <a:srgbClr val="C0C0C0"/>
                </a:solidFill>
              </a:rPr>
              <a:t> </a:t>
            </a:r>
            <a:r>
              <a:rPr lang="ja-JP" altLang="en-US" dirty="0">
                <a:solidFill>
                  <a:srgbClr val="C0C0C0"/>
                </a:solidFill>
              </a:rPr>
              <a:t> </a:t>
            </a:r>
            <a:r>
              <a:rPr lang="en-US" altLang="ja-JP" dirty="0" smtClean="0">
                <a:solidFill>
                  <a:srgbClr val="C0C0C0"/>
                </a:solidFill>
              </a:rPr>
              <a:t>Step3</a:t>
            </a:r>
            <a:r>
              <a:rPr lang="en-US" altLang="ja-JP" dirty="0">
                <a:solidFill>
                  <a:srgbClr val="C0C0C0"/>
                </a:solidFill>
              </a:rPr>
              <a:t>. </a:t>
            </a:r>
            <a:r>
              <a:rPr lang="ja-JP" altLang="en-US" dirty="0">
                <a:solidFill>
                  <a:srgbClr val="C0C0C0"/>
                </a:solidFill>
              </a:rPr>
              <a:t>手法の</a:t>
            </a:r>
            <a:r>
              <a:rPr lang="ja-JP" altLang="en-US" dirty="0" smtClean="0">
                <a:solidFill>
                  <a:srgbClr val="C0C0C0"/>
                </a:solidFill>
              </a:rPr>
              <a:t>拡張</a:t>
            </a:r>
            <a:endParaRPr lang="en-US" altLang="ja-JP" dirty="0" smtClean="0">
              <a:solidFill>
                <a:srgbClr val="C0C0C0"/>
              </a:solidFill>
            </a:endParaRPr>
          </a:p>
          <a:p>
            <a:pPr marL="0" indent="0">
              <a:buNone/>
            </a:pPr>
            <a:r>
              <a:rPr lang="en-US" altLang="ja-JP" dirty="0" smtClean="0">
                <a:solidFill>
                  <a:srgbClr val="C0C0C0"/>
                </a:solidFill>
              </a:rPr>
              <a:t>  Step4. </a:t>
            </a:r>
            <a:r>
              <a:rPr lang="ja-JP" altLang="en-US" dirty="0" smtClean="0">
                <a:solidFill>
                  <a:srgbClr val="C0C0C0"/>
                </a:solidFill>
              </a:rPr>
              <a:t>デモ及び考察</a:t>
            </a:r>
            <a:endParaRPr lang="en-US" altLang="ja-JP" dirty="0" smtClean="0">
              <a:solidFill>
                <a:srgbClr val="C0C0C0"/>
              </a:solidFill>
            </a:endParaRPr>
          </a:p>
          <a:p>
            <a:endParaRPr kumimoji="1" lang="en-US" altLang="ja-JP" dirty="0" smtClean="0"/>
          </a:p>
        </p:txBody>
      </p:sp>
      <p:sp>
        <p:nvSpPr>
          <p:cNvPr id="22" name="タイトル 1"/>
          <p:cNvSpPr>
            <a:spLocks noGrp="1"/>
          </p:cNvSpPr>
          <p:nvPr>
            <p:ph type="title"/>
          </p:nvPr>
        </p:nvSpPr>
        <p:spPr>
          <a:xfrm>
            <a:off x="611560" y="260648"/>
            <a:ext cx="6624736" cy="792088"/>
          </a:xfrm>
        </p:spPr>
        <p:txBody>
          <a:bodyPr/>
          <a:lstStyle/>
          <a:p>
            <a:r>
              <a:rPr kumimoji="1" lang="ja-JP" altLang="en-US" sz="3200" dirty="0" smtClean="0"/>
              <a:t>シーン分割による高速化の解説</a:t>
            </a:r>
            <a:r>
              <a:rPr lang="ja-JP" altLang="en-US" sz="3200" dirty="0" smtClean="0"/>
              <a:t>手順</a:t>
            </a:r>
            <a:endParaRPr kumimoji="1" lang="ja-JP" altLang="en-US" sz="3200" dirty="0"/>
          </a:p>
        </p:txBody>
      </p:sp>
    </p:spTree>
    <p:extLst>
      <p:ext uri="{BB962C8B-B14F-4D97-AF65-F5344CB8AC3E}">
        <p14:creationId xmlns:p14="http://schemas.microsoft.com/office/powerpoint/2010/main" val="50990381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コンテンツ プレースホルダー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ja-JP" altLang="en-US" dirty="0">
                <a:solidFill>
                  <a:srgbClr val="C0C0C0"/>
                </a:solidFill>
              </a:rPr>
              <a:t> </a:t>
            </a:r>
            <a:r>
              <a:rPr lang="ja-JP" altLang="en-US" dirty="0" smtClean="0">
                <a:solidFill>
                  <a:srgbClr val="C0C0C0"/>
                </a:solidFill>
              </a:rPr>
              <a:t> </a:t>
            </a:r>
            <a:r>
              <a:rPr lang="en-US" altLang="ja-JP" dirty="0" smtClean="0">
                <a:solidFill>
                  <a:srgbClr val="C0C0C0"/>
                </a:solidFill>
              </a:rPr>
              <a:t>Step1. </a:t>
            </a:r>
            <a:r>
              <a:rPr lang="ja-JP" altLang="en-US" dirty="0" smtClean="0">
                <a:solidFill>
                  <a:srgbClr val="C0C0C0"/>
                </a:solidFill>
              </a:rPr>
              <a:t>問題提起</a:t>
            </a:r>
            <a:endParaRPr lang="en-US" altLang="ja-JP" dirty="0" smtClean="0">
              <a:solidFill>
                <a:srgbClr val="C0C0C0"/>
              </a:solidFill>
            </a:endParaRPr>
          </a:p>
          <a:p>
            <a:pPr marL="0" indent="0">
              <a:buNone/>
            </a:pPr>
            <a:r>
              <a:rPr lang="en-US" altLang="ja-JP" dirty="0"/>
              <a:t> </a:t>
            </a:r>
            <a:r>
              <a:rPr lang="en-US" altLang="ja-JP" dirty="0" smtClean="0"/>
              <a:t> Step2. </a:t>
            </a:r>
            <a:r>
              <a:rPr lang="ja-JP" altLang="en-US" dirty="0" smtClean="0"/>
              <a:t>小領域間の</a:t>
            </a:r>
            <a:r>
              <a:rPr lang="ja-JP" altLang="en-US" dirty="0"/>
              <a:t>光の</a:t>
            </a:r>
            <a:r>
              <a:rPr lang="ja-JP" altLang="en-US" dirty="0" smtClean="0"/>
              <a:t>伝播の計算</a:t>
            </a:r>
            <a:endParaRPr lang="en-US" altLang="ja-JP" dirty="0" smtClean="0"/>
          </a:p>
          <a:p>
            <a:pPr lvl="1"/>
            <a:r>
              <a:rPr lang="ja-JP" altLang="en-US" dirty="0"/>
              <a:t>キーアイディア</a:t>
            </a:r>
            <a:r>
              <a:rPr lang="ja-JP" altLang="en-US" dirty="0" smtClean="0"/>
              <a:t>の説明</a:t>
            </a:r>
            <a:endParaRPr lang="en-US" altLang="ja-JP" dirty="0" smtClean="0"/>
          </a:p>
          <a:p>
            <a:pPr lvl="1"/>
            <a:r>
              <a:rPr lang="ja-JP" altLang="en-US" dirty="0" smtClean="0">
                <a:solidFill>
                  <a:srgbClr val="C0C0C0"/>
                </a:solidFill>
              </a:rPr>
              <a:t>小領域間の伝播行列の計算</a:t>
            </a:r>
            <a:endParaRPr lang="en-US" altLang="ja-JP" dirty="0" smtClean="0">
              <a:solidFill>
                <a:srgbClr val="C0C0C0"/>
              </a:solidFill>
            </a:endParaRPr>
          </a:p>
          <a:p>
            <a:pPr marL="0" indent="0">
              <a:buNone/>
            </a:pPr>
            <a:r>
              <a:rPr lang="en-US" altLang="ja-JP" dirty="0">
                <a:solidFill>
                  <a:srgbClr val="C0C0C0"/>
                </a:solidFill>
              </a:rPr>
              <a:t> </a:t>
            </a:r>
            <a:r>
              <a:rPr lang="ja-JP" altLang="en-US" dirty="0">
                <a:solidFill>
                  <a:srgbClr val="C0C0C0"/>
                </a:solidFill>
              </a:rPr>
              <a:t> </a:t>
            </a:r>
            <a:r>
              <a:rPr lang="en-US" altLang="ja-JP" dirty="0" smtClean="0">
                <a:solidFill>
                  <a:srgbClr val="C0C0C0"/>
                </a:solidFill>
              </a:rPr>
              <a:t>Step3</a:t>
            </a:r>
            <a:r>
              <a:rPr lang="en-US" altLang="ja-JP" dirty="0">
                <a:solidFill>
                  <a:srgbClr val="C0C0C0"/>
                </a:solidFill>
              </a:rPr>
              <a:t>. </a:t>
            </a:r>
            <a:r>
              <a:rPr lang="ja-JP" altLang="en-US" dirty="0">
                <a:solidFill>
                  <a:srgbClr val="C0C0C0"/>
                </a:solidFill>
              </a:rPr>
              <a:t>手法の</a:t>
            </a:r>
            <a:r>
              <a:rPr lang="ja-JP" altLang="en-US" dirty="0" smtClean="0">
                <a:solidFill>
                  <a:srgbClr val="C0C0C0"/>
                </a:solidFill>
              </a:rPr>
              <a:t>拡張</a:t>
            </a:r>
            <a:endParaRPr lang="en-US" altLang="ja-JP" dirty="0" smtClean="0">
              <a:solidFill>
                <a:srgbClr val="C0C0C0"/>
              </a:solidFill>
            </a:endParaRPr>
          </a:p>
          <a:p>
            <a:pPr marL="0" indent="0">
              <a:buNone/>
            </a:pPr>
            <a:r>
              <a:rPr lang="en-US" altLang="ja-JP" dirty="0" smtClean="0">
                <a:solidFill>
                  <a:srgbClr val="C0C0C0"/>
                </a:solidFill>
              </a:rPr>
              <a:t>  Step4. </a:t>
            </a:r>
            <a:r>
              <a:rPr lang="ja-JP" altLang="en-US" dirty="0" smtClean="0">
                <a:solidFill>
                  <a:srgbClr val="C0C0C0"/>
                </a:solidFill>
              </a:rPr>
              <a:t>デモ及び考察</a:t>
            </a:r>
            <a:endParaRPr lang="en-US" altLang="ja-JP" dirty="0" smtClean="0">
              <a:solidFill>
                <a:srgbClr val="C0C0C0"/>
              </a:solidFill>
            </a:endParaRPr>
          </a:p>
          <a:p>
            <a:endParaRPr kumimoji="1" lang="en-US" altLang="ja-JP" dirty="0" smtClean="0"/>
          </a:p>
        </p:txBody>
      </p:sp>
      <p:sp>
        <p:nvSpPr>
          <p:cNvPr id="22" name="タイトル 1"/>
          <p:cNvSpPr>
            <a:spLocks noGrp="1"/>
          </p:cNvSpPr>
          <p:nvPr>
            <p:ph type="title"/>
          </p:nvPr>
        </p:nvSpPr>
        <p:spPr>
          <a:xfrm>
            <a:off x="611560" y="260648"/>
            <a:ext cx="6624736" cy="792088"/>
          </a:xfrm>
        </p:spPr>
        <p:txBody>
          <a:bodyPr/>
          <a:lstStyle/>
          <a:p>
            <a:r>
              <a:rPr kumimoji="1" lang="ja-JP" altLang="en-US" sz="3200" dirty="0" smtClean="0"/>
              <a:t>シーン分割による高速化の解説</a:t>
            </a:r>
            <a:r>
              <a:rPr lang="ja-JP" altLang="en-US" sz="3200" dirty="0" smtClean="0"/>
              <a:t>手順</a:t>
            </a:r>
            <a:endParaRPr kumimoji="1" lang="ja-JP" altLang="en-US" sz="3200" dirty="0"/>
          </a:p>
        </p:txBody>
      </p:sp>
    </p:spTree>
    <p:extLst>
      <p:ext uri="{BB962C8B-B14F-4D97-AF65-F5344CB8AC3E}">
        <p14:creationId xmlns:p14="http://schemas.microsoft.com/office/powerpoint/2010/main" val="420698827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" name="図 15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48800" y="1918800"/>
            <a:ext cx="7708823" cy="4330800"/>
          </a:xfrm>
          <a:prstGeom prst="rect">
            <a:avLst/>
          </a:prstGeom>
        </p:spPr>
      </p:pic>
      <p:pic>
        <p:nvPicPr>
          <p:cNvPr id="21" name="図 20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48800" y="1918800"/>
            <a:ext cx="7708823" cy="4330800"/>
          </a:xfrm>
          <a:prstGeom prst="rect">
            <a:avLst/>
          </a:prstGeom>
        </p:spPr>
      </p:pic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 dirty="0" smtClean="0"/>
              <a:t>キーアイディア （</a:t>
            </a:r>
            <a:r>
              <a:rPr lang="en-US" altLang="ja-JP" dirty="0" smtClean="0"/>
              <a:t>1/6</a:t>
            </a:r>
            <a:r>
              <a:rPr lang="ja-JP" altLang="en-US" dirty="0" smtClean="0"/>
              <a:t>）</a:t>
            </a:r>
            <a:endParaRPr kumimoji="1" lang="ja-JP" altLang="en-US" dirty="0"/>
          </a:p>
        </p:txBody>
      </p:sp>
      <p:sp>
        <p:nvSpPr>
          <p:cNvPr id="8" name="コンテンツ プレースホルダー 7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ja-JP" altLang="en-US" dirty="0" smtClean="0"/>
              <a:t>小領域間の光の伝播を個別に計算</a:t>
            </a:r>
            <a:endParaRPr lang="en-US" altLang="ja-JP" dirty="0" smtClean="0"/>
          </a:p>
        </p:txBody>
      </p:sp>
      <p:pic>
        <p:nvPicPr>
          <p:cNvPr id="4" name="Picture 5" descr="C:\Users\re-yasuda\Downloads\3.pn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27584" y="2060848"/>
            <a:ext cx="2232248" cy="1255020"/>
          </a:xfrm>
          <a:prstGeom prst="rect">
            <a:avLst/>
          </a:prstGeom>
          <a:noFill/>
          <a:ln w="6350">
            <a:solidFill>
              <a:schemeClr val="tx1"/>
            </a:solidFill>
          </a:ln>
          <a:extLst/>
        </p:spPr>
      </p:pic>
    </p:spTree>
    <p:extLst>
      <p:ext uri="{BB962C8B-B14F-4D97-AF65-F5344CB8AC3E}">
        <p14:creationId xmlns:p14="http://schemas.microsoft.com/office/powerpoint/2010/main" val="282752895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5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図 6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48024" y="1916832"/>
            <a:ext cx="7710536" cy="4331762"/>
          </a:xfrm>
          <a:prstGeom prst="rect">
            <a:avLst/>
          </a:prstGeom>
        </p:spPr>
      </p:pic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 dirty="0" smtClean="0"/>
              <a:t>キーアイディア （</a:t>
            </a:r>
            <a:r>
              <a:rPr lang="en-US" altLang="ja-JP" dirty="0" smtClean="0"/>
              <a:t>2/6</a:t>
            </a:r>
            <a:r>
              <a:rPr lang="ja-JP" altLang="en-US" dirty="0"/>
              <a:t>）</a:t>
            </a:r>
            <a:endParaRPr kumimoji="1" lang="ja-JP" altLang="en-US" dirty="0"/>
          </a:p>
        </p:txBody>
      </p:sp>
      <p:sp>
        <p:nvSpPr>
          <p:cNvPr id="8" name="コンテンツ プレースホルダー 7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ja-JP" altLang="en-US" dirty="0" smtClean="0"/>
              <a:t>例として右⇒（中央）⇒左へ伝播する光を考える</a:t>
            </a:r>
            <a:endParaRPr lang="en-US" altLang="ja-JP" dirty="0" smtClean="0"/>
          </a:p>
        </p:txBody>
      </p:sp>
      <p:pic>
        <p:nvPicPr>
          <p:cNvPr id="4" name="Picture 5" descr="C:\Users\re-yasuda\Downloads\3.pn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27584" y="2060848"/>
            <a:ext cx="2232248" cy="1255020"/>
          </a:xfrm>
          <a:prstGeom prst="rect">
            <a:avLst/>
          </a:prstGeom>
          <a:noFill/>
          <a:ln w="6350">
            <a:solidFill>
              <a:schemeClr val="tx1"/>
            </a:solidFill>
          </a:ln>
          <a:extLst/>
        </p:spPr>
      </p:pic>
      <p:sp>
        <p:nvSpPr>
          <p:cNvPr id="9" name="Rectangle 10"/>
          <p:cNvSpPr>
            <a:spLocks noChangeArrowheads="1"/>
          </p:cNvSpPr>
          <p:nvPr/>
        </p:nvSpPr>
        <p:spPr bwMode="auto">
          <a:xfrm>
            <a:off x="657335" y="5805264"/>
            <a:ext cx="7947113" cy="486679"/>
          </a:xfrm>
          <a:prstGeom prst="rect">
            <a:avLst/>
          </a:prstGeom>
          <a:solidFill>
            <a:schemeClr val="bg1"/>
          </a:solidFill>
          <a:ln w="19050">
            <a:solidFill>
              <a:srgbClr val="CC3300"/>
            </a:solidFill>
            <a:miter lim="800000"/>
            <a:headEnd/>
            <a:tailEnd/>
          </a:ln>
          <a:effectLst/>
        </p:spPr>
        <p:txBody>
          <a:bodyPr/>
          <a:lstStyle/>
          <a:p>
            <a:pPr marL="342900" indent="-342900">
              <a:spcBef>
                <a:spcPct val="20000"/>
              </a:spcBef>
              <a:defRPr/>
            </a:pPr>
            <a:r>
              <a:rPr lang="ja-JP" altLang="en-US" sz="2400" b="0" dirty="0" smtClean="0">
                <a:solidFill>
                  <a:srgbClr val="CC33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ea typeface="ＭＳ Ｐゴシック" pitchFamily="50" charset="-128"/>
              </a:rPr>
              <a:t>キーアイディアでは多重反射を考慮しない光の伝播を考える</a:t>
            </a:r>
            <a:endParaRPr lang="en-US" altLang="ja-JP" sz="2400" b="0" dirty="0">
              <a:solidFill>
                <a:srgbClr val="CC3300"/>
              </a:solidFill>
              <a:effectLst>
                <a:outerShdw blurRad="38100" dist="38100" dir="2700000" algn="tl">
                  <a:srgbClr val="C0C0C0"/>
                </a:outerShdw>
              </a:effectLst>
              <a:ea typeface="ＭＳ Ｐゴシック" pitchFamily="50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212773897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図 12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28000" y="2206800"/>
            <a:ext cx="7506098" cy="4115854"/>
          </a:xfrm>
          <a:prstGeom prst="rect">
            <a:avLst/>
          </a:prstGeom>
        </p:spPr>
      </p:pic>
      <p:pic>
        <p:nvPicPr>
          <p:cNvPr id="14" name="図 13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28000" y="2206800"/>
            <a:ext cx="7506098" cy="4115854"/>
          </a:xfrm>
          <a:prstGeom prst="rect">
            <a:avLst/>
          </a:prstGeom>
        </p:spPr>
      </p:pic>
      <p:pic>
        <p:nvPicPr>
          <p:cNvPr id="15" name="図 14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28000" y="2206800"/>
            <a:ext cx="7506098" cy="4115854"/>
          </a:xfrm>
          <a:prstGeom prst="rect">
            <a:avLst/>
          </a:prstGeom>
        </p:spPr>
      </p:pic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 dirty="0" smtClean="0"/>
              <a:t>キーアイディア （</a:t>
            </a:r>
            <a:r>
              <a:rPr lang="en-US" altLang="ja-JP" dirty="0" smtClean="0"/>
              <a:t>3/6</a:t>
            </a:r>
            <a:r>
              <a:rPr lang="ja-JP" altLang="en-US" dirty="0"/>
              <a:t>）</a:t>
            </a:r>
            <a:endParaRPr kumimoji="1" lang="ja-JP" altLang="en-US" dirty="0"/>
          </a:p>
        </p:txBody>
      </p:sp>
      <p:sp>
        <p:nvSpPr>
          <p:cNvPr id="5" name="コンテンツ プレースホルダー 4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ja-JP" altLang="en-US" dirty="0" smtClean="0"/>
              <a:t>小領域間</a:t>
            </a:r>
            <a:r>
              <a:rPr lang="ja-JP" altLang="en-US" dirty="0"/>
              <a:t>の光の</a:t>
            </a:r>
            <a:r>
              <a:rPr lang="ja-JP" altLang="en-US" dirty="0" smtClean="0"/>
              <a:t>伝播は頂点間の影響に帰着</a:t>
            </a:r>
            <a:endParaRPr kumimoji="1" lang="ja-JP" altLang="en-US" dirty="0"/>
          </a:p>
        </p:txBody>
      </p:sp>
    </p:spTree>
    <p:extLst>
      <p:ext uri="{BB962C8B-B14F-4D97-AF65-F5344CB8AC3E}">
        <p14:creationId xmlns:p14="http://schemas.microsoft.com/office/powerpoint/2010/main" val="127776078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5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25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 dirty="0"/>
              <a:t>キーアイディア </a:t>
            </a:r>
            <a:r>
              <a:rPr lang="ja-JP" altLang="en-US" dirty="0" smtClean="0"/>
              <a:t>（</a:t>
            </a:r>
            <a:r>
              <a:rPr lang="en-US" altLang="ja-JP" dirty="0" smtClean="0"/>
              <a:t>4/6</a:t>
            </a:r>
            <a:r>
              <a:rPr lang="ja-JP" altLang="en-US" dirty="0"/>
              <a:t>）</a:t>
            </a:r>
            <a:endParaRPr kumimoji="1" lang="ja-JP" altLang="en-US" dirty="0"/>
          </a:p>
        </p:txBody>
      </p:sp>
      <p:sp>
        <p:nvSpPr>
          <p:cNvPr id="8" name="コンテンツ プレースホルダー 7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ja-JP" altLang="en-US" dirty="0" smtClean="0"/>
              <a:t>小領域間の光の伝播行列</a:t>
            </a:r>
            <a:r>
              <a:rPr lang="en-US" altLang="ja-JP" dirty="0" smtClean="0">
                <a:latin typeface="Cambria Math" pitchFamily="18" charset="0"/>
                <a:ea typeface="Cambria Math" pitchFamily="18" charset="0"/>
              </a:rPr>
              <a:t>P</a:t>
            </a:r>
            <a:r>
              <a:rPr lang="ja-JP" altLang="en-US" dirty="0" smtClean="0"/>
              <a:t>を前計算</a:t>
            </a:r>
            <a:endParaRPr lang="en-US" altLang="ja-JP" dirty="0" smtClean="0"/>
          </a:p>
        </p:txBody>
      </p:sp>
      <p:pic>
        <p:nvPicPr>
          <p:cNvPr id="5" name="図 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28000" y="2206800"/>
            <a:ext cx="7506098" cy="4115854"/>
          </a:xfrm>
          <a:prstGeom prst="rect">
            <a:avLst/>
          </a:prstGeom>
        </p:spPr>
      </p:pic>
      <p:pic>
        <p:nvPicPr>
          <p:cNvPr id="9" name="図 8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28000" y="2206800"/>
            <a:ext cx="7506098" cy="4115854"/>
          </a:xfrm>
          <a:prstGeom prst="rect">
            <a:avLst/>
          </a:prstGeom>
        </p:spPr>
      </p:pic>
      <p:pic>
        <p:nvPicPr>
          <p:cNvPr id="10" name="図 9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28000" y="2206800"/>
            <a:ext cx="7506098" cy="4115854"/>
          </a:xfrm>
          <a:prstGeom prst="rect">
            <a:avLst/>
          </a:prstGeom>
        </p:spPr>
      </p:pic>
      <mc:AlternateContent xmlns:mc="http://schemas.openxmlformats.org/markup-compatibility/2006" xmlns:a14="http://schemas.microsoft.com/office/drawing/2010/main">
        <mc:Choice Requires="a14">
          <p:sp>
            <p:nvSpPr>
              <p:cNvPr id="7" name="テキスト ボックス 6"/>
              <p:cNvSpPr txBox="1"/>
              <p:nvPr/>
            </p:nvSpPr>
            <p:spPr>
              <a:xfrm>
                <a:off x="4644008" y="2060848"/>
                <a:ext cx="2448272" cy="501356"/>
              </a:xfrm>
              <a:prstGeom prst="rect">
                <a:avLst/>
              </a:prstGeom>
              <a:solidFill>
                <a:schemeClr val="bg1"/>
              </a:solidFill>
              <a:ln w="6350">
                <a:solidFill>
                  <a:schemeClr val="tx1"/>
                </a:solidFill>
              </a:ln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m>
                        <m:mPr>
                          <m:mcs>
                            <m:mc>
                              <m:mcPr>
                                <m:count m:val="1"/>
                                <m:mcJc m:val="center"/>
                              </m:mcPr>
                            </m:mc>
                          </m:mcs>
                          <m:ctrlPr>
                            <a:rPr lang="en-US" altLang="ja-JP" sz="1400" i="1" smtClean="0">
                              <a:latin typeface="Cambria Math"/>
                            </a:rPr>
                          </m:ctrlPr>
                        </m:mPr>
                        <m:mr>
                          <m:e>
                            <m:r>
                              <m:rPr>
                                <m:brk m:alnAt="7"/>
                              </m:rPr>
                              <a:rPr lang="en-US" altLang="ja-JP" sz="1400">
                                <a:latin typeface="Cambria Math"/>
                              </a:rPr>
                              <m:t>𝐌</m:t>
                            </m:r>
                            <m:r>
                              <m:rPr>
                                <m:brk m:alnAt="7"/>
                              </m:rPr>
                              <a:rPr lang="en-US" altLang="ja-JP" sz="1400" i="1">
                                <a:latin typeface="Cambria Math"/>
                              </a:rPr>
                              <m:t>:</m:t>
                            </m:r>
                            <m:r>
                              <m:rPr>
                                <m:brk m:alnAt="7"/>
                              </m:rPr>
                              <a:rPr lang="ja-JP" altLang="en-US" sz="1400" i="1">
                                <a:latin typeface="Cambria Math"/>
                              </a:rPr>
                              <m:t>伝</m:t>
                            </m:r>
                            <m:r>
                              <a:rPr lang="ja-JP" altLang="en-US" sz="1400" i="1">
                                <a:latin typeface="Cambria Math"/>
                              </a:rPr>
                              <m:t>播先の小領域の頂点数</m:t>
                            </m:r>
                          </m:e>
                        </m:mr>
                        <m:mr>
                          <m:e>
                            <m:r>
                              <a:rPr lang="en-US" altLang="ja-JP" sz="1400">
                                <a:latin typeface="Cambria Math"/>
                              </a:rPr>
                              <m:t>𝐍</m:t>
                            </m:r>
                            <m:r>
                              <a:rPr lang="en-US" altLang="ja-JP" sz="1400" i="1">
                                <a:latin typeface="Cambria Math"/>
                              </a:rPr>
                              <m:t>:</m:t>
                            </m:r>
                            <m:r>
                              <a:rPr lang="ja-JP" altLang="en-US" sz="1400" i="1">
                                <a:latin typeface="Cambria Math"/>
                              </a:rPr>
                              <m:t>伝播元の小領域の頂点数</m:t>
                            </m:r>
                          </m:e>
                        </m:mr>
                      </m:m>
                    </m:oMath>
                  </m:oMathPara>
                </a14:m>
                <a:endParaRPr kumimoji="1" lang="en-US" altLang="ja-JP" sz="1400" dirty="0" smtClean="0"/>
              </a:p>
            </p:txBody>
          </p:sp>
        </mc:Choice>
        <mc:Fallback xmlns="">
          <p:sp>
            <p:nvSpPr>
              <p:cNvPr id="7" name="テキスト ボックス 6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644008" y="2060848"/>
                <a:ext cx="2448272" cy="501356"/>
              </a:xfrm>
              <a:prstGeom prst="rect">
                <a:avLst/>
              </a:prstGeom>
              <a:blipFill rotWithShape="1">
                <a:blip r:embed="rId5"/>
                <a:stretch>
                  <a:fillRect b="-6024"/>
                </a:stretch>
              </a:blipFill>
              <a:ln w="6350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ja-JP" alt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3" name="テキスト ボックス 12"/>
          <p:cNvSpPr txBox="1"/>
          <p:nvPr/>
        </p:nvSpPr>
        <p:spPr>
          <a:xfrm>
            <a:off x="3491880" y="4653136"/>
            <a:ext cx="2052228" cy="430887"/>
          </a:xfrm>
          <a:prstGeom prst="rect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r>
              <a:rPr kumimoji="1" lang="ja-JP" altLang="en-US" sz="2200" b="0" dirty="0" smtClean="0">
                <a:latin typeface="+mn-ea"/>
                <a:ea typeface="+mn-ea"/>
              </a:rPr>
              <a:t>光の伝播行列</a:t>
            </a:r>
            <a:r>
              <a:rPr kumimoji="1" lang="en-US" altLang="ja-JP" sz="2200" dirty="0" smtClean="0">
                <a:latin typeface="Cambria Math" pitchFamily="18" charset="0"/>
                <a:ea typeface="Cambria Math" pitchFamily="18" charset="0"/>
              </a:rPr>
              <a:t>P</a:t>
            </a:r>
            <a:endParaRPr kumimoji="1" lang="ja-JP" altLang="en-US" sz="2200" dirty="0">
              <a:latin typeface="Cambria Math" pitchFamily="18" charset="0"/>
            </a:endParaRPr>
          </a:p>
        </p:txBody>
      </p:sp>
      <p:sp>
        <p:nvSpPr>
          <p:cNvPr id="14" name="角丸四角形 13"/>
          <p:cNvSpPr/>
          <p:nvPr/>
        </p:nvSpPr>
        <p:spPr bwMode="auto">
          <a:xfrm>
            <a:off x="1391033" y="1961633"/>
            <a:ext cx="2935224" cy="1628664"/>
          </a:xfrm>
          <a:prstGeom prst="roundRect">
            <a:avLst/>
          </a:prstGeom>
          <a:solidFill>
            <a:srgbClr val="EEF7F8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1" lang="ja-JP" altLang="en-US" sz="1800" b="1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charset="0"/>
              <a:ea typeface="ＭＳ Ｐゴシック" pitchFamily="50" charset="-128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1" name="テキスト ボックス 10"/>
              <p:cNvSpPr txBox="1"/>
              <p:nvPr/>
            </p:nvSpPr>
            <p:spPr>
              <a:xfrm>
                <a:off x="899592" y="1916832"/>
                <a:ext cx="3960440" cy="1628138"/>
              </a:xfrm>
              <a:prstGeom prst="rect">
                <a:avLst/>
              </a:prstGeom>
              <a:noFill/>
              <a:ln w="6350">
                <a:noFill/>
              </a:ln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m>
                        <m:mPr>
                          <m:mcs>
                            <m:mc>
                              <m:mcPr>
                                <m:count m:val="1"/>
                                <m:mcJc m:val="center"/>
                              </m:mcPr>
                            </m:mc>
                          </m:mcs>
                          <m:ctrlPr>
                            <a:rPr lang="en-US" altLang="ja-JP" sz="2700" i="1">
                              <a:latin typeface="Cambria Math"/>
                            </a:rPr>
                          </m:ctrlPr>
                        </m:mPr>
                        <m:mr>
                          <m:e/>
                        </m:mr>
                        <m:mr>
                          <m:e>
                            <m:r>
                              <a:rPr lang="en-US" altLang="ja-JP" sz="2700">
                                <a:latin typeface="Cambria Math"/>
                              </a:rPr>
                              <m:t> </m:t>
                            </m:r>
                            <m:r>
                              <a:rPr lang="en-US" altLang="ja-JP" sz="2700">
                                <a:latin typeface="Cambria Math"/>
                              </a:rPr>
                              <m:t>𝐌</m:t>
                            </m:r>
                            <m:r>
                              <a:rPr lang="ja-JP" altLang="en-US" sz="2700" i="1">
                                <a:latin typeface="Cambria Math"/>
                              </a:rPr>
                              <m:t>行</m:t>
                            </m:r>
                          </m:e>
                        </m:mr>
                      </m:m>
                      <m:m>
                        <m:mPr>
                          <m:mcs>
                            <m:mc>
                              <m:mcPr>
                                <m:count m:val="1"/>
                                <m:mcJc m:val="center"/>
                              </m:mcPr>
                            </m:mc>
                          </m:mcs>
                          <m:ctrlPr>
                            <a:rPr lang="en-US" altLang="ja-JP" sz="2700" i="1">
                              <a:latin typeface="Cambria Math"/>
                            </a:rPr>
                          </m:ctrlPr>
                        </m:mPr>
                        <m:mr>
                          <m:e>
                            <m:r>
                              <a:rPr lang="en-US" altLang="ja-JP" sz="2700" b="1" i="0">
                                <a:latin typeface="Cambria Math"/>
                              </a:rPr>
                              <m:t>𝐍</m:t>
                            </m:r>
                            <m:r>
                              <a:rPr lang="ja-JP" altLang="en-US" sz="2700" i="1">
                                <a:latin typeface="Cambria Math"/>
                              </a:rPr>
                              <m:t>列</m:t>
                            </m:r>
                          </m:e>
                        </m:mr>
                        <m:mr>
                          <m:e>
                            <m:d>
                              <m:dPr>
                                <m:begChr m:val="["/>
                                <m:endChr m:val="]"/>
                                <m:ctrlPr>
                                  <a:rPr lang="en-US" altLang="ja-JP" sz="2700" i="1">
                                    <a:latin typeface="Cambria Math"/>
                                  </a:rPr>
                                </m:ctrlPr>
                              </m:dPr>
                              <m:e>
                                <m:m>
                                  <m:mPr>
                                    <m:mcs>
                                      <m:mc>
                                        <m:mcPr>
                                          <m:count m:val="3"/>
                                          <m:mcJc m:val="center"/>
                                        </m:mcPr>
                                      </m:mc>
                                    </m:mcs>
                                    <m:ctrlPr>
                                      <a:rPr lang="en-US" altLang="ja-JP" sz="2700" i="1" smtClean="0">
                                        <a:latin typeface="Cambria Math"/>
                                      </a:rPr>
                                    </m:ctrlPr>
                                  </m:mPr>
                                  <m:mr>
                                    <m:e/>
                                    <m:e/>
                                    <m:e/>
                                  </m:mr>
                                  <m:mr>
                                    <m:e/>
                                    <m:e/>
                                    <m:e/>
                                  </m:mr>
                                  <m:mr>
                                    <m:e/>
                                    <m:e/>
                                    <m:e/>
                                  </m:mr>
                                </m:m>
                              </m:e>
                            </m:d>
                          </m:e>
                        </m:mr>
                      </m:m>
                    </m:oMath>
                  </m:oMathPara>
                </a14:m>
                <a:endParaRPr kumimoji="1" lang="en-US" altLang="ja-JP" sz="2700" b="1" dirty="0" smtClean="0"/>
              </a:p>
            </p:txBody>
          </p:sp>
        </mc:Choice>
        <mc:Fallback xmlns="">
          <p:sp>
            <p:nvSpPr>
              <p:cNvPr id="11" name="テキスト ボックス 10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99592" y="1916832"/>
                <a:ext cx="3960440" cy="1628138"/>
              </a:xfrm>
              <a:prstGeom prst="rect">
                <a:avLst/>
              </a:prstGeom>
              <a:blipFill rotWithShape="1">
                <a:blip r:embed="rId6"/>
                <a:stretch>
                  <a:fillRect/>
                </a:stretch>
              </a:blipFill>
              <a:ln w="6350">
                <a:noFill/>
              </a:ln>
            </p:spPr>
            <p:txBody>
              <a:bodyPr/>
              <a:lstStyle/>
              <a:p>
                <a:r>
                  <a:rPr lang="ja-JP" alt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2" name="テキスト ボックス 11"/>
          <p:cNvSpPr txBox="1"/>
          <p:nvPr/>
        </p:nvSpPr>
        <p:spPr>
          <a:xfrm>
            <a:off x="2627784" y="2249577"/>
            <a:ext cx="1138152" cy="1323439"/>
          </a:xfrm>
          <a:prstGeom prst="rect">
            <a:avLst/>
          </a:prstGeom>
          <a:noFill/>
          <a:ln w="12700" cmpd="sng">
            <a:noFill/>
            <a:round/>
          </a:ln>
        </p:spPr>
        <p:txBody>
          <a:bodyPr wrap="square" rtlCol="0">
            <a:spAutoFit/>
          </a:bodyPr>
          <a:lstStyle/>
          <a:p>
            <a:r>
              <a:rPr kumimoji="1" lang="en-US" altLang="ja-JP" sz="8000" b="0" dirty="0" smtClean="0">
                <a:latin typeface="Cambria Math" pitchFamily="18" charset="0"/>
                <a:ea typeface="Cambria Math" pitchFamily="18" charset="0"/>
              </a:rPr>
              <a:t>P</a:t>
            </a:r>
          </a:p>
        </p:txBody>
      </p:sp>
    </p:spTree>
    <p:extLst>
      <p:ext uri="{BB962C8B-B14F-4D97-AF65-F5344CB8AC3E}">
        <p14:creationId xmlns:p14="http://schemas.microsoft.com/office/powerpoint/2010/main" val="12315355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5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25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25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25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25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25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25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  <p:bldP spid="13" grpId="0" animBg="1"/>
      <p:bldP spid="14" grpId="0" animBg="1"/>
      <p:bldP spid="11" grpId="0"/>
      <p:bldP spid="12" grpId="0"/>
    </p:bldLst>
  </p:timing>
</p:sld>
</file>

<file path=ppt/slides/slide8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図 9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28000" y="2206800"/>
            <a:ext cx="7506098" cy="4115854"/>
          </a:xfrm>
          <a:prstGeom prst="rect">
            <a:avLst/>
          </a:prstGeom>
        </p:spPr>
      </p:pic>
      <p:pic>
        <p:nvPicPr>
          <p:cNvPr id="16" name="図 15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28000" y="2206800"/>
            <a:ext cx="7506098" cy="4115854"/>
          </a:xfrm>
          <a:prstGeom prst="rect">
            <a:avLst/>
          </a:prstGeom>
        </p:spPr>
      </p:pic>
      <p:pic>
        <p:nvPicPr>
          <p:cNvPr id="17" name="図 16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28000" y="2206800"/>
            <a:ext cx="7506098" cy="4115854"/>
          </a:xfrm>
          <a:prstGeom prst="rect">
            <a:avLst/>
          </a:prstGeom>
        </p:spPr>
      </p:pic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 dirty="0" smtClean="0"/>
              <a:t>キーアイディア （</a:t>
            </a:r>
            <a:r>
              <a:rPr lang="en-US" altLang="ja-JP" dirty="0" smtClean="0"/>
              <a:t>5/6</a:t>
            </a:r>
            <a:r>
              <a:rPr lang="ja-JP" altLang="en-US" dirty="0"/>
              <a:t>）</a:t>
            </a:r>
            <a:endParaRPr kumimoji="1" lang="ja-JP" altLang="en-US" dirty="0"/>
          </a:p>
        </p:txBody>
      </p:sp>
      <p:sp>
        <p:nvSpPr>
          <p:cNvPr id="8" name="コンテンツ プレースホルダー 7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ja-JP" altLang="en-US" dirty="0" smtClean="0"/>
              <a:t>光の伝播行列</a:t>
            </a:r>
            <a:r>
              <a:rPr lang="en-US" altLang="ja-JP" b="1" dirty="0" smtClean="0">
                <a:latin typeface="Cambria Math" pitchFamily="18" charset="0"/>
                <a:ea typeface="Cambria Math" pitchFamily="18" charset="0"/>
              </a:rPr>
              <a:t>P</a:t>
            </a:r>
            <a:r>
              <a:rPr lang="ja-JP" altLang="en-US" dirty="0" smtClean="0"/>
              <a:t>を利用して光の伝播を高速に計算</a:t>
            </a:r>
            <a:endParaRPr lang="en-US" altLang="ja-JP" dirty="0" smtClean="0"/>
          </a:p>
        </p:txBody>
      </p:sp>
      <p:sp>
        <p:nvSpPr>
          <p:cNvPr id="24" name="角丸四角形 23"/>
          <p:cNvSpPr/>
          <p:nvPr/>
        </p:nvSpPr>
        <p:spPr bwMode="auto">
          <a:xfrm>
            <a:off x="1547664" y="1988840"/>
            <a:ext cx="5544616" cy="1504168"/>
          </a:xfrm>
          <a:prstGeom prst="roundRect">
            <a:avLst/>
          </a:prstGeom>
          <a:solidFill>
            <a:schemeClr val="accent3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1" lang="ja-JP" altLang="en-US" sz="1800" b="1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charset="0"/>
              <a:ea typeface="ＭＳ Ｐゴシック" pitchFamily="50" charset="-128"/>
            </a:endParaRPr>
          </a:p>
        </p:txBody>
      </p:sp>
      <p:sp>
        <p:nvSpPr>
          <p:cNvPr id="20" name="角丸四角形 19"/>
          <p:cNvSpPr/>
          <p:nvPr/>
        </p:nvSpPr>
        <p:spPr bwMode="auto">
          <a:xfrm>
            <a:off x="6300193" y="2153120"/>
            <a:ext cx="576064" cy="1170835"/>
          </a:xfrm>
          <a:prstGeom prst="roundRect">
            <a:avLst/>
          </a:prstGeom>
          <a:solidFill>
            <a:srgbClr val="EFE8FE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1" lang="ja-JP" altLang="en-US" sz="1800" b="1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charset="0"/>
              <a:ea typeface="ＭＳ Ｐゴシック" pitchFamily="50" charset="-128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1" name="テキスト ボックス 10"/>
              <p:cNvSpPr txBox="1"/>
              <p:nvPr/>
            </p:nvSpPr>
            <p:spPr>
              <a:xfrm>
                <a:off x="6300192" y="2351764"/>
                <a:ext cx="648072" cy="828175"/>
              </a:xfrm>
              <a:prstGeom prst="rect">
                <a:avLst/>
              </a:prstGeom>
              <a:noFill/>
              <a:ln w="6350">
                <a:noFill/>
              </a:ln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d>
                        <m:dPr>
                          <m:begChr m:val="["/>
                          <m:endChr m:val="]"/>
                          <m:ctrlPr>
                            <a:rPr kumimoji="1" lang="en-US" altLang="ja-JP" i="1" smtClean="0">
                              <a:latin typeface="Cambria Math"/>
                            </a:rPr>
                          </m:ctrlPr>
                        </m:dPr>
                        <m:e>
                          <m:m>
                            <m:mPr>
                              <m:mcs>
                                <m:mc>
                                  <m:mcPr>
                                    <m:count m:val="1"/>
                                    <m:mcJc m:val="center"/>
                                  </m:mcPr>
                                </m:mc>
                              </m:mcs>
                              <m:ctrlPr>
                                <a:rPr kumimoji="1" lang="en-US" altLang="ja-JP" i="1" smtClean="0">
                                  <a:latin typeface="Cambria Math"/>
                                </a:rPr>
                              </m:ctrlPr>
                            </m:mPr>
                            <m:mr>
                              <m:e>
                                <m:sSub>
                                  <m:sSubPr>
                                    <m:ctrlPr>
                                      <a:rPr kumimoji="1" lang="en-US" altLang="ja-JP" i="1" smtClean="0">
                                        <a:latin typeface="Cambria Math"/>
                                      </a:rPr>
                                    </m:ctrlPr>
                                  </m:sSubPr>
                                  <m:e>
                                    <m:r>
                                      <a:rPr kumimoji="1" lang="en-US" altLang="ja-JP" b="1" i="1" smtClean="0">
                                        <a:latin typeface="Cambria Math"/>
                                      </a:rPr>
                                      <m:t>𝒔</m:t>
                                    </m:r>
                                  </m:e>
                                  <m:sub>
                                    <m:r>
                                      <a:rPr kumimoji="1" lang="en-US" altLang="ja-JP" b="1" i="1" smtClean="0">
                                        <a:latin typeface="Cambria Math"/>
                                      </a:rPr>
                                      <m:t>𝟏</m:t>
                                    </m:r>
                                  </m:sub>
                                </m:sSub>
                              </m:e>
                            </m:mr>
                            <m:mr>
                              <m:e>
                                <m:r>
                                  <a:rPr kumimoji="1" lang="en-US" altLang="ja-JP" i="1" smtClean="0">
                                    <a:latin typeface="Cambria Math"/>
                                  </a:rPr>
                                  <m:t>⋮</m:t>
                                </m:r>
                              </m:e>
                            </m:mr>
                            <m:mr>
                              <m:e>
                                <m:sSub>
                                  <m:sSubPr>
                                    <m:ctrlPr>
                                      <a:rPr kumimoji="1" lang="en-US" altLang="ja-JP" i="1" smtClean="0">
                                        <a:latin typeface="Cambria Math"/>
                                      </a:rPr>
                                    </m:ctrlPr>
                                  </m:sSubPr>
                                  <m:e>
                                    <m:r>
                                      <a:rPr kumimoji="1" lang="en-US" altLang="ja-JP" b="1" i="1" smtClean="0">
                                        <a:latin typeface="Cambria Math"/>
                                      </a:rPr>
                                      <m:t>𝒔</m:t>
                                    </m:r>
                                  </m:e>
                                  <m:sub>
                                    <m:r>
                                      <a:rPr kumimoji="1" lang="en-US" altLang="ja-JP" b="1" i="1" smtClean="0">
                                        <a:latin typeface="Cambria Math"/>
                                      </a:rPr>
                                      <m:t>𝑵</m:t>
                                    </m:r>
                                  </m:sub>
                                </m:sSub>
                              </m:e>
                            </m:mr>
                          </m:m>
                        </m:e>
                      </m:d>
                    </m:oMath>
                  </m:oMathPara>
                </a14:m>
                <a:endParaRPr kumimoji="1" lang="en-US" altLang="ja-JP" dirty="0" smtClean="0"/>
              </a:p>
            </p:txBody>
          </p:sp>
        </mc:Choice>
        <mc:Fallback xmlns="">
          <p:sp>
            <p:nvSpPr>
              <p:cNvPr id="11" name="テキスト ボックス 10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300192" y="2351764"/>
                <a:ext cx="648072" cy="828175"/>
              </a:xfrm>
              <a:prstGeom prst="rect">
                <a:avLst/>
              </a:prstGeom>
              <a:blipFill rotWithShape="1">
                <a:blip r:embed="rId6"/>
                <a:stretch>
                  <a:fillRect/>
                </a:stretch>
              </a:blipFill>
              <a:ln w="6350">
                <a:noFill/>
              </a:ln>
            </p:spPr>
            <p:txBody>
              <a:bodyPr/>
              <a:lstStyle/>
              <a:p>
                <a:r>
                  <a:rPr lang="ja-JP" alt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2" name="テキスト ボックス 11"/>
              <p:cNvSpPr txBox="1"/>
              <p:nvPr/>
            </p:nvSpPr>
            <p:spPr>
              <a:xfrm>
                <a:off x="6156176" y="5925945"/>
                <a:ext cx="2520280" cy="311367"/>
              </a:xfrm>
              <a:prstGeom prst="rect">
                <a:avLst/>
              </a:prstGeom>
              <a:solidFill>
                <a:schemeClr val="bg1"/>
              </a:solidFill>
              <a:ln w="6350">
                <a:solidFill>
                  <a:schemeClr val="tx1"/>
                </a:solidFill>
              </a:ln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altLang="ja-JP" sz="1400">
                          <a:latin typeface="Cambria Math"/>
                        </a:rPr>
                        <m:t>𝐬</m:t>
                      </m:r>
                      <m:r>
                        <a:rPr lang="en-US" altLang="ja-JP" sz="1400" i="1">
                          <a:latin typeface="Cambria Math"/>
                        </a:rPr>
                        <m:t>:</m:t>
                      </m:r>
                      <m:r>
                        <a:rPr lang="ja-JP" altLang="en-US" sz="1400" i="1">
                          <a:latin typeface="Cambria Math"/>
                        </a:rPr>
                        <m:t>伝播元の小領域の頂点の色</m:t>
                      </m:r>
                    </m:oMath>
                  </m:oMathPara>
                </a14:m>
                <a:endParaRPr kumimoji="1" lang="en-US" altLang="ja-JP" sz="1400" dirty="0" smtClean="0"/>
              </a:p>
            </p:txBody>
          </p:sp>
        </mc:Choice>
        <mc:Fallback xmlns="">
          <p:sp>
            <p:nvSpPr>
              <p:cNvPr id="12" name="テキスト ボックス 11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156176" y="5925945"/>
                <a:ext cx="2520280" cy="311367"/>
              </a:xfrm>
              <a:prstGeom prst="rect">
                <a:avLst/>
              </a:prstGeom>
              <a:blipFill rotWithShape="1">
                <a:blip r:embed="rId7"/>
                <a:stretch>
                  <a:fillRect/>
                </a:stretch>
              </a:blipFill>
              <a:ln w="6350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ja-JP" alt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3" name="テキスト ボックス 12"/>
              <p:cNvSpPr txBox="1"/>
              <p:nvPr/>
            </p:nvSpPr>
            <p:spPr>
              <a:xfrm>
                <a:off x="323528" y="5925945"/>
                <a:ext cx="2556284" cy="311367"/>
              </a:xfrm>
              <a:prstGeom prst="rect">
                <a:avLst/>
              </a:prstGeom>
              <a:solidFill>
                <a:schemeClr val="bg1"/>
              </a:solidFill>
              <a:ln w="6350">
                <a:solidFill>
                  <a:schemeClr val="tx1"/>
                </a:solidFill>
              </a:ln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ja-JP" altLang="en-US" sz="1400" b="1" i="1" smtClean="0">
                          <a:latin typeface="Cambria Math"/>
                        </a:rPr>
                        <m:t>𝒅</m:t>
                      </m:r>
                      <m:r>
                        <a:rPr lang="en-US" altLang="ja-JP" sz="1400" i="1">
                          <a:latin typeface="Cambria Math"/>
                        </a:rPr>
                        <m:t>:</m:t>
                      </m:r>
                      <m:r>
                        <a:rPr lang="ja-JP" altLang="en-US" sz="1400" i="1">
                          <a:latin typeface="Cambria Math"/>
                        </a:rPr>
                        <m:t>伝播</m:t>
                      </m:r>
                      <m:r>
                        <a:rPr lang="ja-JP" altLang="en-US" sz="1400" b="1" i="1" smtClean="0">
                          <a:latin typeface="Cambria Math"/>
                        </a:rPr>
                        <m:t>先</m:t>
                      </m:r>
                      <m:r>
                        <a:rPr lang="ja-JP" altLang="en-US" sz="1400" i="1">
                          <a:latin typeface="Cambria Math"/>
                        </a:rPr>
                        <m:t>の小領域の頂点の色</m:t>
                      </m:r>
                    </m:oMath>
                  </m:oMathPara>
                </a14:m>
                <a:endParaRPr kumimoji="1" lang="en-US" altLang="ja-JP" sz="1400" dirty="0" smtClean="0"/>
              </a:p>
            </p:txBody>
          </p:sp>
        </mc:Choice>
        <mc:Fallback xmlns="">
          <p:sp>
            <p:nvSpPr>
              <p:cNvPr id="13" name="テキスト ボックス 12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23528" y="5925945"/>
                <a:ext cx="2556284" cy="311367"/>
              </a:xfrm>
              <a:prstGeom prst="rect">
                <a:avLst/>
              </a:prstGeom>
              <a:blipFill rotWithShape="1">
                <a:blip r:embed="rId8"/>
                <a:stretch>
                  <a:fillRect/>
                </a:stretch>
              </a:blipFill>
              <a:ln w="6350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ja-JP" alt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9" name="角丸四角形 18"/>
          <p:cNvSpPr/>
          <p:nvPr/>
        </p:nvSpPr>
        <p:spPr bwMode="auto">
          <a:xfrm>
            <a:off x="3347864" y="2153120"/>
            <a:ext cx="2232249" cy="1170835"/>
          </a:xfrm>
          <a:prstGeom prst="roundRect">
            <a:avLst/>
          </a:prstGeom>
          <a:solidFill>
            <a:srgbClr val="EEF7F8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1" lang="ja-JP" altLang="en-US" sz="1800" b="1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charset="0"/>
              <a:ea typeface="ＭＳ Ｐゴシック" pitchFamily="50" charset="-128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4" name="テキスト ボックス 13"/>
              <p:cNvSpPr txBox="1"/>
              <p:nvPr/>
            </p:nvSpPr>
            <p:spPr>
              <a:xfrm>
                <a:off x="3222136" y="2107400"/>
                <a:ext cx="2440533" cy="1229888"/>
              </a:xfrm>
              <a:prstGeom prst="rect">
                <a:avLst/>
              </a:prstGeom>
              <a:noFill/>
              <a:ln w="12700" cmpd="sng">
                <a:noFill/>
                <a:round/>
              </a:ln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m>
                        <m:mPr>
                          <m:mcs>
                            <m:mc>
                              <m:mcPr>
                                <m:count m:val="1"/>
                                <m:mcJc m:val="center"/>
                              </m:mcPr>
                            </m:mc>
                          </m:mcs>
                          <m:ctrlPr>
                            <a:rPr lang="en-US" altLang="ja-JP" sz="2000" i="1">
                              <a:latin typeface="Cambria Math"/>
                            </a:rPr>
                          </m:ctrlPr>
                        </m:mPr>
                        <m:mr>
                          <m:e/>
                        </m:mr>
                        <m:mr>
                          <m:e>
                            <m:r>
                              <a:rPr lang="en-US" altLang="ja-JP" sz="2000">
                                <a:latin typeface="Cambria Math"/>
                              </a:rPr>
                              <m:t> </m:t>
                            </m:r>
                            <m:r>
                              <a:rPr lang="en-US" altLang="ja-JP" sz="2000">
                                <a:latin typeface="Cambria Math"/>
                              </a:rPr>
                              <m:t>𝐌</m:t>
                            </m:r>
                            <m:r>
                              <a:rPr lang="ja-JP" altLang="en-US" sz="2000" i="1">
                                <a:latin typeface="Cambria Math"/>
                              </a:rPr>
                              <m:t>行</m:t>
                            </m:r>
                          </m:e>
                        </m:mr>
                      </m:m>
                      <m:m>
                        <m:mPr>
                          <m:mcs>
                            <m:mc>
                              <m:mcPr>
                                <m:count m:val="1"/>
                                <m:mcJc m:val="center"/>
                              </m:mcPr>
                            </m:mc>
                          </m:mcs>
                          <m:ctrlPr>
                            <a:rPr lang="en-US" altLang="ja-JP" sz="2000" i="1">
                              <a:latin typeface="Cambria Math"/>
                            </a:rPr>
                          </m:ctrlPr>
                        </m:mPr>
                        <m:mr>
                          <m:e>
                            <m:r>
                              <a:rPr lang="en-US" altLang="ja-JP" sz="2000" b="1" i="0">
                                <a:latin typeface="Cambria Math"/>
                              </a:rPr>
                              <m:t>𝐍</m:t>
                            </m:r>
                            <m:r>
                              <a:rPr lang="ja-JP" altLang="en-US" sz="2000" i="1">
                                <a:latin typeface="Cambria Math"/>
                              </a:rPr>
                              <m:t>列</m:t>
                            </m:r>
                          </m:e>
                        </m:mr>
                        <m:mr>
                          <m:e>
                            <m:d>
                              <m:dPr>
                                <m:begChr m:val="["/>
                                <m:endChr m:val="]"/>
                                <m:ctrlPr>
                                  <a:rPr lang="en-US" altLang="ja-JP" sz="2000" i="1">
                                    <a:latin typeface="Cambria Math"/>
                                  </a:rPr>
                                </m:ctrlPr>
                              </m:dPr>
                              <m:e>
                                <m:m>
                                  <m:mPr>
                                    <m:mcs>
                                      <m:mc>
                                        <m:mcPr>
                                          <m:count m:val="3"/>
                                          <m:mcJc m:val="center"/>
                                        </m:mcPr>
                                      </m:mc>
                                    </m:mcs>
                                    <m:ctrlPr>
                                      <a:rPr lang="en-US" altLang="ja-JP" sz="2000" i="1" smtClean="0">
                                        <a:latin typeface="Cambria Math"/>
                                      </a:rPr>
                                    </m:ctrlPr>
                                  </m:mPr>
                                  <m:mr>
                                    <m:e/>
                                    <m:e/>
                                    <m:e/>
                                  </m:mr>
                                  <m:mr>
                                    <m:e/>
                                    <m:e/>
                                    <m:e/>
                                  </m:mr>
                                  <m:mr>
                                    <m:e/>
                                    <m:e/>
                                    <m:e/>
                                  </m:mr>
                                </m:m>
                              </m:e>
                            </m:d>
                          </m:e>
                        </m:mr>
                      </m:m>
                    </m:oMath>
                  </m:oMathPara>
                </a14:m>
                <a:endParaRPr kumimoji="1" lang="en-US" altLang="ja-JP" sz="2000" dirty="0" smtClean="0"/>
              </a:p>
            </p:txBody>
          </p:sp>
        </mc:Choice>
        <mc:Fallback xmlns="">
          <p:sp>
            <p:nvSpPr>
              <p:cNvPr id="14" name="テキスト ボックス 13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222136" y="2107400"/>
                <a:ext cx="2440533" cy="1229888"/>
              </a:xfrm>
              <a:prstGeom prst="rect">
                <a:avLst/>
              </a:prstGeom>
              <a:blipFill rotWithShape="1">
                <a:blip r:embed="rId9"/>
                <a:stretch>
                  <a:fillRect/>
                </a:stretch>
              </a:blipFill>
              <a:ln w="12700" cmpd="sng">
                <a:noFill/>
                <a:round/>
              </a:ln>
            </p:spPr>
            <p:txBody>
              <a:bodyPr/>
              <a:lstStyle/>
              <a:p>
                <a:r>
                  <a:rPr lang="ja-JP" alt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21" name="角丸四角形 20"/>
          <p:cNvSpPr/>
          <p:nvPr/>
        </p:nvSpPr>
        <p:spPr bwMode="auto">
          <a:xfrm>
            <a:off x="1808470" y="2153120"/>
            <a:ext cx="576064" cy="1170835"/>
          </a:xfrm>
          <a:prstGeom prst="roundRect">
            <a:avLst/>
          </a:prstGeom>
          <a:solidFill>
            <a:srgbClr val="FFF3E7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1" lang="ja-JP" altLang="en-US" sz="1800" b="1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charset="0"/>
              <a:ea typeface="ＭＳ Ｐゴシック" pitchFamily="50" charset="-128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5" name="テキスト ボックス 14"/>
              <p:cNvSpPr txBox="1"/>
              <p:nvPr/>
            </p:nvSpPr>
            <p:spPr>
              <a:xfrm>
                <a:off x="1763688" y="2267927"/>
                <a:ext cx="720080" cy="972702"/>
              </a:xfrm>
              <a:prstGeom prst="rect">
                <a:avLst/>
              </a:prstGeom>
              <a:noFill/>
              <a:ln w="6350">
                <a:noFill/>
              </a:ln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d>
                        <m:dPr>
                          <m:begChr m:val="["/>
                          <m:endChr m:val="]"/>
                          <m:ctrlPr>
                            <a:rPr kumimoji="1" lang="en-US" altLang="ja-JP" i="1" smtClean="0">
                              <a:latin typeface="Cambria Math"/>
                            </a:rPr>
                          </m:ctrlPr>
                        </m:dPr>
                        <m:e>
                          <m:m>
                            <m:mPr>
                              <m:mcs>
                                <m:mc>
                                  <m:mcPr>
                                    <m:count m:val="1"/>
                                    <m:mcJc m:val="center"/>
                                  </m:mcPr>
                                </m:mc>
                              </m:mcs>
                              <m:ctrlPr>
                                <a:rPr kumimoji="1" lang="en-US" altLang="ja-JP" i="1" smtClean="0">
                                  <a:latin typeface="Cambria Math"/>
                                </a:rPr>
                              </m:ctrlPr>
                            </m:mPr>
                            <m:mr>
                              <m:e>
                                <m:sSub>
                                  <m:sSubPr>
                                    <m:ctrlPr>
                                      <a:rPr kumimoji="1" lang="en-US" altLang="ja-JP" i="1" smtClean="0">
                                        <a:latin typeface="Cambria Math"/>
                                      </a:rPr>
                                    </m:ctrlPr>
                                  </m:sSubPr>
                                  <m:e>
                                    <m:r>
                                      <a:rPr kumimoji="1" lang="en-US" altLang="ja-JP" b="1" i="1" smtClean="0">
                                        <a:latin typeface="Cambria Math"/>
                                      </a:rPr>
                                      <m:t>𝒅</m:t>
                                    </m:r>
                                  </m:e>
                                  <m:sub>
                                    <m:r>
                                      <a:rPr kumimoji="1" lang="en-US" altLang="ja-JP" b="1" i="1" smtClean="0">
                                        <a:latin typeface="Cambria Math"/>
                                      </a:rPr>
                                      <m:t>𝟏</m:t>
                                    </m:r>
                                  </m:sub>
                                </m:sSub>
                              </m:e>
                            </m:mr>
                            <m:mr>
                              <m:e>
                                <m:r>
                                  <a:rPr kumimoji="1" lang="en-US" altLang="ja-JP" i="1" smtClean="0">
                                    <a:latin typeface="Cambria Math"/>
                                  </a:rPr>
                                  <m:t>⋮</m:t>
                                </m:r>
                              </m:e>
                            </m:mr>
                            <m:mr>
                              <m:e>
                                <m:sSub>
                                  <m:sSubPr>
                                    <m:ctrlPr>
                                      <a:rPr kumimoji="1" lang="en-US" altLang="ja-JP" i="1" smtClean="0">
                                        <a:latin typeface="Cambria Math"/>
                                      </a:rPr>
                                    </m:ctrlPr>
                                  </m:sSubPr>
                                  <m:e>
                                    <m:r>
                                      <a:rPr kumimoji="1" lang="en-US" altLang="ja-JP" b="1" i="1" smtClean="0">
                                        <a:latin typeface="Cambria Math"/>
                                      </a:rPr>
                                      <m:t>𝒅</m:t>
                                    </m:r>
                                  </m:e>
                                  <m:sub>
                                    <m:r>
                                      <a:rPr kumimoji="1" lang="en-US" altLang="ja-JP" b="1" i="1" smtClean="0">
                                        <a:latin typeface="Cambria Math"/>
                                      </a:rPr>
                                      <m:t>𝑴</m:t>
                                    </m:r>
                                  </m:sub>
                                </m:sSub>
                              </m:e>
                            </m:mr>
                          </m:m>
                        </m:e>
                      </m:d>
                    </m:oMath>
                  </m:oMathPara>
                </a14:m>
                <a:endParaRPr kumimoji="1" lang="en-US" altLang="ja-JP" dirty="0" smtClean="0"/>
              </a:p>
            </p:txBody>
          </p:sp>
        </mc:Choice>
        <mc:Fallback xmlns="">
          <p:sp>
            <p:nvSpPr>
              <p:cNvPr id="15" name="テキスト ボックス 14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763688" y="2267927"/>
                <a:ext cx="720080" cy="972702"/>
              </a:xfrm>
              <a:prstGeom prst="rect">
                <a:avLst/>
              </a:prstGeom>
              <a:blipFill rotWithShape="1">
                <a:blip r:embed="rId10"/>
                <a:stretch>
                  <a:fillRect/>
                </a:stretch>
              </a:blipFill>
              <a:ln w="6350">
                <a:noFill/>
              </a:ln>
            </p:spPr>
            <p:txBody>
              <a:bodyPr/>
              <a:lstStyle/>
              <a:p>
                <a:r>
                  <a:rPr lang="ja-JP" alt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8" name="テキスト ボックス 17"/>
              <p:cNvSpPr txBox="1"/>
              <p:nvPr/>
            </p:nvSpPr>
            <p:spPr>
              <a:xfrm>
                <a:off x="5796136" y="2574258"/>
                <a:ext cx="360040" cy="461665"/>
              </a:xfrm>
              <a:prstGeom prst="rect">
                <a:avLst/>
              </a:prstGeom>
              <a:noFill/>
              <a:ln w="6350">
                <a:noFill/>
              </a:ln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kumimoji="1" lang="en-US" altLang="ja-JP" sz="2400" i="1" smtClean="0">
                          <a:latin typeface="Cambria Math"/>
                          <a:ea typeface="Cambria Math"/>
                        </a:rPr>
                        <m:t>×</m:t>
                      </m:r>
                    </m:oMath>
                  </m:oMathPara>
                </a14:m>
                <a:endParaRPr kumimoji="1" lang="en-US" altLang="ja-JP" sz="2400" dirty="0" smtClean="0"/>
              </a:p>
            </p:txBody>
          </p:sp>
        </mc:Choice>
        <mc:Fallback xmlns="">
          <p:sp>
            <p:nvSpPr>
              <p:cNvPr id="18" name="テキスト ボックス 17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796136" y="2574258"/>
                <a:ext cx="360040" cy="461665"/>
              </a:xfrm>
              <a:prstGeom prst="rect">
                <a:avLst/>
              </a:prstGeom>
              <a:blipFill rotWithShape="1">
                <a:blip r:embed="rId11"/>
                <a:stretch>
                  <a:fillRect l="-16949"/>
                </a:stretch>
              </a:blipFill>
              <a:ln w="6350">
                <a:noFill/>
              </a:ln>
            </p:spPr>
            <p:txBody>
              <a:bodyPr/>
              <a:lstStyle/>
              <a:p>
                <a:r>
                  <a:rPr lang="ja-JP" alt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2" name="テキスト ボックス 21"/>
              <p:cNvSpPr txBox="1"/>
              <p:nvPr/>
            </p:nvSpPr>
            <p:spPr>
              <a:xfrm>
                <a:off x="2699792" y="2574258"/>
                <a:ext cx="360040" cy="461665"/>
              </a:xfrm>
              <a:prstGeom prst="rect">
                <a:avLst/>
              </a:prstGeom>
              <a:noFill/>
              <a:ln w="6350">
                <a:noFill/>
              </a:ln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kumimoji="1" lang="en-US" altLang="ja-JP" sz="2400" i="1" smtClean="0">
                          <a:latin typeface="Cambria Math"/>
                          <a:ea typeface="Cambria Math"/>
                        </a:rPr>
                        <m:t>=</m:t>
                      </m:r>
                    </m:oMath>
                  </m:oMathPara>
                </a14:m>
                <a:endParaRPr kumimoji="1" lang="en-US" altLang="ja-JP" sz="2400" dirty="0" smtClean="0"/>
              </a:p>
            </p:txBody>
          </p:sp>
        </mc:Choice>
        <mc:Fallback xmlns="">
          <p:sp>
            <p:nvSpPr>
              <p:cNvPr id="22" name="テキスト ボックス 21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699792" y="2574258"/>
                <a:ext cx="360040" cy="461665"/>
              </a:xfrm>
              <a:prstGeom prst="rect">
                <a:avLst/>
              </a:prstGeom>
              <a:blipFill rotWithShape="1">
                <a:blip r:embed="rId12"/>
                <a:stretch>
                  <a:fillRect l="-11864"/>
                </a:stretch>
              </a:blipFill>
              <a:ln w="6350">
                <a:noFill/>
              </a:ln>
            </p:spPr>
            <p:txBody>
              <a:bodyPr/>
              <a:lstStyle/>
              <a:p>
                <a:r>
                  <a:rPr lang="ja-JP" altLang="en-US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27" name="直線矢印コネクタ 26"/>
          <p:cNvCxnSpPr/>
          <p:nvPr/>
        </p:nvCxnSpPr>
        <p:spPr bwMode="auto">
          <a:xfrm flipV="1">
            <a:off x="6601782" y="3323955"/>
            <a:ext cx="0" cy="1544624"/>
          </a:xfrm>
          <a:prstGeom prst="straightConnector1">
            <a:avLst/>
          </a:prstGeom>
          <a:solidFill>
            <a:schemeClr val="accent1"/>
          </a:solidFill>
          <a:ln w="50800" cap="flat" cmpd="sng" algn="ctr">
            <a:solidFill>
              <a:schemeClr val="tx1">
                <a:alpha val="20000"/>
              </a:schemeClr>
            </a:solidFill>
            <a:prstDash val="solid"/>
            <a:round/>
            <a:headEnd type="none" w="med" len="med"/>
            <a:tailEnd type="stealth" w="lg" len="lg"/>
          </a:ln>
          <a:effectLst/>
        </p:spPr>
      </p:cxnSp>
      <p:cxnSp>
        <p:nvCxnSpPr>
          <p:cNvPr id="30" name="直線矢印コネクタ 29"/>
          <p:cNvCxnSpPr/>
          <p:nvPr/>
        </p:nvCxnSpPr>
        <p:spPr bwMode="auto">
          <a:xfrm flipV="1">
            <a:off x="2111169" y="3323955"/>
            <a:ext cx="0" cy="1544624"/>
          </a:xfrm>
          <a:prstGeom prst="straightConnector1">
            <a:avLst/>
          </a:prstGeom>
          <a:solidFill>
            <a:schemeClr val="accent1"/>
          </a:solidFill>
          <a:ln w="50800" cap="flat" cmpd="sng" algn="ctr">
            <a:solidFill>
              <a:schemeClr val="tx1">
                <a:alpha val="20000"/>
              </a:schemeClr>
            </a:solidFill>
            <a:prstDash val="solid"/>
            <a:round/>
            <a:headEnd type="stealth" w="lg" len="lg"/>
            <a:tailEnd type="none" w="lg" len="lg"/>
          </a:ln>
          <a:effectLst/>
        </p:spPr>
      </p:cxnSp>
      <p:sp>
        <p:nvSpPr>
          <p:cNvPr id="23" name="テキスト ボックス 22"/>
          <p:cNvSpPr txBox="1"/>
          <p:nvPr/>
        </p:nvSpPr>
        <p:spPr>
          <a:xfrm>
            <a:off x="4081920" y="2394600"/>
            <a:ext cx="1138152" cy="938719"/>
          </a:xfrm>
          <a:prstGeom prst="rect">
            <a:avLst/>
          </a:prstGeom>
          <a:noFill/>
          <a:ln w="12700" cmpd="sng">
            <a:noFill/>
            <a:round/>
          </a:ln>
        </p:spPr>
        <p:txBody>
          <a:bodyPr wrap="square" rtlCol="0">
            <a:spAutoFit/>
          </a:bodyPr>
          <a:lstStyle/>
          <a:p>
            <a:r>
              <a:rPr kumimoji="1" lang="en-US" altLang="ja-JP" sz="5500" b="0" dirty="0" smtClean="0">
                <a:latin typeface="Cambria Math" pitchFamily="18" charset="0"/>
                <a:ea typeface="Cambria Math" pitchFamily="18" charset="0"/>
              </a:rPr>
              <a:t>P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25" name="テキスト ボックス 24"/>
              <p:cNvSpPr txBox="1"/>
              <p:nvPr/>
            </p:nvSpPr>
            <p:spPr>
              <a:xfrm>
                <a:off x="3248424" y="5925945"/>
                <a:ext cx="2448272" cy="501356"/>
              </a:xfrm>
              <a:prstGeom prst="rect">
                <a:avLst/>
              </a:prstGeom>
              <a:solidFill>
                <a:schemeClr val="bg1"/>
              </a:solidFill>
              <a:ln w="6350">
                <a:solidFill>
                  <a:schemeClr val="tx1"/>
                </a:solidFill>
              </a:ln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m>
                        <m:mPr>
                          <m:mcs>
                            <m:mc>
                              <m:mcPr>
                                <m:count m:val="1"/>
                                <m:mcJc m:val="center"/>
                              </m:mcPr>
                            </m:mc>
                          </m:mcs>
                          <m:ctrlPr>
                            <a:rPr lang="en-US" altLang="ja-JP" sz="1400" i="1" smtClean="0">
                              <a:latin typeface="Cambria Math"/>
                            </a:rPr>
                          </m:ctrlPr>
                        </m:mPr>
                        <m:mr>
                          <m:e>
                            <m:r>
                              <m:rPr>
                                <m:brk m:alnAt="7"/>
                              </m:rPr>
                              <a:rPr lang="en-US" altLang="ja-JP" sz="1400">
                                <a:latin typeface="Cambria Math"/>
                              </a:rPr>
                              <m:t>𝐌</m:t>
                            </m:r>
                            <m:r>
                              <m:rPr>
                                <m:brk m:alnAt="7"/>
                              </m:rPr>
                              <a:rPr lang="en-US" altLang="ja-JP" sz="1400" i="1">
                                <a:latin typeface="Cambria Math"/>
                              </a:rPr>
                              <m:t>:</m:t>
                            </m:r>
                            <m:r>
                              <m:rPr>
                                <m:brk m:alnAt="7"/>
                              </m:rPr>
                              <a:rPr lang="ja-JP" altLang="en-US" sz="1400" i="1">
                                <a:latin typeface="Cambria Math"/>
                              </a:rPr>
                              <m:t>伝</m:t>
                            </m:r>
                            <m:r>
                              <a:rPr lang="ja-JP" altLang="en-US" sz="1400" i="1">
                                <a:latin typeface="Cambria Math"/>
                              </a:rPr>
                              <m:t>播先の小領域の頂点数</m:t>
                            </m:r>
                          </m:e>
                        </m:mr>
                        <m:mr>
                          <m:e>
                            <m:r>
                              <a:rPr lang="en-US" altLang="ja-JP" sz="1400">
                                <a:latin typeface="Cambria Math"/>
                              </a:rPr>
                              <m:t>𝐍</m:t>
                            </m:r>
                            <m:r>
                              <a:rPr lang="en-US" altLang="ja-JP" sz="1400" i="1">
                                <a:latin typeface="Cambria Math"/>
                              </a:rPr>
                              <m:t>:</m:t>
                            </m:r>
                            <m:r>
                              <a:rPr lang="ja-JP" altLang="en-US" sz="1400" i="1">
                                <a:latin typeface="Cambria Math"/>
                              </a:rPr>
                              <m:t>伝播元の小領域の頂点数</m:t>
                            </m:r>
                          </m:e>
                        </m:mr>
                      </m:m>
                    </m:oMath>
                  </m:oMathPara>
                </a14:m>
                <a:endParaRPr kumimoji="1" lang="en-US" altLang="ja-JP" sz="1400" dirty="0" smtClean="0"/>
              </a:p>
            </p:txBody>
          </p:sp>
        </mc:Choice>
        <mc:Fallback xmlns="">
          <p:sp>
            <p:nvSpPr>
              <p:cNvPr id="25" name="テキスト ボックス 24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248424" y="5925945"/>
                <a:ext cx="2448272" cy="501356"/>
              </a:xfrm>
              <a:prstGeom prst="rect">
                <a:avLst/>
              </a:prstGeom>
              <a:blipFill rotWithShape="1">
                <a:blip r:embed="rId13"/>
                <a:stretch>
                  <a:fillRect b="-6024"/>
                </a:stretch>
              </a:blipFill>
              <a:ln w="6350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ja-JP" alt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346543420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5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25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25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25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25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25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25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" dur="25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25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25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5" dur="25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6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8" dur="25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0" grpId="0" animBg="1"/>
      <p:bldP spid="11" grpId="0"/>
      <p:bldP spid="12" grpId="0" animBg="1"/>
      <p:bldP spid="13" grpId="0" animBg="1"/>
      <p:bldP spid="21" grpId="0" animBg="1"/>
      <p:bldP spid="15" grpId="0"/>
      <p:bldP spid="18" grpId="0"/>
      <p:bldP spid="22" grpId="0"/>
    </p:bldLst>
  </p:timing>
</p:sld>
</file>

<file path=ppt/slides/slide9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 dirty="0" smtClean="0"/>
              <a:t>キーアイディア （</a:t>
            </a:r>
            <a:r>
              <a:rPr lang="en-US" altLang="ja-JP" dirty="0" smtClean="0"/>
              <a:t>6/6</a:t>
            </a:r>
            <a:r>
              <a:rPr lang="ja-JP" altLang="en-US" dirty="0"/>
              <a:t>）</a:t>
            </a:r>
            <a:endParaRPr kumimoji="1" lang="ja-JP" altLang="en-US" dirty="0"/>
          </a:p>
        </p:txBody>
      </p:sp>
      <p:sp>
        <p:nvSpPr>
          <p:cNvPr id="8" name="コンテンツ プレースホルダー 7"/>
          <p:cNvSpPr>
            <a:spLocks noGrp="1"/>
          </p:cNvSpPr>
          <p:nvPr>
            <p:ph idx="1"/>
          </p:nvPr>
        </p:nvSpPr>
        <p:spPr>
          <a:xfrm>
            <a:off x="309452" y="1334811"/>
            <a:ext cx="8641903" cy="5112568"/>
          </a:xfrm>
        </p:spPr>
        <p:txBody>
          <a:bodyPr/>
          <a:lstStyle/>
          <a:p>
            <a:r>
              <a:rPr lang="ja-JP" altLang="en-US" dirty="0" smtClean="0"/>
              <a:t>光の伝播を係数からの変換に修正</a:t>
            </a:r>
            <a:endParaRPr lang="en-US" altLang="ja-JP" dirty="0" smtClean="0"/>
          </a:p>
        </p:txBody>
      </p:sp>
      <p:sp>
        <p:nvSpPr>
          <p:cNvPr id="5" name="角丸四角形 4"/>
          <p:cNvSpPr/>
          <p:nvPr/>
        </p:nvSpPr>
        <p:spPr bwMode="auto">
          <a:xfrm rot="5400000">
            <a:off x="3628141" y="624465"/>
            <a:ext cx="1774493" cy="8587104"/>
          </a:xfrm>
          <a:prstGeom prst="roundRect">
            <a:avLst>
              <a:gd name="adj" fmla="val 8054"/>
            </a:avLst>
          </a:prstGeom>
          <a:gradFill>
            <a:gsLst>
              <a:gs pos="0">
                <a:srgbClr val="DDE8CA"/>
              </a:gs>
              <a:gs pos="80000">
                <a:srgbClr val="E7EFD9"/>
              </a:gs>
              <a:gs pos="100000">
                <a:schemeClr val="accent3">
                  <a:shade val="94000"/>
                  <a:satMod val="135000"/>
                </a:schemeClr>
              </a:gs>
            </a:gsLst>
          </a:gradFill>
          <a:ln w="19050">
            <a:solidFill>
              <a:srgbClr val="FF0000"/>
            </a:solidFill>
            <a:headEnd type="none" w="med" len="med"/>
            <a:tailEnd type="none" w="med" len="med"/>
          </a:ln>
        </p:spPr>
        <p:style>
          <a:lnRef idx="1">
            <a:schemeClr val="accent3"/>
          </a:lnRef>
          <a:fillRef idx="3">
            <a:schemeClr val="accent3"/>
          </a:fillRef>
          <a:effectRef idx="2">
            <a:schemeClr val="accent3"/>
          </a:effectRef>
          <a:fontRef idx="minor">
            <a:schemeClr val="lt1"/>
          </a:fontRef>
        </p:style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1" lang="ja-JP" altLang="en-US" sz="1600" b="1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charset="0"/>
              <a:ea typeface="ＭＳ Ｐゴシック" pitchFamily="50" charset="-128"/>
            </a:endParaRPr>
          </a:p>
        </p:txBody>
      </p:sp>
      <p:pic>
        <p:nvPicPr>
          <p:cNvPr id="6" name="Picture 17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rightnessContrast bright="35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25175" y="4356583"/>
            <a:ext cx="1215997" cy="121599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7" name="Picture 33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brightnessContrast bright="35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248567" y="4346544"/>
            <a:ext cx="1236075" cy="12360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9" name="Picture 34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brightnessContrast bright="35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38258" y="4346544"/>
            <a:ext cx="1236075" cy="12360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" name="Picture 35"/>
          <p:cNvPicPr>
            <a:picLocks noChangeAspect="1" noChangeArrowheads="1"/>
          </p:cNvPicPr>
          <p:nvPr/>
        </p:nvPicPr>
        <p:blipFill>
          <a:blip r:embed="rId8" cstate="print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brightnessContrast bright="35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177917" y="4346544"/>
            <a:ext cx="1236075" cy="12360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11" name="テキスト ボックス 10"/>
          <p:cNvSpPr txBox="1"/>
          <p:nvPr/>
        </p:nvSpPr>
        <p:spPr>
          <a:xfrm>
            <a:off x="8368743" y="4750023"/>
            <a:ext cx="667753" cy="47986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ja-JP" altLang="en-US" sz="2400" dirty="0" smtClean="0"/>
              <a:t>・・・</a:t>
            </a:r>
            <a:endParaRPr kumimoji="1" lang="ja-JP" altLang="en-US" sz="2400" dirty="0"/>
          </a:p>
        </p:txBody>
      </p:sp>
      <p:pic>
        <p:nvPicPr>
          <p:cNvPr id="12" name="Picture 10"/>
          <p:cNvPicPr>
            <a:picLocks noChangeAspect="1" noChangeArrowheads="1"/>
          </p:cNvPicPr>
          <p:nvPr/>
        </p:nvPicPr>
        <p:blipFill>
          <a:blip r:embed="rId10" cstate="print">
            <a:extLst>
              <a:ext uri="{BEBA8EAE-BF5A-486C-A8C5-ECC9F3942E4B}">
                <a14:imgProps xmlns:a14="http://schemas.microsoft.com/office/drawing/2010/main">
                  <a14:imgLayer r:embed="rId11">
                    <a14:imgEffect>
                      <a14:brightnessContrast bright="25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18114" y="2350788"/>
            <a:ext cx="1222228" cy="122222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3" name="Picture 11"/>
          <p:cNvPicPr>
            <a:picLocks noChangeAspect="1" noChangeArrowheads="1"/>
          </p:cNvPicPr>
          <p:nvPr/>
        </p:nvPicPr>
        <p:blipFill>
          <a:blip r:embed="rId12" cstate="print">
            <a:extLst>
              <a:ext uri="{BEBA8EAE-BF5A-486C-A8C5-ECC9F3942E4B}">
                <a14:imgProps xmlns:a14="http://schemas.microsoft.com/office/drawing/2010/main">
                  <a14:imgLayer r:embed="rId13">
                    <a14:imgEffect>
                      <a14:brightnessContrast bright="25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54056" y="2333385"/>
            <a:ext cx="1222228" cy="122222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4" name="Picture 12"/>
          <p:cNvPicPr>
            <a:picLocks noChangeAspect="1" noChangeArrowheads="1"/>
          </p:cNvPicPr>
          <p:nvPr/>
        </p:nvPicPr>
        <p:blipFill>
          <a:blip r:embed="rId14" cstate="print">
            <a:extLst>
              <a:ext uri="{BEBA8EAE-BF5A-486C-A8C5-ECC9F3942E4B}">
                <a14:imgProps xmlns:a14="http://schemas.microsoft.com/office/drawing/2010/main">
                  <a14:imgLayer r:embed="rId15">
                    <a14:imgEffect>
                      <a14:brightnessContrast bright="25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232213" y="2337255"/>
            <a:ext cx="1222228" cy="122222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5" name="Picture 13"/>
          <p:cNvPicPr>
            <a:picLocks noChangeAspect="1" noChangeArrowheads="1"/>
          </p:cNvPicPr>
          <p:nvPr/>
        </p:nvPicPr>
        <p:blipFill>
          <a:blip r:embed="rId16" cstate="print">
            <a:extLst>
              <a:ext uri="{BEBA8EAE-BF5A-486C-A8C5-ECC9F3942E4B}">
                <a14:imgProps xmlns:a14="http://schemas.microsoft.com/office/drawing/2010/main">
                  <a14:imgLayer r:embed="rId17">
                    <a14:imgEffect>
                      <a14:brightnessContrast bright="25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184840" y="2333385"/>
            <a:ext cx="1222228" cy="122222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0" name="テキスト ボックス 19"/>
          <p:cNvSpPr txBox="1"/>
          <p:nvPr/>
        </p:nvSpPr>
        <p:spPr>
          <a:xfrm>
            <a:off x="8368743" y="2721969"/>
            <a:ext cx="667753" cy="47986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ja-JP" altLang="en-US" sz="2400" dirty="0" smtClean="0"/>
              <a:t>・・・</a:t>
            </a:r>
            <a:endParaRPr kumimoji="1" lang="ja-JP" altLang="en-US" sz="2400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21" name="テキスト ボックス 20"/>
              <p:cNvSpPr txBox="1"/>
              <p:nvPr/>
            </p:nvSpPr>
            <p:spPr>
              <a:xfrm>
                <a:off x="2776649" y="4632580"/>
                <a:ext cx="559614" cy="536319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kumimoji="1" lang="en-US" altLang="ja-JP" sz="2800" i="1" smtClean="0">
                              <a:solidFill>
                                <a:schemeClr val="tx1"/>
                              </a:solidFill>
                              <a:latin typeface="Cambria Math"/>
                            </a:rPr>
                          </m:ctrlPr>
                        </m:sSubPr>
                        <m:e>
                          <m:r>
                            <a:rPr kumimoji="1" lang="en-US" altLang="ja-JP" sz="2800" b="1" i="1" smtClean="0">
                              <a:solidFill>
                                <a:schemeClr val="tx1"/>
                              </a:solidFill>
                              <a:latin typeface="Cambria Math"/>
                            </a:rPr>
                            <m:t>𝒘</m:t>
                          </m:r>
                        </m:e>
                        <m:sub>
                          <m:r>
                            <a:rPr kumimoji="1" lang="en-US" altLang="ja-JP" sz="2800" b="1" i="1" smtClean="0">
                              <a:solidFill>
                                <a:schemeClr val="tx1"/>
                              </a:solidFill>
                              <a:latin typeface="Cambria Math"/>
                            </a:rPr>
                            <m:t>𝟏</m:t>
                          </m:r>
                        </m:sub>
                      </m:sSub>
                    </m:oMath>
                  </m:oMathPara>
                </a14:m>
                <a:endParaRPr kumimoji="1" lang="ja-JP" altLang="en-US" sz="2800" dirty="0">
                  <a:solidFill>
                    <a:schemeClr val="tx1"/>
                  </a:solidFill>
                </a:endParaRPr>
              </a:p>
            </p:txBody>
          </p:sp>
        </mc:Choice>
        <mc:Fallback xmlns="">
          <p:sp>
            <p:nvSpPr>
              <p:cNvPr id="21" name="テキスト ボックス 20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776649" y="4632580"/>
                <a:ext cx="559614" cy="536319"/>
              </a:xfrm>
              <a:prstGeom prst="rect">
                <a:avLst/>
              </a:prstGeom>
              <a:blipFill rotWithShape="1">
                <a:blip r:embed="rId18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ja-JP" alt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2" name="テキスト ボックス 21"/>
              <p:cNvSpPr txBox="1"/>
              <p:nvPr/>
            </p:nvSpPr>
            <p:spPr>
              <a:xfrm>
                <a:off x="4554489" y="4632581"/>
                <a:ext cx="725458" cy="536319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altLang="ja-JP" sz="2800" i="1" smtClean="0">
                          <a:solidFill>
                            <a:schemeClr val="tx1"/>
                          </a:solidFill>
                          <a:latin typeface="Cambria Math"/>
                        </a:rPr>
                        <m:t>+</m:t>
                      </m:r>
                      <m:sSub>
                        <m:sSubPr>
                          <m:ctrlPr>
                            <a:rPr kumimoji="1" lang="en-US" altLang="ja-JP" sz="2800" i="1" smtClean="0">
                              <a:solidFill>
                                <a:schemeClr val="tx1"/>
                              </a:solidFill>
                              <a:latin typeface="Cambria Math"/>
                            </a:rPr>
                          </m:ctrlPr>
                        </m:sSubPr>
                        <m:e>
                          <m:r>
                            <a:rPr kumimoji="1" lang="en-US" altLang="ja-JP" sz="2800" b="1" i="1" smtClean="0">
                              <a:solidFill>
                                <a:schemeClr val="tx1"/>
                              </a:solidFill>
                              <a:latin typeface="Cambria Math"/>
                            </a:rPr>
                            <m:t>𝒘</m:t>
                          </m:r>
                        </m:e>
                        <m:sub>
                          <m:r>
                            <a:rPr kumimoji="1" lang="en-US" altLang="ja-JP" sz="2800" b="1" i="1" smtClean="0">
                              <a:solidFill>
                                <a:schemeClr val="tx1"/>
                              </a:solidFill>
                              <a:latin typeface="Cambria Math"/>
                            </a:rPr>
                            <m:t>𝟐</m:t>
                          </m:r>
                        </m:sub>
                      </m:sSub>
                    </m:oMath>
                  </m:oMathPara>
                </a14:m>
                <a:endParaRPr kumimoji="1" lang="ja-JP" altLang="en-US" sz="2800" dirty="0">
                  <a:solidFill>
                    <a:schemeClr val="tx1"/>
                  </a:solidFill>
                </a:endParaRPr>
              </a:p>
            </p:txBody>
          </p:sp>
        </mc:Choice>
        <mc:Fallback xmlns="">
          <p:sp>
            <p:nvSpPr>
              <p:cNvPr id="22" name="テキスト ボックス 21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554489" y="4632581"/>
                <a:ext cx="725458" cy="536319"/>
              </a:xfrm>
              <a:prstGeom prst="rect">
                <a:avLst/>
              </a:prstGeom>
              <a:blipFill rotWithShape="1">
                <a:blip r:embed="rId19"/>
                <a:stretch>
                  <a:fillRect l="-2521"/>
                </a:stretch>
              </a:blipFill>
            </p:spPr>
            <p:txBody>
              <a:bodyPr/>
              <a:lstStyle/>
              <a:p>
                <a:r>
                  <a:rPr lang="ja-JP" alt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3" name="テキスト ボックス 22"/>
              <p:cNvSpPr txBox="1"/>
              <p:nvPr/>
            </p:nvSpPr>
            <p:spPr>
              <a:xfrm>
                <a:off x="6491016" y="4632581"/>
                <a:ext cx="785402" cy="536319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altLang="ja-JP" sz="2800" i="1" smtClean="0">
                          <a:solidFill>
                            <a:schemeClr val="tx1"/>
                          </a:solidFill>
                          <a:latin typeface="Cambria Math"/>
                        </a:rPr>
                        <m:t>+</m:t>
                      </m:r>
                      <m:sSub>
                        <m:sSubPr>
                          <m:ctrlPr>
                            <a:rPr kumimoji="1" lang="en-US" altLang="ja-JP" sz="2800" i="1" smtClean="0">
                              <a:solidFill>
                                <a:schemeClr val="tx1"/>
                              </a:solidFill>
                              <a:latin typeface="Cambria Math"/>
                            </a:rPr>
                          </m:ctrlPr>
                        </m:sSubPr>
                        <m:e>
                          <m:r>
                            <a:rPr kumimoji="1" lang="en-US" altLang="ja-JP" sz="2800" b="1" i="1" smtClean="0">
                              <a:solidFill>
                                <a:schemeClr val="tx1"/>
                              </a:solidFill>
                              <a:latin typeface="Cambria Math"/>
                            </a:rPr>
                            <m:t>𝒘</m:t>
                          </m:r>
                        </m:e>
                        <m:sub>
                          <m:r>
                            <a:rPr kumimoji="1" lang="en-US" altLang="ja-JP" sz="2800" b="1" i="1" smtClean="0">
                              <a:solidFill>
                                <a:schemeClr val="tx1"/>
                              </a:solidFill>
                              <a:latin typeface="Cambria Math"/>
                            </a:rPr>
                            <m:t>𝟑</m:t>
                          </m:r>
                        </m:sub>
                      </m:sSub>
                    </m:oMath>
                  </m:oMathPara>
                </a14:m>
                <a:endParaRPr kumimoji="1" lang="ja-JP" altLang="en-US" sz="2800" dirty="0">
                  <a:solidFill>
                    <a:schemeClr val="tx1"/>
                  </a:solidFill>
                </a:endParaRPr>
              </a:p>
            </p:txBody>
          </p:sp>
        </mc:Choice>
        <mc:Fallback xmlns="">
          <p:sp>
            <p:nvSpPr>
              <p:cNvPr id="23" name="テキスト ボックス 22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491016" y="4632581"/>
                <a:ext cx="785402" cy="536319"/>
              </a:xfrm>
              <a:prstGeom prst="rect">
                <a:avLst/>
              </a:prstGeom>
              <a:blipFill rotWithShape="1">
                <a:blip r:embed="rId20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ja-JP" alt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4" name="テキスト ボックス 23"/>
              <p:cNvSpPr txBox="1"/>
              <p:nvPr/>
            </p:nvSpPr>
            <p:spPr>
              <a:xfrm>
                <a:off x="2429018" y="4593403"/>
                <a:ext cx="497459" cy="649228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kumimoji="1" lang="ja-JP" altLang="en-US" sz="3600" i="1" smtClean="0">
                          <a:solidFill>
                            <a:schemeClr val="tx1"/>
                          </a:solidFill>
                          <a:latin typeface="Cambria Math"/>
                        </a:rPr>
                        <m:t>≑</m:t>
                      </m:r>
                    </m:oMath>
                  </m:oMathPara>
                </a14:m>
                <a:endParaRPr kumimoji="1" lang="ja-JP" altLang="en-US" sz="3600" dirty="0">
                  <a:solidFill>
                    <a:schemeClr val="tx1"/>
                  </a:solidFill>
                </a:endParaRPr>
              </a:p>
            </p:txBody>
          </p:sp>
        </mc:Choice>
        <mc:Fallback xmlns="">
          <p:sp>
            <p:nvSpPr>
              <p:cNvPr id="24" name="テキスト ボックス 23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429018" y="4593403"/>
                <a:ext cx="497459" cy="649228"/>
              </a:xfrm>
              <a:prstGeom prst="rect">
                <a:avLst/>
              </a:prstGeom>
              <a:blipFill rotWithShape="1">
                <a:blip r:embed="rId21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ja-JP" alt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38" name="角丸四角形 37"/>
          <p:cNvSpPr/>
          <p:nvPr/>
        </p:nvSpPr>
        <p:spPr bwMode="auto">
          <a:xfrm>
            <a:off x="3509283" y="4351610"/>
            <a:ext cx="698858" cy="1227330"/>
          </a:xfrm>
          <a:prstGeom prst="roundRect">
            <a:avLst/>
          </a:prstGeom>
          <a:solidFill>
            <a:srgbClr val="FFF3E7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1" lang="ja-JP" altLang="en-US" sz="1600" b="1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charset="0"/>
              <a:ea typeface="ＭＳ Ｐゴシック" pitchFamily="50" charset="-128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9" name="テキスト ボックス 38"/>
              <p:cNvSpPr txBox="1"/>
              <p:nvPr/>
            </p:nvSpPr>
            <p:spPr>
              <a:xfrm>
                <a:off x="3554998" y="4375553"/>
                <a:ext cx="660412" cy="1145314"/>
              </a:xfrm>
              <a:prstGeom prst="rect">
                <a:avLst/>
              </a:prstGeom>
              <a:noFill/>
              <a:ln w="6350">
                <a:noFill/>
              </a:ln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d>
                        <m:dPr>
                          <m:begChr m:val="["/>
                          <m:endChr m:val="]"/>
                          <m:ctrlPr>
                            <a:rPr kumimoji="1" lang="en-US" altLang="ja-JP" sz="1400" i="1" smtClean="0">
                              <a:latin typeface="Cambria Math"/>
                            </a:rPr>
                          </m:ctrlPr>
                        </m:dPr>
                        <m:e>
                          <m:m>
                            <m:mPr>
                              <m:mcs>
                                <m:mc>
                                  <m:mcPr>
                                    <m:count m:val="1"/>
                                    <m:mcJc m:val="center"/>
                                  </m:mcPr>
                                </m:mc>
                              </m:mcs>
                              <m:ctrlPr>
                                <a:rPr kumimoji="1" lang="en-US" altLang="ja-JP" sz="1400" i="1" smtClean="0">
                                  <a:latin typeface="Cambria Math"/>
                                </a:rPr>
                              </m:ctrlPr>
                            </m:mPr>
                            <m:mr>
                              <m:e>
                                <m:m>
                                  <m:mPr>
                                    <m:mcs>
                                      <m:mc>
                                        <m:mcPr>
                                          <m:count m:val="1"/>
                                          <m:mcJc m:val="center"/>
                                        </m:mcPr>
                                      </m:mc>
                                    </m:mcs>
                                    <m:ctrlPr>
                                      <a:rPr kumimoji="1" lang="en-US" altLang="ja-JP" sz="1400" i="1" smtClean="0">
                                        <a:latin typeface="Cambria Math"/>
                                      </a:rPr>
                                    </m:ctrlPr>
                                  </m:mPr>
                                  <m:mr>
                                    <m:e>
                                      <m:sSub>
                                        <m:sSubPr>
                                          <m:ctrlPr>
                                            <a:rPr lang="en-US" altLang="ja-JP" sz="1400" i="1">
                                              <a:latin typeface="Cambria Math"/>
                                            </a:rPr>
                                          </m:ctrlPr>
                                        </m:sSubPr>
                                        <m:e>
                                          <m:sSubSup>
                                            <m:sSubSupPr>
                                              <m:ctrlPr>
                                                <a:rPr lang="en-US" altLang="ja-JP" sz="1400" i="1">
                                                  <a:latin typeface="Cambria Math"/>
                                                </a:rPr>
                                              </m:ctrlPr>
                                            </m:sSubSupPr>
                                            <m:e>
                                              <m:r>
                                                <a:rPr lang="en-US" altLang="ja-JP" sz="1400" i="1">
                                                  <a:latin typeface="Cambria Math"/>
                                                </a:rPr>
                                                <m:t>𝑩</m:t>
                                              </m:r>
                                            </m:e>
                                            <m:sub>
                                              <m:r>
                                                <a:rPr lang="en-US" altLang="ja-JP" sz="1400" b="1" i="1" smtClean="0">
                                                  <a:latin typeface="Cambria Math"/>
                                                </a:rPr>
                                                <m:t>𝒑</m:t>
                                              </m:r>
                                            </m:sub>
                                            <m:sup>
                                              <m:r>
                                                <a:rPr lang="en-US" altLang="ja-JP" sz="1400" i="1">
                                                  <a:latin typeface="Cambria Math"/>
                                                </a:rPr>
                                                <m:t>𝟏</m:t>
                                              </m:r>
                                            </m:sup>
                                          </m:sSubSup>
                                        </m:e>
                                        <m:sub>
                                          <m:r>
                                            <a:rPr lang="en-US" altLang="ja-JP" sz="1400" i="1">
                                              <a:latin typeface="Cambria Math"/>
                                            </a:rPr>
                                            <m:t> </m:t>
                                          </m:r>
                                          <m:r>
                                            <a:rPr lang="en-US" altLang="ja-JP" sz="1400" i="1">
                                              <a:latin typeface="Cambria Math"/>
                                            </a:rPr>
                                            <m:t>𝟏</m:t>
                                          </m:r>
                                        </m:sub>
                                      </m:sSub>
                                    </m:e>
                                  </m:mr>
                                  <m:mr>
                                    <m:e>
                                      <m:sSub>
                                        <m:sSubPr>
                                          <m:ctrlPr>
                                            <a:rPr lang="en-US" altLang="ja-JP" sz="1400" i="1">
                                              <a:latin typeface="Cambria Math"/>
                                            </a:rPr>
                                          </m:ctrlPr>
                                        </m:sSubPr>
                                        <m:e>
                                          <m:sSubSup>
                                            <m:sSubSupPr>
                                              <m:ctrlPr>
                                                <a:rPr lang="en-US" altLang="ja-JP" sz="1400" i="1">
                                                  <a:latin typeface="Cambria Math"/>
                                                </a:rPr>
                                              </m:ctrlPr>
                                            </m:sSubSupPr>
                                            <m:e>
                                              <m:r>
                                                <a:rPr lang="en-US" altLang="ja-JP" sz="1400" i="1">
                                                  <a:latin typeface="Cambria Math"/>
                                                </a:rPr>
                                                <m:t>𝑩</m:t>
                                              </m:r>
                                            </m:e>
                                            <m:sub>
                                              <m:r>
                                                <a:rPr lang="en-US" altLang="ja-JP" sz="1400" b="1" i="1" smtClean="0">
                                                  <a:latin typeface="Cambria Math"/>
                                                </a:rPr>
                                                <m:t>𝒑</m:t>
                                              </m:r>
                                            </m:sub>
                                            <m:sup>
                                              <m:r>
                                                <a:rPr lang="en-US" altLang="ja-JP" sz="1400" i="1">
                                                  <a:latin typeface="Cambria Math"/>
                                                </a:rPr>
                                                <m:t>𝟏</m:t>
                                              </m:r>
                                            </m:sup>
                                          </m:sSubSup>
                                        </m:e>
                                        <m:sub>
                                          <m:r>
                                            <a:rPr lang="en-US" altLang="ja-JP" sz="1400" i="1">
                                              <a:latin typeface="Cambria Math"/>
                                            </a:rPr>
                                            <m:t> </m:t>
                                          </m:r>
                                          <m:r>
                                            <a:rPr lang="en-US" altLang="ja-JP" sz="1400" b="1" i="1" smtClean="0">
                                              <a:latin typeface="Cambria Math"/>
                                            </a:rPr>
                                            <m:t>𝟐</m:t>
                                          </m:r>
                                        </m:sub>
                                      </m:sSub>
                                    </m:e>
                                  </m:mr>
                                </m:m>
                              </m:e>
                            </m:mr>
                            <m:mr>
                              <m:e>
                                <m:m>
                                  <m:mPr>
                                    <m:mcs>
                                      <m:mc>
                                        <m:mcPr>
                                          <m:count m:val="1"/>
                                          <m:mcJc m:val="center"/>
                                        </m:mcPr>
                                      </m:mc>
                                    </m:mcs>
                                    <m:ctrlPr>
                                      <a:rPr kumimoji="1" lang="en-US" altLang="ja-JP" sz="1400" i="1" smtClean="0">
                                        <a:latin typeface="Cambria Math"/>
                                      </a:rPr>
                                    </m:ctrlPr>
                                  </m:mPr>
                                  <m:mr>
                                    <m:e>
                                      <m:r>
                                        <a:rPr kumimoji="1" lang="en-US" altLang="ja-JP" sz="1400" b="1" i="1" smtClean="0">
                                          <a:latin typeface="Cambria Math"/>
                                        </a:rPr>
                                        <m:t>⋮</m:t>
                                      </m:r>
                                    </m:e>
                                  </m:mr>
                                  <m:mr>
                                    <m:e>
                                      <m:sSub>
                                        <m:sSubPr>
                                          <m:ctrlPr>
                                            <a:rPr lang="en-US" altLang="ja-JP" sz="1400" i="1">
                                              <a:latin typeface="Cambria Math"/>
                                            </a:rPr>
                                          </m:ctrlPr>
                                        </m:sSubPr>
                                        <m:e>
                                          <m:sSubSup>
                                            <m:sSubSupPr>
                                              <m:ctrlPr>
                                                <a:rPr lang="en-US" altLang="ja-JP" sz="1400" i="1">
                                                  <a:latin typeface="Cambria Math"/>
                                                </a:rPr>
                                              </m:ctrlPr>
                                            </m:sSubSupPr>
                                            <m:e>
                                              <m:r>
                                                <a:rPr lang="en-US" altLang="ja-JP" sz="1400" i="1">
                                                  <a:latin typeface="Cambria Math"/>
                                                </a:rPr>
                                                <m:t>𝑩</m:t>
                                              </m:r>
                                            </m:e>
                                            <m:sub>
                                              <m:r>
                                                <a:rPr lang="en-US" altLang="ja-JP" sz="1400" b="1" i="1" smtClean="0">
                                                  <a:latin typeface="Cambria Math"/>
                                                </a:rPr>
                                                <m:t>𝒑</m:t>
                                              </m:r>
                                            </m:sub>
                                            <m:sup>
                                              <m:r>
                                                <a:rPr lang="en-US" altLang="ja-JP" sz="1400" i="1">
                                                  <a:latin typeface="Cambria Math"/>
                                                </a:rPr>
                                                <m:t>𝟏</m:t>
                                              </m:r>
                                            </m:sup>
                                          </m:sSubSup>
                                        </m:e>
                                        <m:sub>
                                          <m:r>
                                            <a:rPr lang="en-US" altLang="ja-JP" sz="1400" i="1">
                                              <a:latin typeface="Cambria Math"/>
                                            </a:rPr>
                                            <m:t> </m:t>
                                          </m:r>
                                          <m:r>
                                            <a:rPr lang="en-US" altLang="ja-JP" sz="1400" b="1" i="1" smtClean="0">
                                              <a:latin typeface="Cambria Math"/>
                                            </a:rPr>
                                            <m:t> </m:t>
                                          </m:r>
                                          <m:r>
                                            <a:rPr lang="en-US" altLang="ja-JP" sz="1400" b="1" i="1" smtClean="0">
                                              <a:latin typeface="Cambria Math"/>
                                            </a:rPr>
                                            <m:t>𝑴</m:t>
                                          </m:r>
                                        </m:sub>
                                      </m:sSub>
                                    </m:e>
                                  </m:mr>
                                </m:m>
                              </m:e>
                            </m:mr>
                          </m:m>
                        </m:e>
                      </m:d>
                    </m:oMath>
                  </m:oMathPara>
                </a14:m>
                <a:endParaRPr kumimoji="1" lang="en-US" altLang="ja-JP" sz="1400" dirty="0" smtClean="0"/>
              </a:p>
            </p:txBody>
          </p:sp>
        </mc:Choice>
        <mc:Fallback xmlns="">
          <p:sp>
            <p:nvSpPr>
              <p:cNvPr id="39" name="テキスト ボックス 38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554998" y="4375553"/>
                <a:ext cx="660412" cy="1145314"/>
              </a:xfrm>
              <a:prstGeom prst="rect">
                <a:avLst/>
              </a:prstGeom>
              <a:blipFill rotWithShape="1">
                <a:blip r:embed="rId22"/>
                <a:stretch>
                  <a:fillRect/>
                </a:stretch>
              </a:blipFill>
              <a:ln w="6350">
                <a:noFill/>
              </a:ln>
            </p:spPr>
            <p:txBody>
              <a:bodyPr/>
              <a:lstStyle/>
              <a:p>
                <a:r>
                  <a:rPr lang="ja-JP" alt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4" name="角丸四角形 43"/>
          <p:cNvSpPr/>
          <p:nvPr/>
        </p:nvSpPr>
        <p:spPr bwMode="auto">
          <a:xfrm>
            <a:off x="5513541" y="4351611"/>
            <a:ext cx="698858" cy="1223576"/>
          </a:xfrm>
          <a:prstGeom prst="roundRect">
            <a:avLst/>
          </a:prstGeom>
          <a:solidFill>
            <a:srgbClr val="FFF3E7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1" lang="ja-JP" altLang="en-US" sz="1600" b="1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charset="0"/>
              <a:ea typeface="ＭＳ Ｐゴシック" pitchFamily="50" charset="-128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45" name="テキスト ボックス 44"/>
              <p:cNvSpPr txBox="1"/>
              <p:nvPr/>
            </p:nvSpPr>
            <p:spPr>
              <a:xfrm>
                <a:off x="5559257" y="4371800"/>
                <a:ext cx="660412" cy="1145314"/>
              </a:xfrm>
              <a:prstGeom prst="rect">
                <a:avLst/>
              </a:prstGeom>
              <a:noFill/>
              <a:ln w="6350">
                <a:noFill/>
              </a:ln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d>
                        <m:dPr>
                          <m:begChr m:val="["/>
                          <m:endChr m:val="]"/>
                          <m:ctrlPr>
                            <a:rPr kumimoji="1" lang="en-US" altLang="ja-JP" sz="1400" i="1" smtClean="0">
                              <a:latin typeface="Cambria Math"/>
                            </a:rPr>
                          </m:ctrlPr>
                        </m:dPr>
                        <m:e>
                          <m:m>
                            <m:mPr>
                              <m:mcs>
                                <m:mc>
                                  <m:mcPr>
                                    <m:count m:val="1"/>
                                    <m:mcJc m:val="center"/>
                                  </m:mcPr>
                                </m:mc>
                              </m:mcs>
                              <m:ctrlPr>
                                <a:rPr kumimoji="1" lang="en-US" altLang="ja-JP" sz="1400" i="1" smtClean="0">
                                  <a:latin typeface="Cambria Math"/>
                                </a:rPr>
                              </m:ctrlPr>
                            </m:mPr>
                            <m:mr>
                              <m:e>
                                <m:m>
                                  <m:mPr>
                                    <m:mcs>
                                      <m:mc>
                                        <m:mcPr>
                                          <m:count m:val="1"/>
                                          <m:mcJc m:val="center"/>
                                        </m:mcPr>
                                      </m:mc>
                                    </m:mcs>
                                    <m:ctrlPr>
                                      <a:rPr kumimoji="1" lang="en-US" altLang="ja-JP" sz="1400" i="1" smtClean="0">
                                        <a:latin typeface="Cambria Math"/>
                                      </a:rPr>
                                    </m:ctrlPr>
                                  </m:mPr>
                                  <m:mr>
                                    <m:e>
                                      <m:sSub>
                                        <m:sSubPr>
                                          <m:ctrlPr>
                                            <a:rPr lang="en-US" altLang="ja-JP" sz="1400" i="1">
                                              <a:latin typeface="Cambria Math"/>
                                            </a:rPr>
                                          </m:ctrlPr>
                                        </m:sSubPr>
                                        <m:e>
                                          <m:sSubSup>
                                            <m:sSubSupPr>
                                              <m:ctrlPr>
                                                <a:rPr lang="en-US" altLang="ja-JP" sz="1400" i="1">
                                                  <a:latin typeface="Cambria Math"/>
                                                </a:rPr>
                                              </m:ctrlPr>
                                            </m:sSubSupPr>
                                            <m:e>
                                              <m:r>
                                                <a:rPr lang="en-US" altLang="ja-JP" sz="1400" i="1">
                                                  <a:latin typeface="Cambria Math"/>
                                                </a:rPr>
                                                <m:t>𝑩</m:t>
                                              </m:r>
                                            </m:e>
                                            <m:sub>
                                              <m:r>
                                                <a:rPr lang="en-US" altLang="ja-JP" sz="1400" b="1" i="1" smtClean="0">
                                                  <a:latin typeface="Cambria Math"/>
                                                </a:rPr>
                                                <m:t>𝒑</m:t>
                                              </m:r>
                                            </m:sub>
                                            <m:sup>
                                              <m:r>
                                                <a:rPr lang="en-US" altLang="ja-JP" sz="1400" b="1" i="1" smtClean="0">
                                                  <a:latin typeface="Cambria Math"/>
                                                </a:rPr>
                                                <m:t>𝟐</m:t>
                                              </m:r>
                                            </m:sup>
                                          </m:sSubSup>
                                        </m:e>
                                        <m:sub>
                                          <m:r>
                                            <a:rPr lang="en-US" altLang="ja-JP" sz="1400" i="1">
                                              <a:latin typeface="Cambria Math"/>
                                            </a:rPr>
                                            <m:t> </m:t>
                                          </m:r>
                                          <m:r>
                                            <a:rPr lang="en-US" altLang="ja-JP" sz="1400" i="1">
                                              <a:latin typeface="Cambria Math"/>
                                            </a:rPr>
                                            <m:t>𝟏</m:t>
                                          </m:r>
                                        </m:sub>
                                      </m:sSub>
                                    </m:e>
                                  </m:mr>
                                  <m:mr>
                                    <m:e>
                                      <m:sSub>
                                        <m:sSubPr>
                                          <m:ctrlPr>
                                            <a:rPr lang="en-US" altLang="ja-JP" sz="1400" i="1">
                                              <a:latin typeface="Cambria Math"/>
                                            </a:rPr>
                                          </m:ctrlPr>
                                        </m:sSubPr>
                                        <m:e>
                                          <m:sSubSup>
                                            <m:sSubSupPr>
                                              <m:ctrlPr>
                                                <a:rPr lang="en-US" altLang="ja-JP" sz="1400" i="1">
                                                  <a:latin typeface="Cambria Math"/>
                                                </a:rPr>
                                              </m:ctrlPr>
                                            </m:sSubSupPr>
                                            <m:e>
                                              <m:r>
                                                <a:rPr lang="en-US" altLang="ja-JP" sz="1400" i="1">
                                                  <a:latin typeface="Cambria Math"/>
                                                </a:rPr>
                                                <m:t>𝑩</m:t>
                                              </m:r>
                                            </m:e>
                                            <m:sub>
                                              <m:r>
                                                <a:rPr lang="en-US" altLang="ja-JP" sz="1400" b="1" i="1" smtClean="0">
                                                  <a:latin typeface="Cambria Math"/>
                                                </a:rPr>
                                                <m:t>𝒑</m:t>
                                              </m:r>
                                            </m:sub>
                                            <m:sup>
                                              <m:r>
                                                <a:rPr lang="en-US" altLang="ja-JP" sz="1400" b="1" i="1" smtClean="0">
                                                  <a:latin typeface="Cambria Math"/>
                                                </a:rPr>
                                                <m:t>𝟐</m:t>
                                              </m:r>
                                            </m:sup>
                                          </m:sSubSup>
                                        </m:e>
                                        <m:sub>
                                          <m:r>
                                            <a:rPr lang="en-US" altLang="ja-JP" sz="1400" i="1">
                                              <a:latin typeface="Cambria Math"/>
                                            </a:rPr>
                                            <m:t> </m:t>
                                          </m:r>
                                          <m:r>
                                            <a:rPr lang="en-US" altLang="ja-JP" sz="1400" b="1" i="1" smtClean="0">
                                              <a:latin typeface="Cambria Math"/>
                                            </a:rPr>
                                            <m:t>𝟐</m:t>
                                          </m:r>
                                        </m:sub>
                                      </m:sSub>
                                    </m:e>
                                  </m:mr>
                                </m:m>
                              </m:e>
                            </m:mr>
                            <m:mr>
                              <m:e>
                                <m:m>
                                  <m:mPr>
                                    <m:mcs>
                                      <m:mc>
                                        <m:mcPr>
                                          <m:count m:val="1"/>
                                          <m:mcJc m:val="center"/>
                                        </m:mcPr>
                                      </m:mc>
                                    </m:mcs>
                                    <m:ctrlPr>
                                      <a:rPr kumimoji="1" lang="en-US" altLang="ja-JP" sz="1400" i="1" smtClean="0">
                                        <a:latin typeface="Cambria Math"/>
                                      </a:rPr>
                                    </m:ctrlPr>
                                  </m:mPr>
                                  <m:mr>
                                    <m:e>
                                      <m:r>
                                        <a:rPr kumimoji="1" lang="en-US" altLang="ja-JP" sz="1400" b="1" i="1" smtClean="0">
                                          <a:latin typeface="Cambria Math"/>
                                        </a:rPr>
                                        <m:t>⋮</m:t>
                                      </m:r>
                                    </m:e>
                                  </m:mr>
                                  <m:mr>
                                    <m:e>
                                      <m:sSub>
                                        <m:sSubPr>
                                          <m:ctrlPr>
                                            <a:rPr lang="en-US" altLang="ja-JP" sz="1400" i="1">
                                              <a:latin typeface="Cambria Math"/>
                                            </a:rPr>
                                          </m:ctrlPr>
                                        </m:sSubPr>
                                        <m:e>
                                          <m:sSubSup>
                                            <m:sSubSupPr>
                                              <m:ctrlPr>
                                                <a:rPr lang="en-US" altLang="ja-JP" sz="1400" i="1" smtClean="0">
                                                  <a:latin typeface="Cambria Math"/>
                                                </a:rPr>
                                              </m:ctrlPr>
                                            </m:sSubSupPr>
                                            <m:e>
                                              <m:r>
                                                <a:rPr lang="en-US" altLang="ja-JP" sz="1400" i="1">
                                                  <a:latin typeface="Cambria Math"/>
                                                </a:rPr>
                                                <m:t>𝑩</m:t>
                                              </m:r>
                                            </m:e>
                                            <m:sub>
                                              <m:r>
                                                <a:rPr lang="en-US" altLang="ja-JP" sz="1400" b="1" i="1" smtClean="0">
                                                  <a:latin typeface="Cambria Math"/>
                                                </a:rPr>
                                                <m:t>𝒑</m:t>
                                              </m:r>
                                            </m:sub>
                                            <m:sup>
                                              <m:r>
                                                <a:rPr lang="en-US" altLang="ja-JP" sz="1400" b="1" i="1" smtClean="0">
                                                  <a:latin typeface="Cambria Math"/>
                                                </a:rPr>
                                                <m:t>𝟐</m:t>
                                              </m:r>
                                            </m:sup>
                                          </m:sSubSup>
                                        </m:e>
                                        <m:sub>
                                          <m:r>
                                            <a:rPr lang="en-US" altLang="ja-JP" sz="1400" i="1">
                                              <a:latin typeface="Cambria Math"/>
                                            </a:rPr>
                                            <m:t> </m:t>
                                          </m:r>
                                          <m:r>
                                            <a:rPr lang="en-US" altLang="ja-JP" sz="1400" b="1" i="1" smtClean="0">
                                              <a:latin typeface="Cambria Math"/>
                                            </a:rPr>
                                            <m:t> </m:t>
                                          </m:r>
                                          <m:r>
                                            <a:rPr lang="en-US" altLang="ja-JP" sz="1400" b="1" i="1" smtClean="0">
                                              <a:latin typeface="Cambria Math"/>
                                            </a:rPr>
                                            <m:t>𝑴</m:t>
                                          </m:r>
                                        </m:sub>
                                      </m:sSub>
                                    </m:e>
                                  </m:mr>
                                </m:m>
                              </m:e>
                            </m:mr>
                          </m:m>
                        </m:e>
                      </m:d>
                    </m:oMath>
                  </m:oMathPara>
                </a14:m>
                <a:endParaRPr kumimoji="1" lang="en-US" altLang="ja-JP" sz="1400" dirty="0" smtClean="0"/>
              </a:p>
            </p:txBody>
          </p:sp>
        </mc:Choice>
        <mc:Fallback xmlns="">
          <p:sp>
            <p:nvSpPr>
              <p:cNvPr id="45" name="テキスト ボックス 44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559257" y="4371800"/>
                <a:ext cx="660412" cy="1145314"/>
              </a:xfrm>
              <a:prstGeom prst="rect">
                <a:avLst/>
              </a:prstGeom>
              <a:blipFill rotWithShape="1">
                <a:blip r:embed="rId23"/>
                <a:stretch>
                  <a:fillRect/>
                </a:stretch>
              </a:blipFill>
              <a:ln w="6350">
                <a:noFill/>
              </a:ln>
            </p:spPr>
            <p:txBody>
              <a:bodyPr/>
              <a:lstStyle/>
              <a:p>
                <a:r>
                  <a:rPr lang="ja-JP" alt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7" name="角丸四角形 46"/>
          <p:cNvSpPr/>
          <p:nvPr/>
        </p:nvSpPr>
        <p:spPr bwMode="auto">
          <a:xfrm>
            <a:off x="7431895" y="4344561"/>
            <a:ext cx="698858" cy="1232292"/>
          </a:xfrm>
          <a:prstGeom prst="roundRect">
            <a:avLst/>
          </a:prstGeom>
          <a:solidFill>
            <a:srgbClr val="FFF3E7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1" lang="ja-JP" altLang="en-US" sz="1600" b="1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charset="0"/>
              <a:ea typeface="ＭＳ Ｐゴシック" pitchFamily="50" charset="-128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48" name="テキスト ボックス 47"/>
              <p:cNvSpPr txBox="1"/>
              <p:nvPr/>
            </p:nvSpPr>
            <p:spPr>
              <a:xfrm>
                <a:off x="7477610" y="4373467"/>
                <a:ext cx="660412" cy="1145314"/>
              </a:xfrm>
              <a:prstGeom prst="rect">
                <a:avLst/>
              </a:prstGeom>
              <a:noFill/>
              <a:ln w="6350">
                <a:noFill/>
              </a:ln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d>
                        <m:dPr>
                          <m:begChr m:val="["/>
                          <m:endChr m:val="]"/>
                          <m:ctrlPr>
                            <a:rPr kumimoji="1" lang="en-US" altLang="ja-JP" sz="1400" i="1" smtClean="0">
                              <a:latin typeface="Cambria Math"/>
                            </a:rPr>
                          </m:ctrlPr>
                        </m:dPr>
                        <m:e>
                          <m:m>
                            <m:mPr>
                              <m:mcs>
                                <m:mc>
                                  <m:mcPr>
                                    <m:count m:val="1"/>
                                    <m:mcJc m:val="center"/>
                                  </m:mcPr>
                                </m:mc>
                              </m:mcs>
                              <m:ctrlPr>
                                <a:rPr kumimoji="1" lang="en-US" altLang="ja-JP" sz="1400" i="1" smtClean="0">
                                  <a:latin typeface="Cambria Math"/>
                                </a:rPr>
                              </m:ctrlPr>
                            </m:mPr>
                            <m:mr>
                              <m:e>
                                <m:m>
                                  <m:mPr>
                                    <m:mcs>
                                      <m:mc>
                                        <m:mcPr>
                                          <m:count m:val="1"/>
                                          <m:mcJc m:val="center"/>
                                        </m:mcPr>
                                      </m:mc>
                                    </m:mcs>
                                    <m:ctrlPr>
                                      <a:rPr kumimoji="1" lang="en-US" altLang="ja-JP" sz="1400" i="1" smtClean="0">
                                        <a:latin typeface="Cambria Math"/>
                                      </a:rPr>
                                    </m:ctrlPr>
                                  </m:mPr>
                                  <m:mr>
                                    <m:e>
                                      <m:sSub>
                                        <m:sSubPr>
                                          <m:ctrlPr>
                                            <a:rPr lang="en-US" altLang="ja-JP" sz="1400" i="1">
                                              <a:latin typeface="Cambria Math"/>
                                            </a:rPr>
                                          </m:ctrlPr>
                                        </m:sSubPr>
                                        <m:e>
                                          <m:sSubSup>
                                            <m:sSubSupPr>
                                              <m:ctrlPr>
                                                <a:rPr lang="en-US" altLang="ja-JP" sz="1400" i="1">
                                                  <a:latin typeface="Cambria Math"/>
                                                </a:rPr>
                                              </m:ctrlPr>
                                            </m:sSubSupPr>
                                            <m:e>
                                              <m:r>
                                                <a:rPr lang="en-US" altLang="ja-JP" sz="1400" i="1">
                                                  <a:latin typeface="Cambria Math"/>
                                                </a:rPr>
                                                <m:t>𝑩</m:t>
                                              </m:r>
                                            </m:e>
                                            <m:sub>
                                              <m:r>
                                                <a:rPr lang="en-US" altLang="ja-JP" sz="1400" b="1" i="1" smtClean="0">
                                                  <a:latin typeface="Cambria Math"/>
                                                </a:rPr>
                                                <m:t>𝒑</m:t>
                                              </m:r>
                                            </m:sub>
                                            <m:sup>
                                              <m:r>
                                                <a:rPr lang="en-US" altLang="ja-JP" sz="1400" b="1" i="1" smtClean="0">
                                                  <a:latin typeface="Cambria Math"/>
                                                </a:rPr>
                                                <m:t>𝟑</m:t>
                                              </m:r>
                                            </m:sup>
                                          </m:sSubSup>
                                        </m:e>
                                        <m:sub>
                                          <m:r>
                                            <a:rPr lang="en-US" altLang="ja-JP" sz="1400" i="1">
                                              <a:latin typeface="Cambria Math"/>
                                            </a:rPr>
                                            <m:t> </m:t>
                                          </m:r>
                                          <m:r>
                                            <a:rPr lang="en-US" altLang="ja-JP" sz="1400" i="1">
                                              <a:latin typeface="Cambria Math"/>
                                            </a:rPr>
                                            <m:t>𝟏</m:t>
                                          </m:r>
                                        </m:sub>
                                      </m:sSub>
                                    </m:e>
                                  </m:mr>
                                  <m:mr>
                                    <m:e>
                                      <m:sSub>
                                        <m:sSubPr>
                                          <m:ctrlPr>
                                            <a:rPr lang="en-US" altLang="ja-JP" sz="1400" i="1">
                                              <a:latin typeface="Cambria Math"/>
                                            </a:rPr>
                                          </m:ctrlPr>
                                        </m:sSubPr>
                                        <m:e>
                                          <m:sSubSup>
                                            <m:sSubSupPr>
                                              <m:ctrlPr>
                                                <a:rPr lang="en-US" altLang="ja-JP" sz="1400" i="1">
                                                  <a:latin typeface="Cambria Math"/>
                                                </a:rPr>
                                              </m:ctrlPr>
                                            </m:sSubSupPr>
                                            <m:e>
                                              <m:r>
                                                <a:rPr lang="en-US" altLang="ja-JP" sz="1400" i="1">
                                                  <a:latin typeface="Cambria Math"/>
                                                </a:rPr>
                                                <m:t>𝑩</m:t>
                                              </m:r>
                                            </m:e>
                                            <m:sub>
                                              <m:r>
                                                <a:rPr lang="en-US" altLang="ja-JP" sz="1400" b="1" i="1" smtClean="0">
                                                  <a:latin typeface="Cambria Math"/>
                                                </a:rPr>
                                                <m:t>𝒑</m:t>
                                              </m:r>
                                            </m:sub>
                                            <m:sup>
                                              <m:r>
                                                <a:rPr lang="en-US" altLang="ja-JP" sz="1400" b="1" i="1" smtClean="0">
                                                  <a:latin typeface="Cambria Math"/>
                                                </a:rPr>
                                                <m:t>𝟑</m:t>
                                              </m:r>
                                            </m:sup>
                                          </m:sSubSup>
                                        </m:e>
                                        <m:sub>
                                          <m:r>
                                            <a:rPr lang="en-US" altLang="ja-JP" sz="1400" i="1">
                                              <a:latin typeface="Cambria Math"/>
                                            </a:rPr>
                                            <m:t> </m:t>
                                          </m:r>
                                          <m:r>
                                            <a:rPr lang="en-US" altLang="ja-JP" sz="1400" b="1" i="1" smtClean="0">
                                              <a:latin typeface="Cambria Math"/>
                                            </a:rPr>
                                            <m:t>𝟐</m:t>
                                          </m:r>
                                        </m:sub>
                                      </m:sSub>
                                    </m:e>
                                  </m:mr>
                                </m:m>
                              </m:e>
                            </m:mr>
                            <m:mr>
                              <m:e>
                                <m:m>
                                  <m:mPr>
                                    <m:mcs>
                                      <m:mc>
                                        <m:mcPr>
                                          <m:count m:val="1"/>
                                          <m:mcJc m:val="center"/>
                                        </m:mcPr>
                                      </m:mc>
                                    </m:mcs>
                                    <m:ctrlPr>
                                      <a:rPr kumimoji="1" lang="en-US" altLang="ja-JP" sz="1400" i="1" smtClean="0">
                                        <a:latin typeface="Cambria Math"/>
                                      </a:rPr>
                                    </m:ctrlPr>
                                  </m:mPr>
                                  <m:mr>
                                    <m:e>
                                      <m:r>
                                        <a:rPr kumimoji="1" lang="en-US" altLang="ja-JP" sz="1400" b="1" i="1" smtClean="0">
                                          <a:latin typeface="Cambria Math"/>
                                        </a:rPr>
                                        <m:t>⋮</m:t>
                                      </m:r>
                                    </m:e>
                                  </m:mr>
                                  <m:mr>
                                    <m:e>
                                      <m:sSub>
                                        <m:sSubPr>
                                          <m:ctrlPr>
                                            <a:rPr lang="en-US" altLang="ja-JP" sz="1400" i="1">
                                              <a:latin typeface="Cambria Math"/>
                                            </a:rPr>
                                          </m:ctrlPr>
                                        </m:sSubPr>
                                        <m:e>
                                          <m:sSubSup>
                                            <m:sSubSupPr>
                                              <m:ctrlPr>
                                                <a:rPr lang="en-US" altLang="ja-JP" sz="1400" i="1">
                                                  <a:latin typeface="Cambria Math"/>
                                                </a:rPr>
                                              </m:ctrlPr>
                                            </m:sSubSupPr>
                                            <m:e>
                                              <m:r>
                                                <a:rPr lang="en-US" altLang="ja-JP" sz="1400" i="1">
                                                  <a:latin typeface="Cambria Math"/>
                                                </a:rPr>
                                                <m:t>𝑩</m:t>
                                              </m:r>
                                            </m:e>
                                            <m:sub>
                                              <m:r>
                                                <a:rPr lang="en-US" altLang="ja-JP" sz="1400" b="1" i="1" smtClean="0">
                                                  <a:latin typeface="Cambria Math"/>
                                                </a:rPr>
                                                <m:t>𝒑</m:t>
                                              </m:r>
                                            </m:sub>
                                            <m:sup>
                                              <m:r>
                                                <a:rPr lang="en-US" altLang="ja-JP" sz="1400" b="1" i="1" smtClean="0">
                                                  <a:latin typeface="Cambria Math"/>
                                                </a:rPr>
                                                <m:t>𝟑</m:t>
                                              </m:r>
                                            </m:sup>
                                          </m:sSubSup>
                                        </m:e>
                                        <m:sub>
                                          <m:r>
                                            <a:rPr lang="en-US" altLang="ja-JP" sz="1400" i="1">
                                              <a:latin typeface="Cambria Math"/>
                                            </a:rPr>
                                            <m:t> </m:t>
                                          </m:r>
                                          <m:r>
                                            <a:rPr lang="en-US" altLang="ja-JP" sz="1400" b="1" i="1" smtClean="0">
                                              <a:latin typeface="Cambria Math"/>
                                            </a:rPr>
                                            <m:t> </m:t>
                                          </m:r>
                                          <m:r>
                                            <a:rPr lang="en-US" altLang="ja-JP" sz="1400" b="1" i="1" smtClean="0">
                                              <a:latin typeface="Cambria Math"/>
                                            </a:rPr>
                                            <m:t>𝑴</m:t>
                                          </m:r>
                                        </m:sub>
                                      </m:sSub>
                                    </m:e>
                                  </m:mr>
                                </m:m>
                              </m:e>
                            </m:mr>
                          </m:m>
                        </m:e>
                      </m:d>
                    </m:oMath>
                  </m:oMathPara>
                </a14:m>
                <a:endParaRPr kumimoji="1" lang="en-US" altLang="ja-JP" sz="1400" dirty="0" smtClean="0"/>
              </a:p>
            </p:txBody>
          </p:sp>
        </mc:Choice>
        <mc:Fallback xmlns="">
          <p:sp>
            <p:nvSpPr>
              <p:cNvPr id="48" name="テキスト ボックス 47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477610" y="4373467"/>
                <a:ext cx="660412" cy="1145314"/>
              </a:xfrm>
              <a:prstGeom prst="rect">
                <a:avLst/>
              </a:prstGeom>
              <a:blipFill rotWithShape="1">
                <a:blip r:embed="rId24"/>
                <a:stretch>
                  <a:fillRect/>
                </a:stretch>
              </a:blipFill>
              <a:ln w="6350">
                <a:noFill/>
              </a:ln>
            </p:spPr>
            <p:txBody>
              <a:bodyPr/>
              <a:lstStyle/>
              <a:p>
                <a:r>
                  <a:rPr lang="ja-JP" alt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61" name="角丸四角形 60"/>
          <p:cNvSpPr/>
          <p:nvPr/>
        </p:nvSpPr>
        <p:spPr bwMode="auto">
          <a:xfrm>
            <a:off x="5532336" y="2352178"/>
            <a:ext cx="664950" cy="1200878"/>
          </a:xfrm>
          <a:prstGeom prst="roundRect">
            <a:avLst/>
          </a:prstGeom>
          <a:solidFill>
            <a:srgbClr val="EFE8FE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1" lang="ja-JP" altLang="en-US" sz="1600" b="1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charset="0"/>
              <a:ea typeface="ＭＳ Ｐゴシック" pitchFamily="50" charset="-128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62" name="テキスト ボックス 61"/>
              <p:cNvSpPr txBox="1"/>
              <p:nvPr/>
            </p:nvSpPr>
            <p:spPr>
              <a:xfrm>
                <a:off x="5559650" y="2360555"/>
                <a:ext cx="660412" cy="1154321"/>
              </a:xfrm>
              <a:prstGeom prst="rect">
                <a:avLst/>
              </a:prstGeom>
              <a:noFill/>
              <a:ln w="6350">
                <a:noFill/>
              </a:ln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d>
                        <m:dPr>
                          <m:begChr m:val="["/>
                          <m:endChr m:val="]"/>
                          <m:ctrlPr>
                            <a:rPr kumimoji="1" lang="en-US" altLang="ja-JP" sz="1400" i="1" smtClean="0">
                              <a:latin typeface="Cambria Math"/>
                            </a:rPr>
                          </m:ctrlPr>
                        </m:dPr>
                        <m:e>
                          <m:m>
                            <m:mPr>
                              <m:mcs>
                                <m:mc>
                                  <m:mcPr>
                                    <m:count m:val="1"/>
                                    <m:mcJc m:val="center"/>
                                  </m:mcPr>
                                </m:mc>
                              </m:mcs>
                              <m:ctrlPr>
                                <a:rPr kumimoji="1" lang="en-US" altLang="ja-JP" sz="1400" i="1" smtClean="0">
                                  <a:latin typeface="Cambria Math"/>
                                </a:rPr>
                              </m:ctrlPr>
                            </m:mPr>
                            <m:mr>
                              <m:e>
                                <m:m>
                                  <m:mPr>
                                    <m:mcs>
                                      <m:mc>
                                        <m:mcPr>
                                          <m:count m:val="1"/>
                                          <m:mcJc m:val="center"/>
                                        </m:mcPr>
                                      </m:mc>
                                    </m:mcs>
                                    <m:ctrlPr>
                                      <a:rPr kumimoji="1" lang="en-US" altLang="ja-JP" sz="1400" i="1" smtClean="0">
                                        <a:latin typeface="Cambria Math"/>
                                      </a:rPr>
                                    </m:ctrlPr>
                                  </m:mPr>
                                  <m:mr>
                                    <m:e>
                                      <m:sSub>
                                        <m:sSubPr>
                                          <m:ctrlPr>
                                            <a:rPr lang="en-US" altLang="ja-JP" sz="1400" i="1">
                                              <a:latin typeface="Cambria Math"/>
                                            </a:rPr>
                                          </m:ctrlPr>
                                        </m:sSubPr>
                                        <m:e>
                                          <m:sSubSup>
                                            <m:sSubSupPr>
                                              <m:ctrlPr>
                                                <a:rPr lang="en-US" altLang="ja-JP" sz="1400" i="1">
                                                  <a:latin typeface="Cambria Math"/>
                                                </a:rPr>
                                              </m:ctrlPr>
                                            </m:sSubSupPr>
                                            <m:e>
                                              <m:r>
                                                <a:rPr lang="en-US" altLang="ja-JP" sz="1400" i="1">
                                                  <a:latin typeface="Cambria Math"/>
                                                </a:rPr>
                                                <m:t>𝑩</m:t>
                                              </m:r>
                                            </m:e>
                                            <m:sub>
                                              <m:r>
                                                <a:rPr lang="en-US" altLang="ja-JP" sz="1400" b="1" i="1" smtClean="0">
                                                  <a:latin typeface="Cambria Math"/>
                                                </a:rPr>
                                                <m:t>𝒅</m:t>
                                              </m:r>
                                            </m:sub>
                                            <m:sup>
                                              <m:r>
                                                <a:rPr lang="en-US" altLang="ja-JP" sz="1400" b="1" i="1" smtClean="0">
                                                  <a:latin typeface="Cambria Math"/>
                                                </a:rPr>
                                                <m:t>𝟐</m:t>
                                              </m:r>
                                            </m:sup>
                                          </m:sSubSup>
                                        </m:e>
                                        <m:sub>
                                          <m:r>
                                            <a:rPr lang="en-US" altLang="ja-JP" sz="1400" i="1">
                                              <a:latin typeface="Cambria Math"/>
                                            </a:rPr>
                                            <m:t> </m:t>
                                          </m:r>
                                          <m:r>
                                            <a:rPr lang="en-US" altLang="ja-JP" sz="1400" i="1">
                                              <a:latin typeface="Cambria Math"/>
                                            </a:rPr>
                                            <m:t>𝟏</m:t>
                                          </m:r>
                                        </m:sub>
                                      </m:sSub>
                                    </m:e>
                                  </m:mr>
                                  <m:mr>
                                    <m:e>
                                      <m:sSub>
                                        <m:sSubPr>
                                          <m:ctrlPr>
                                            <a:rPr lang="en-US" altLang="ja-JP" sz="1400" i="1">
                                              <a:latin typeface="Cambria Math"/>
                                            </a:rPr>
                                          </m:ctrlPr>
                                        </m:sSubPr>
                                        <m:e>
                                          <m:sSubSup>
                                            <m:sSubSupPr>
                                              <m:ctrlPr>
                                                <a:rPr lang="en-US" altLang="ja-JP" sz="1400" i="1">
                                                  <a:latin typeface="Cambria Math"/>
                                                </a:rPr>
                                              </m:ctrlPr>
                                            </m:sSubSupPr>
                                            <m:e>
                                              <m:r>
                                                <a:rPr lang="en-US" altLang="ja-JP" sz="1400" i="1">
                                                  <a:latin typeface="Cambria Math"/>
                                                </a:rPr>
                                                <m:t>𝑩</m:t>
                                              </m:r>
                                            </m:e>
                                            <m:sub>
                                              <m:r>
                                                <a:rPr lang="en-US" altLang="ja-JP" sz="1400" b="1" i="1" smtClean="0">
                                                  <a:latin typeface="Cambria Math"/>
                                                </a:rPr>
                                                <m:t>𝒅</m:t>
                                              </m:r>
                                            </m:sub>
                                            <m:sup>
                                              <m:r>
                                                <a:rPr lang="en-US" altLang="ja-JP" sz="1400" b="1" i="1" smtClean="0">
                                                  <a:latin typeface="Cambria Math"/>
                                                </a:rPr>
                                                <m:t>𝟐</m:t>
                                              </m:r>
                                            </m:sup>
                                          </m:sSubSup>
                                        </m:e>
                                        <m:sub>
                                          <m:r>
                                            <a:rPr lang="en-US" altLang="ja-JP" sz="1400" i="1">
                                              <a:latin typeface="Cambria Math"/>
                                            </a:rPr>
                                            <m:t> </m:t>
                                          </m:r>
                                          <m:r>
                                            <a:rPr lang="en-US" altLang="ja-JP" sz="1400" b="1" i="1" smtClean="0">
                                              <a:latin typeface="Cambria Math"/>
                                            </a:rPr>
                                            <m:t>𝟐</m:t>
                                          </m:r>
                                        </m:sub>
                                      </m:sSub>
                                    </m:e>
                                  </m:mr>
                                </m:m>
                              </m:e>
                            </m:mr>
                            <m:mr>
                              <m:e>
                                <m:m>
                                  <m:mPr>
                                    <m:mcs>
                                      <m:mc>
                                        <m:mcPr>
                                          <m:count m:val="1"/>
                                          <m:mcJc m:val="center"/>
                                        </m:mcPr>
                                      </m:mc>
                                    </m:mcs>
                                    <m:ctrlPr>
                                      <a:rPr kumimoji="1" lang="en-US" altLang="ja-JP" sz="1400" i="1" smtClean="0">
                                        <a:latin typeface="Cambria Math"/>
                                      </a:rPr>
                                    </m:ctrlPr>
                                  </m:mPr>
                                  <m:mr>
                                    <m:e>
                                      <m:r>
                                        <a:rPr kumimoji="1" lang="en-US" altLang="ja-JP" sz="1400" b="1" i="1" smtClean="0">
                                          <a:latin typeface="Cambria Math"/>
                                        </a:rPr>
                                        <m:t>⋮</m:t>
                                      </m:r>
                                    </m:e>
                                  </m:mr>
                                  <m:mr>
                                    <m:e>
                                      <m:sSub>
                                        <m:sSubPr>
                                          <m:ctrlPr>
                                            <a:rPr lang="en-US" altLang="ja-JP" sz="1400" i="1">
                                              <a:latin typeface="Cambria Math"/>
                                            </a:rPr>
                                          </m:ctrlPr>
                                        </m:sSubPr>
                                        <m:e>
                                          <m:sSubSup>
                                            <m:sSubSupPr>
                                              <m:ctrlPr>
                                                <a:rPr lang="en-US" altLang="ja-JP" sz="1400" i="1">
                                                  <a:latin typeface="Cambria Math"/>
                                                </a:rPr>
                                              </m:ctrlPr>
                                            </m:sSubSupPr>
                                            <m:e>
                                              <m:r>
                                                <a:rPr lang="en-US" altLang="ja-JP" sz="1400" i="1">
                                                  <a:latin typeface="Cambria Math"/>
                                                </a:rPr>
                                                <m:t>𝑩</m:t>
                                              </m:r>
                                            </m:e>
                                            <m:sub>
                                              <m:r>
                                                <a:rPr lang="en-US" altLang="ja-JP" sz="1400" b="1" i="1" smtClean="0">
                                                  <a:latin typeface="Cambria Math"/>
                                                </a:rPr>
                                                <m:t>𝒅</m:t>
                                              </m:r>
                                            </m:sub>
                                            <m:sup>
                                              <m:r>
                                                <a:rPr lang="en-US" altLang="ja-JP" sz="1400" b="1" i="1" smtClean="0">
                                                  <a:latin typeface="Cambria Math"/>
                                                </a:rPr>
                                                <m:t>𝟐</m:t>
                                              </m:r>
                                            </m:sup>
                                          </m:sSubSup>
                                        </m:e>
                                        <m:sub>
                                          <m:r>
                                            <a:rPr lang="en-US" altLang="ja-JP" sz="1400" i="1">
                                              <a:latin typeface="Cambria Math"/>
                                            </a:rPr>
                                            <m:t> </m:t>
                                          </m:r>
                                          <m:r>
                                            <a:rPr lang="en-US" altLang="ja-JP" sz="1400" b="1" i="1" smtClean="0">
                                              <a:latin typeface="Cambria Math"/>
                                            </a:rPr>
                                            <m:t> </m:t>
                                          </m:r>
                                          <m:r>
                                            <a:rPr lang="en-US" altLang="ja-JP" sz="1400" b="1" i="1" smtClean="0">
                                              <a:latin typeface="Cambria Math"/>
                                            </a:rPr>
                                            <m:t>𝑵</m:t>
                                          </m:r>
                                        </m:sub>
                                      </m:sSub>
                                    </m:e>
                                  </m:mr>
                                </m:m>
                              </m:e>
                            </m:mr>
                          </m:m>
                        </m:e>
                      </m:d>
                    </m:oMath>
                  </m:oMathPara>
                </a14:m>
                <a:endParaRPr kumimoji="1" lang="en-US" altLang="ja-JP" sz="1400" dirty="0" smtClean="0"/>
              </a:p>
            </p:txBody>
          </p:sp>
        </mc:Choice>
        <mc:Fallback xmlns="">
          <p:sp>
            <p:nvSpPr>
              <p:cNvPr id="62" name="テキスト ボックス 61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559650" y="2360555"/>
                <a:ext cx="660412" cy="1154321"/>
              </a:xfrm>
              <a:prstGeom prst="rect">
                <a:avLst/>
              </a:prstGeom>
              <a:blipFill rotWithShape="1">
                <a:blip r:embed="rId25"/>
                <a:stretch>
                  <a:fillRect/>
                </a:stretch>
              </a:blipFill>
              <a:ln w="6350">
                <a:noFill/>
              </a:ln>
            </p:spPr>
            <p:txBody>
              <a:bodyPr/>
              <a:lstStyle/>
              <a:p>
                <a:r>
                  <a:rPr lang="ja-JP" alt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63" name="角丸四角形 62"/>
          <p:cNvSpPr/>
          <p:nvPr/>
        </p:nvSpPr>
        <p:spPr bwMode="auto">
          <a:xfrm>
            <a:off x="7423162" y="2354403"/>
            <a:ext cx="664950" cy="1200878"/>
          </a:xfrm>
          <a:prstGeom prst="roundRect">
            <a:avLst/>
          </a:prstGeom>
          <a:solidFill>
            <a:srgbClr val="EFE8FE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1" lang="ja-JP" altLang="en-US" sz="1600" b="1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charset="0"/>
              <a:ea typeface="ＭＳ Ｐゴシック" pitchFamily="50" charset="-128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64" name="テキスト ボックス 63"/>
              <p:cNvSpPr txBox="1"/>
              <p:nvPr/>
            </p:nvSpPr>
            <p:spPr>
              <a:xfrm>
                <a:off x="7450476" y="2362780"/>
                <a:ext cx="660412" cy="1154321"/>
              </a:xfrm>
              <a:prstGeom prst="rect">
                <a:avLst/>
              </a:prstGeom>
              <a:noFill/>
              <a:ln w="6350">
                <a:noFill/>
              </a:ln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d>
                        <m:dPr>
                          <m:begChr m:val="["/>
                          <m:endChr m:val="]"/>
                          <m:ctrlPr>
                            <a:rPr kumimoji="1" lang="en-US" altLang="ja-JP" sz="1400" i="1" smtClean="0">
                              <a:latin typeface="Cambria Math"/>
                            </a:rPr>
                          </m:ctrlPr>
                        </m:dPr>
                        <m:e>
                          <m:m>
                            <m:mPr>
                              <m:mcs>
                                <m:mc>
                                  <m:mcPr>
                                    <m:count m:val="1"/>
                                    <m:mcJc m:val="center"/>
                                  </m:mcPr>
                                </m:mc>
                              </m:mcs>
                              <m:ctrlPr>
                                <a:rPr kumimoji="1" lang="en-US" altLang="ja-JP" sz="1400" i="1" smtClean="0">
                                  <a:latin typeface="Cambria Math"/>
                                </a:rPr>
                              </m:ctrlPr>
                            </m:mPr>
                            <m:mr>
                              <m:e>
                                <m:m>
                                  <m:mPr>
                                    <m:mcs>
                                      <m:mc>
                                        <m:mcPr>
                                          <m:count m:val="1"/>
                                          <m:mcJc m:val="center"/>
                                        </m:mcPr>
                                      </m:mc>
                                    </m:mcs>
                                    <m:ctrlPr>
                                      <a:rPr kumimoji="1" lang="en-US" altLang="ja-JP" sz="1400" i="1" smtClean="0">
                                        <a:latin typeface="Cambria Math"/>
                                      </a:rPr>
                                    </m:ctrlPr>
                                  </m:mPr>
                                  <m:mr>
                                    <m:e>
                                      <m:sSub>
                                        <m:sSubPr>
                                          <m:ctrlPr>
                                            <a:rPr lang="en-US" altLang="ja-JP" sz="1400" i="1">
                                              <a:latin typeface="Cambria Math"/>
                                            </a:rPr>
                                          </m:ctrlPr>
                                        </m:sSubPr>
                                        <m:e>
                                          <m:sSubSup>
                                            <m:sSubSupPr>
                                              <m:ctrlPr>
                                                <a:rPr lang="en-US" altLang="ja-JP" sz="1400" i="1">
                                                  <a:latin typeface="Cambria Math"/>
                                                </a:rPr>
                                              </m:ctrlPr>
                                            </m:sSubSupPr>
                                            <m:e>
                                              <m:r>
                                                <a:rPr lang="en-US" altLang="ja-JP" sz="1400" i="1">
                                                  <a:latin typeface="Cambria Math"/>
                                                </a:rPr>
                                                <m:t>𝑩</m:t>
                                              </m:r>
                                            </m:e>
                                            <m:sub>
                                              <m:r>
                                                <a:rPr lang="en-US" altLang="ja-JP" sz="1400" b="1" i="1" smtClean="0">
                                                  <a:latin typeface="Cambria Math"/>
                                                </a:rPr>
                                                <m:t>𝒅</m:t>
                                              </m:r>
                                            </m:sub>
                                            <m:sup>
                                              <m:r>
                                                <a:rPr lang="en-US" altLang="ja-JP" sz="1400" b="1" i="1" smtClean="0">
                                                  <a:latin typeface="Cambria Math"/>
                                                </a:rPr>
                                                <m:t>𝟑</m:t>
                                              </m:r>
                                            </m:sup>
                                          </m:sSubSup>
                                        </m:e>
                                        <m:sub>
                                          <m:r>
                                            <a:rPr lang="en-US" altLang="ja-JP" sz="1400" i="1">
                                              <a:latin typeface="Cambria Math"/>
                                            </a:rPr>
                                            <m:t> </m:t>
                                          </m:r>
                                          <m:r>
                                            <a:rPr lang="en-US" altLang="ja-JP" sz="1400" i="1">
                                              <a:latin typeface="Cambria Math"/>
                                            </a:rPr>
                                            <m:t>𝟏</m:t>
                                          </m:r>
                                        </m:sub>
                                      </m:sSub>
                                    </m:e>
                                  </m:mr>
                                  <m:mr>
                                    <m:e>
                                      <m:sSub>
                                        <m:sSubPr>
                                          <m:ctrlPr>
                                            <a:rPr lang="en-US" altLang="ja-JP" sz="1400" i="1">
                                              <a:latin typeface="Cambria Math"/>
                                            </a:rPr>
                                          </m:ctrlPr>
                                        </m:sSubPr>
                                        <m:e>
                                          <m:sSubSup>
                                            <m:sSubSupPr>
                                              <m:ctrlPr>
                                                <a:rPr lang="en-US" altLang="ja-JP" sz="1400" i="1">
                                                  <a:latin typeface="Cambria Math"/>
                                                </a:rPr>
                                              </m:ctrlPr>
                                            </m:sSubSupPr>
                                            <m:e>
                                              <m:r>
                                                <a:rPr lang="en-US" altLang="ja-JP" sz="1400" i="1">
                                                  <a:latin typeface="Cambria Math"/>
                                                </a:rPr>
                                                <m:t>𝑩</m:t>
                                              </m:r>
                                            </m:e>
                                            <m:sub>
                                              <m:r>
                                                <a:rPr lang="en-US" altLang="ja-JP" sz="1400" b="1" i="1" smtClean="0">
                                                  <a:latin typeface="Cambria Math"/>
                                                </a:rPr>
                                                <m:t>𝒅</m:t>
                                              </m:r>
                                            </m:sub>
                                            <m:sup>
                                              <m:r>
                                                <a:rPr lang="en-US" altLang="ja-JP" sz="1400" b="1" i="1" smtClean="0">
                                                  <a:latin typeface="Cambria Math"/>
                                                </a:rPr>
                                                <m:t>𝟑</m:t>
                                              </m:r>
                                            </m:sup>
                                          </m:sSubSup>
                                        </m:e>
                                        <m:sub>
                                          <m:r>
                                            <a:rPr lang="en-US" altLang="ja-JP" sz="1400" i="1">
                                              <a:latin typeface="Cambria Math"/>
                                            </a:rPr>
                                            <m:t> </m:t>
                                          </m:r>
                                          <m:r>
                                            <a:rPr lang="en-US" altLang="ja-JP" sz="1400" b="1" i="1" smtClean="0">
                                              <a:latin typeface="Cambria Math"/>
                                            </a:rPr>
                                            <m:t>𝟐</m:t>
                                          </m:r>
                                        </m:sub>
                                      </m:sSub>
                                    </m:e>
                                  </m:mr>
                                </m:m>
                              </m:e>
                            </m:mr>
                            <m:mr>
                              <m:e>
                                <m:m>
                                  <m:mPr>
                                    <m:mcs>
                                      <m:mc>
                                        <m:mcPr>
                                          <m:count m:val="1"/>
                                          <m:mcJc m:val="center"/>
                                        </m:mcPr>
                                      </m:mc>
                                    </m:mcs>
                                    <m:ctrlPr>
                                      <a:rPr kumimoji="1" lang="en-US" altLang="ja-JP" sz="1400" i="1" smtClean="0">
                                        <a:latin typeface="Cambria Math"/>
                                      </a:rPr>
                                    </m:ctrlPr>
                                  </m:mPr>
                                  <m:mr>
                                    <m:e>
                                      <m:r>
                                        <a:rPr kumimoji="1" lang="en-US" altLang="ja-JP" sz="1400" b="1" i="1" smtClean="0">
                                          <a:latin typeface="Cambria Math"/>
                                        </a:rPr>
                                        <m:t>⋮</m:t>
                                      </m:r>
                                    </m:e>
                                  </m:mr>
                                  <m:mr>
                                    <m:e>
                                      <m:sSub>
                                        <m:sSubPr>
                                          <m:ctrlPr>
                                            <a:rPr lang="en-US" altLang="ja-JP" sz="1400" i="1">
                                              <a:latin typeface="Cambria Math"/>
                                            </a:rPr>
                                          </m:ctrlPr>
                                        </m:sSubPr>
                                        <m:e>
                                          <m:sSubSup>
                                            <m:sSubSupPr>
                                              <m:ctrlPr>
                                                <a:rPr lang="en-US" altLang="ja-JP" sz="1400" i="1">
                                                  <a:latin typeface="Cambria Math"/>
                                                </a:rPr>
                                              </m:ctrlPr>
                                            </m:sSubSupPr>
                                            <m:e>
                                              <m:r>
                                                <a:rPr lang="en-US" altLang="ja-JP" sz="1400" i="1">
                                                  <a:latin typeface="Cambria Math"/>
                                                </a:rPr>
                                                <m:t>𝑩</m:t>
                                              </m:r>
                                            </m:e>
                                            <m:sub>
                                              <m:r>
                                                <a:rPr lang="en-US" altLang="ja-JP" sz="1400" b="1" i="1" smtClean="0">
                                                  <a:latin typeface="Cambria Math"/>
                                                </a:rPr>
                                                <m:t>𝒅</m:t>
                                              </m:r>
                                            </m:sub>
                                            <m:sup>
                                              <m:r>
                                                <a:rPr lang="en-US" altLang="ja-JP" sz="1400" b="1" i="1" smtClean="0">
                                                  <a:latin typeface="Cambria Math"/>
                                                </a:rPr>
                                                <m:t>𝟑</m:t>
                                              </m:r>
                                            </m:sup>
                                          </m:sSubSup>
                                        </m:e>
                                        <m:sub>
                                          <m:r>
                                            <a:rPr lang="en-US" altLang="ja-JP" sz="1400" i="1">
                                              <a:latin typeface="Cambria Math"/>
                                            </a:rPr>
                                            <m:t> </m:t>
                                          </m:r>
                                          <m:r>
                                            <a:rPr lang="en-US" altLang="ja-JP" sz="1400" b="1" i="1" smtClean="0">
                                              <a:latin typeface="Cambria Math"/>
                                            </a:rPr>
                                            <m:t> </m:t>
                                          </m:r>
                                          <m:r>
                                            <a:rPr lang="en-US" altLang="ja-JP" sz="1400" b="1" i="1" smtClean="0">
                                              <a:latin typeface="Cambria Math"/>
                                            </a:rPr>
                                            <m:t>𝑵</m:t>
                                          </m:r>
                                        </m:sub>
                                      </m:sSub>
                                    </m:e>
                                  </m:mr>
                                </m:m>
                              </m:e>
                            </m:mr>
                          </m:m>
                        </m:e>
                      </m:d>
                    </m:oMath>
                  </m:oMathPara>
                </a14:m>
                <a:endParaRPr kumimoji="1" lang="en-US" altLang="ja-JP" sz="1400" dirty="0" smtClean="0"/>
              </a:p>
            </p:txBody>
          </p:sp>
        </mc:Choice>
        <mc:Fallback xmlns="">
          <p:sp>
            <p:nvSpPr>
              <p:cNvPr id="64" name="テキスト ボックス 63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450476" y="2362780"/>
                <a:ext cx="660412" cy="1154321"/>
              </a:xfrm>
              <a:prstGeom prst="rect">
                <a:avLst/>
              </a:prstGeom>
              <a:blipFill rotWithShape="1">
                <a:blip r:embed="rId26"/>
                <a:stretch>
                  <a:fillRect/>
                </a:stretch>
              </a:blipFill>
              <a:ln w="6350">
                <a:noFill/>
              </a:ln>
            </p:spPr>
            <p:txBody>
              <a:bodyPr/>
              <a:lstStyle/>
              <a:p>
                <a:r>
                  <a:rPr lang="ja-JP" alt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50" name="下矢印 49"/>
          <p:cNvSpPr/>
          <p:nvPr/>
        </p:nvSpPr>
        <p:spPr bwMode="auto">
          <a:xfrm>
            <a:off x="3307829" y="3701706"/>
            <a:ext cx="1096931" cy="452335"/>
          </a:xfrm>
          <a:prstGeom prst="downArrow">
            <a:avLst>
              <a:gd name="adj1" fmla="val 58683"/>
              <a:gd name="adj2" fmla="val 65783"/>
            </a:avLst>
          </a:prstGeom>
          <a:solidFill>
            <a:schemeClr val="accent2"/>
          </a:solidFill>
          <a:ln>
            <a:headEnd type="none" w="med" len="med"/>
            <a:tailEnd type="none" w="med" len="med"/>
          </a:ln>
        </p:spPr>
        <p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minor">
            <a:schemeClr val="lt1"/>
          </a:fontRef>
        </p:style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1" lang="ja-JP" altLang="en-US" sz="1600" i="0" u="none" strike="noStrike" normalizeH="0" baseline="0" dirty="0" smtClean="0">
              <a:ln w="18000">
                <a:solidFill>
                  <a:schemeClr val="accent2">
                    <a:satMod val="140000"/>
                  </a:schemeClr>
                </a:solidFill>
                <a:prstDash val="solid"/>
                <a:miter lim="800000"/>
              </a:ln>
              <a:noFill/>
              <a:effectLst>
                <a:outerShdw blurRad="25500" dist="23000" dir="7020000" algn="tl">
                  <a:srgbClr val="000000">
                    <a:alpha val="50000"/>
                  </a:srgbClr>
                </a:outerShdw>
              </a:effectLst>
              <a:latin typeface="Arial" charset="0"/>
              <a:ea typeface="ＭＳ Ｐゴシック" pitchFamily="50" charset="-128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51" name="テキスト ボックス 50"/>
              <p:cNvSpPr txBox="1"/>
              <p:nvPr/>
            </p:nvSpPr>
            <p:spPr>
              <a:xfrm>
                <a:off x="3405572" y="3680506"/>
                <a:ext cx="987282" cy="40011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kumimoji="1" lang="en-US" altLang="ja-JP" sz="2000" b="1" i="1" smtClean="0">
                          <a:ln w="18000">
                            <a:noFill/>
                            <a:prstDash val="solid"/>
                            <a:miter lim="800000"/>
                          </a:ln>
                          <a:solidFill>
                            <a:schemeClr val="bg1"/>
                          </a:solidFill>
                          <a:effectLst/>
                          <a:latin typeface="Cambria Math"/>
                          <a:ea typeface="Cambria Math"/>
                        </a:rPr>
                        <m:t>×</m:t>
                      </m:r>
                      <m:r>
                        <a:rPr kumimoji="1" lang="en-US" altLang="ja-JP" sz="2000" b="1" i="0" smtClean="0">
                          <a:ln w="18000">
                            <a:noFill/>
                            <a:prstDash val="solid"/>
                            <a:miter lim="800000"/>
                          </a:ln>
                          <a:solidFill>
                            <a:schemeClr val="bg1"/>
                          </a:solidFill>
                          <a:effectLst/>
                          <a:latin typeface="Cambria Math"/>
                          <a:ea typeface="Cambria Math"/>
                        </a:rPr>
                        <m:t>𝐏</m:t>
                      </m:r>
                    </m:oMath>
                  </m:oMathPara>
                </a14:m>
                <a:endParaRPr kumimoji="1" lang="ja-JP" altLang="en-US" sz="2800" dirty="0">
                  <a:ln w="18000">
                    <a:solidFill>
                      <a:schemeClr val="bg1"/>
                    </a:solidFill>
                    <a:prstDash val="solid"/>
                    <a:miter lim="800000"/>
                  </a:ln>
                  <a:noFill/>
                  <a:effectLst/>
                </a:endParaRPr>
              </a:p>
            </p:txBody>
          </p:sp>
        </mc:Choice>
        <mc:Fallback xmlns="">
          <p:sp>
            <p:nvSpPr>
              <p:cNvPr id="51" name="テキスト ボックス 50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405572" y="3680506"/>
                <a:ext cx="987282" cy="400110"/>
              </a:xfrm>
              <a:prstGeom prst="rect">
                <a:avLst/>
              </a:prstGeom>
              <a:blipFill rotWithShape="1">
                <a:blip r:embed="rId27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ja-JP" alt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53" name="下矢印 52"/>
          <p:cNvSpPr/>
          <p:nvPr/>
        </p:nvSpPr>
        <p:spPr bwMode="auto">
          <a:xfrm>
            <a:off x="5319003" y="3701706"/>
            <a:ext cx="1096931" cy="452335"/>
          </a:xfrm>
          <a:prstGeom prst="downArrow">
            <a:avLst>
              <a:gd name="adj1" fmla="val 58683"/>
              <a:gd name="adj2" fmla="val 65783"/>
            </a:avLst>
          </a:prstGeom>
          <a:solidFill>
            <a:schemeClr val="accent2"/>
          </a:solidFill>
          <a:ln>
            <a:headEnd type="none" w="med" len="med"/>
            <a:tailEnd type="none" w="med" len="med"/>
          </a:ln>
        </p:spPr>
        <p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minor">
            <a:schemeClr val="lt1"/>
          </a:fontRef>
        </p:style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1" lang="ja-JP" altLang="en-US" sz="1600" i="0" u="none" strike="noStrike" normalizeH="0" baseline="0" dirty="0" smtClean="0">
              <a:ln w="18000">
                <a:solidFill>
                  <a:schemeClr val="accent2">
                    <a:satMod val="140000"/>
                  </a:schemeClr>
                </a:solidFill>
                <a:prstDash val="solid"/>
                <a:miter lim="800000"/>
              </a:ln>
              <a:noFill/>
              <a:effectLst>
                <a:outerShdw blurRad="25500" dist="23000" dir="7020000" algn="tl">
                  <a:srgbClr val="000000">
                    <a:alpha val="50000"/>
                  </a:srgbClr>
                </a:outerShdw>
              </a:effectLst>
              <a:latin typeface="Arial" charset="0"/>
              <a:ea typeface="ＭＳ Ｐゴシック" pitchFamily="50" charset="-128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54" name="テキスト ボックス 53"/>
              <p:cNvSpPr txBox="1"/>
              <p:nvPr/>
            </p:nvSpPr>
            <p:spPr>
              <a:xfrm>
                <a:off x="5416745" y="3680506"/>
                <a:ext cx="987282" cy="40011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kumimoji="1" lang="en-US" altLang="ja-JP" sz="2000" b="1" i="1" smtClean="0">
                          <a:ln w="18000">
                            <a:noFill/>
                            <a:prstDash val="solid"/>
                            <a:miter lim="800000"/>
                          </a:ln>
                          <a:solidFill>
                            <a:schemeClr val="bg1"/>
                          </a:solidFill>
                          <a:effectLst/>
                          <a:latin typeface="Cambria Math"/>
                          <a:ea typeface="Cambria Math"/>
                        </a:rPr>
                        <m:t>×</m:t>
                      </m:r>
                      <m:r>
                        <a:rPr kumimoji="1" lang="en-US" altLang="ja-JP" sz="2000" b="1" i="0" smtClean="0">
                          <a:ln w="18000">
                            <a:noFill/>
                            <a:prstDash val="solid"/>
                            <a:miter lim="800000"/>
                          </a:ln>
                          <a:solidFill>
                            <a:schemeClr val="bg1"/>
                          </a:solidFill>
                          <a:effectLst/>
                          <a:latin typeface="Cambria Math"/>
                          <a:ea typeface="Cambria Math"/>
                        </a:rPr>
                        <m:t>𝐏</m:t>
                      </m:r>
                    </m:oMath>
                  </m:oMathPara>
                </a14:m>
                <a:endParaRPr kumimoji="1" lang="ja-JP" altLang="en-US" sz="2800" dirty="0">
                  <a:ln w="18000">
                    <a:solidFill>
                      <a:schemeClr val="bg1"/>
                    </a:solidFill>
                    <a:prstDash val="solid"/>
                    <a:miter lim="800000"/>
                  </a:ln>
                  <a:noFill/>
                  <a:effectLst/>
                </a:endParaRPr>
              </a:p>
            </p:txBody>
          </p:sp>
        </mc:Choice>
        <mc:Fallback xmlns="">
          <p:sp>
            <p:nvSpPr>
              <p:cNvPr id="54" name="テキスト ボックス 53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416745" y="3680506"/>
                <a:ext cx="987282" cy="400110"/>
              </a:xfrm>
              <a:prstGeom prst="rect">
                <a:avLst/>
              </a:prstGeom>
              <a:blipFill rotWithShape="1">
                <a:blip r:embed="rId28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ja-JP" alt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56" name="下矢印 55"/>
          <p:cNvSpPr/>
          <p:nvPr/>
        </p:nvSpPr>
        <p:spPr bwMode="auto">
          <a:xfrm>
            <a:off x="7193575" y="3701702"/>
            <a:ext cx="1096931" cy="452335"/>
          </a:xfrm>
          <a:prstGeom prst="downArrow">
            <a:avLst>
              <a:gd name="adj1" fmla="val 58683"/>
              <a:gd name="adj2" fmla="val 65783"/>
            </a:avLst>
          </a:prstGeom>
          <a:solidFill>
            <a:schemeClr val="accent2"/>
          </a:solidFill>
          <a:ln>
            <a:headEnd type="none" w="med" len="med"/>
            <a:tailEnd type="none" w="med" len="med"/>
          </a:ln>
        </p:spPr>
        <p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minor">
            <a:schemeClr val="lt1"/>
          </a:fontRef>
        </p:style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1" lang="ja-JP" altLang="en-US" sz="1600" i="0" u="none" strike="noStrike" normalizeH="0" baseline="0" dirty="0" smtClean="0">
              <a:ln w="18000">
                <a:solidFill>
                  <a:schemeClr val="accent2">
                    <a:satMod val="140000"/>
                  </a:schemeClr>
                </a:solidFill>
                <a:prstDash val="solid"/>
                <a:miter lim="800000"/>
              </a:ln>
              <a:noFill/>
              <a:effectLst>
                <a:outerShdw blurRad="25500" dist="23000" dir="7020000" algn="tl">
                  <a:srgbClr val="000000">
                    <a:alpha val="50000"/>
                  </a:srgbClr>
                </a:outerShdw>
              </a:effectLst>
              <a:latin typeface="Arial" charset="0"/>
              <a:ea typeface="ＭＳ Ｐゴシック" pitchFamily="50" charset="-128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57" name="テキスト ボックス 56"/>
              <p:cNvSpPr txBox="1"/>
              <p:nvPr/>
            </p:nvSpPr>
            <p:spPr>
              <a:xfrm>
                <a:off x="7291318" y="3680500"/>
                <a:ext cx="987282" cy="40011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kumimoji="1" lang="en-US" altLang="ja-JP" sz="2000" b="1" i="1" smtClean="0">
                          <a:ln w="18000">
                            <a:noFill/>
                            <a:prstDash val="solid"/>
                            <a:miter lim="800000"/>
                          </a:ln>
                          <a:solidFill>
                            <a:schemeClr val="bg1"/>
                          </a:solidFill>
                          <a:effectLst/>
                          <a:latin typeface="Cambria Math"/>
                          <a:ea typeface="Cambria Math"/>
                        </a:rPr>
                        <m:t>×</m:t>
                      </m:r>
                      <m:r>
                        <a:rPr kumimoji="1" lang="en-US" altLang="ja-JP" sz="2000" b="1" i="0" smtClean="0">
                          <a:ln w="18000">
                            <a:noFill/>
                            <a:prstDash val="solid"/>
                            <a:miter lim="800000"/>
                          </a:ln>
                          <a:solidFill>
                            <a:schemeClr val="bg1"/>
                          </a:solidFill>
                          <a:effectLst/>
                          <a:latin typeface="Cambria Math"/>
                          <a:ea typeface="Cambria Math"/>
                        </a:rPr>
                        <m:t>𝐏</m:t>
                      </m:r>
                    </m:oMath>
                  </m:oMathPara>
                </a14:m>
                <a:endParaRPr kumimoji="1" lang="ja-JP" altLang="en-US" sz="2800" dirty="0">
                  <a:ln w="18000">
                    <a:solidFill>
                      <a:schemeClr val="bg1"/>
                    </a:solidFill>
                    <a:prstDash val="solid"/>
                    <a:miter lim="800000"/>
                  </a:ln>
                  <a:noFill/>
                  <a:effectLst/>
                </a:endParaRPr>
              </a:p>
            </p:txBody>
          </p:sp>
        </mc:Choice>
        <mc:Fallback xmlns="">
          <p:sp>
            <p:nvSpPr>
              <p:cNvPr id="57" name="テキスト ボックス 56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291318" y="3680500"/>
                <a:ext cx="987282" cy="400110"/>
              </a:xfrm>
              <a:prstGeom prst="rect">
                <a:avLst/>
              </a:prstGeom>
              <a:blipFill rotWithShape="1">
                <a:blip r:embed="rId29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ja-JP" alt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59" name="下矢印 58"/>
          <p:cNvSpPr/>
          <p:nvPr/>
        </p:nvSpPr>
        <p:spPr bwMode="auto">
          <a:xfrm>
            <a:off x="827584" y="3712240"/>
            <a:ext cx="1096931" cy="452335"/>
          </a:xfrm>
          <a:prstGeom prst="downArrow">
            <a:avLst>
              <a:gd name="adj1" fmla="val 58683"/>
              <a:gd name="adj2" fmla="val 65783"/>
            </a:avLst>
          </a:prstGeom>
          <a:solidFill>
            <a:schemeClr val="accent2"/>
          </a:solidFill>
          <a:ln>
            <a:headEnd type="none" w="med" len="med"/>
            <a:tailEnd type="none" w="med" len="med"/>
          </a:ln>
        </p:spPr>
        <p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minor">
            <a:schemeClr val="lt1"/>
          </a:fontRef>
        </p:style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1" lang="ja-JP" altLang="en-US" sz="1600" i="0" u="none" strike="noStrike" normalizeH="0" baseline="0" dirty="0" smtClean="0">
              <a:ln w="18000">
                <a:solidFill>
                  <a:schemeClr val="accent2">
                    <a:satMod val="140000"/>
                  </a:schemeClr>
                </a:solidFill>
                <a:prstDash val="solid"/>
                <a:miter lim="800000"/>
              </a:ln>
              <a:noFill/>
              <a:effectLst>
                <a:outerShdw blurRad="25500" dist="23000" dir="7020000" algn="tl">
                  <a:srgbClr val="000000">
                    <a:alpha val="50000"/>
                  </a:srgbClr>
                </a:outerShdw>
              </a:effectLst>
              <a:latin typeface="Arial" charset="0"/>
              <a:ea typeface="ＭＳ Ｐゴシック" pitchFamily="50" charset="-128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60" name="テキスト ボックス 59"/>
              <p:cNvSpPr txBox="1"/>
              <p:nvPr/>
            </p:nvSpPr>
            <p:spPr>
              <a:xfrm>
                <a:off x="925327" y="3691040"/>
                <a:ext cx="987282" cy="40011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kumimoji="1" lang="en-US" altLang="ja-JP" sz="2000" b="1" i="1" smtClean="0">
                          <a:ln w="18000">
                            <a:noFill/>
                            <a:prstDash val="solid"/>
                            <a:miter lim="800000"/>
                          </a:ln>
                          <a:solidFill>
                            <a:schemeClr val="bg1"/>
                          </a:solidFill>
                          <a:effectLst/>
                          <a:latin typeface="Cambria Math"/>
                          <a:ea typeface="Cambria Math"/>
                        </a:rPr>
                        <m:t>×</m:t>
                      </m:r>
                      <m:r>
                        <a:rPr kumimoji="1" lang="en-US" altLang="ja-JP" sz="2000" b="1" i="0" smtClean="0">
                          <a:ln w="18000">
                            <a:noFill/>
                            <a:prstDash val="solid"/>
                            <a:miter lim="800000"/>
                          </a:ln>
                          <a:solidFill>
                            <a:schemeClr val="bg1"/>
                          </a:solidFill>
                          <a:effectLst/>
                          <a:latin typeface="Cambria Math"/>
                          <a:ea typeface="Cambria Math"/>
                        </a:rPr>
                        <m:t>𝐏</m:t>
                      </m:r>
                    </m:oMath>
                  </m:oMathPara>
                </a14:m>
                <a:endParaRPr kumimoji="1" lang="ja-JP" altLang="en-US" sz="2800" dirty="0">
                  <a:ln w="18000">
                    <a:solidFill>
                      <a:schemeClr val="bg1"/>
                    </a:solidFill>
                    <a:prstDash val="solid"/>
                    <a:miter lim="800000"/>
                  </a:ln>
                  <a:noFill/>
                  <a:effectLst/>
                </a:endParaRPr>
              </a:p>
            </p:txBody>
          </p:sp>
        </mc:Choice>
        <mc:Fallback xmlns="">
          <p:sp>
            <p:nvSpPr>
              <p:cNvPr id="60" name="テキスト ボックス 59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925327" y="3691040"/>
                <a:ext cx="987282" cy="400110"/>
              </a:xfrm>
              <a:prstGeom prst="rect">
                <a:avLst/>
              </a:prstGeom>
              <a:blipFill rotWithShape="1">
                <a:blip r:embed="rId30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ja-JP" altLang="en-US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66" name="図 65"/>
          <p:cNvPicPr>
            <a:picLocks noChangeAspect="1"/>
          </p:cNvPicPr>
          <p:nvPr/>
        </p:nvPicPr>
        <p:blipFill>
          <a:blip r:embed="rId3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8587" y="2405393"/>
            <a:ext cx="859037" cy="1096122"/>
          </a:xfrm>
          <a:prstGeom prst="rect">
            <a:avLst/>
          </a:prstGeom>
          <a:ln w="12700">
            <a:solidFill>
              <a:schemeClr val="tx1"/>
            </a:solidFill>
          </a:ln>
        </p:spPr>
      </p:pic>
      <p:pic>
        <p:nvPicPr>
          <p:cNvPr id="71" name="図 70"/>
          <p:cNvPicPr>
            <a:picLocks noChangeAspect="1"/>
          </p:cNvPicPr>
          <p:nvPr/>
        </p:nvPicPr>
        <p:blipFill>
          <a:blip r:embed="rId3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31311" y="4519170"/>
            <a:ext cx="853588" cy="883505"/>
          </a:xfrm>
          <a:prstGeom prst="rect">
            <a:avLst/>
          </a:prstGeom>
          <a:ln w="12700">
            <a:solidFill>
              <a:schemeClr val="tx1"/>
            </a:solidFill>
          </a:ln>
        </p:spPr>
      </p:pic>
      <p:sp>
        <p:nvSpPr>
          <p:cNvPr id="29" name="角丸四角形 28"/>
          <p:cNvSpPr/>
          <p:nvPr/>
        </p:nvSpPr>
        <p:spPr bwMode="auto">
          <a:xfrm>
            <a:off x="1552686" y="2415455"/>
            <a:ext cx="501193" cy="1086745"/>
          </a:xfrm>
          <a:prstGeom prst="roundRect">
            <a:avLst/>
          </a:prstGeom>
          <a:solidFill>
            <a:srgbClr val="EFE8FE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1" lang="ja-JP" altLang="en-US" sz="1600" b="1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charset="0"/>
              <a:ea typeface="ＭＳ Ｐゴシック" pitchFamily="50" charset="-128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0" name="テキスト ボックス 29"/>
              <p:cNvSpPr txBox="1"/>
              <p:nvPr/>
            </p:nvSpPr>
            <p:spPr>
              <a:xfrm>
                <a:off x="1498881" y="2446822"/>
                <a:ext cx="660412" cy="999441"/>
              </a:xfrm>
              <a:prstGeom prst="rect">
                <a:avLst/>
              </a:prstGeom>
              <a:noFill/>
              <a:ln w="6350">
                <a:noFill/>
              </a:ln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d>
                        <m:dPr>
                          <m:begChr m:val="["/>
                          <m:endChr m:val="]"/>
                          <m:ctrlPr>
                            <a:rPr kumimoji="1" lang="en-US" altLang="ja-JP" sz="1600" i="1" smtClean="0">
                              <a:latin typeface="Cambria Math"/>
                            </a:rPr>
                          </m:ctrlPr>
                        </m:dPr>
                        <m:e>
                          <m:m>
                            <m:mPr>
                              <m:mcs>
                                <m:mc>
                                  <m:mcPr>
                                    <m:count m:val="1"/>
                                    <m:mcJc m:val="center"/>
                                  </m:mcPr>
                                </m:mc>
                              </m:mcs>
                              <m:ctrlPr>
                                <a:rPr kumimoji="1" lang="en-US" altLang="ja-JP" sz="1600" i="1" smtClean="0">
                                  <a:latin typeface="Cambria Math"/>
                                </a:rPr>
                              </m:ctrlPr>
                            </m:mPr>
                            <m:mr>
                              <m:e>
                                <m:m>
                                  <m:mPr>
                                    <m:mcs>
                                      <m:mc>
                                        <m:mcPr>
                                          <m:count m:val="1"/>
                                          <m:mcJc m:val="center"/>
                                        </m:mcPr>
                                      </m:mc>
                                    </m:mcs>
                                    <m:ctrlPr>
                                      <a:rPr kumimoji="1" lang="en-US" altLang="ja-JP" sz="1600" i="1" smtClean="0">
                                        <a:latin typeface="Cambria Math"/>
                                      </a:rPr>
                                    </m:ctrlPr>
                                  </m:mPr>
                                  <m:mr>
                                    <m:e>
                                      <m:sSub>
                                        <m:sSubPr>
                                          <m:ctrlPr>
                                            <a:rPr lang="en-US" altLang="ja-JP" sz="1600" i="1">
                                              <a:latin typeface="Cambria Math"/>
                                            </a:rPr>
                                          </m:ctrlPr>
                                        </m:sSubPr>
                                        <m:e>
                                          <m:r>
                                            <a:rPr lang="en-US" altLang="ja-JP" sz="1600" b="1" i="1" smtClean="0">
                                              <a:latin typeface="Cambria Math"/>
                                            </a:rPr>
                                            <m:t>𝒔</m:t>
                                          </m:r>
                                        </m:e>
                                        <m:sub>
                                          <m:r>
                                            <a:rPr lang="en-US" altLang="ja-JP" sz="1600" i="1">
                                              <a:latin typeface="Cambria Math"/>
                                            </a:rPr>
                                            <m:t>𝟏</m:t>
                                          </m:r>
                                        </m:sub>
                                      </m:sSub>
                                    </m:e>
                                  </m:mr>
                                  <m:mr>
                                    <m:e>
                                      <m:sSub>
                                        <m:sSubPr>
                                          <m:ctrlPr>
                                            <a:rPr lang="en-US" altLang="ja-JP" sz="1600" i="1">
                                              <a:latin typeface="Cambria Math"/>
                                            </a:rPr>
                                          </m:ctrlPr>
                                        </m:sSubPr>
                                        <m:e>
                                          <m:r>
                                            <a:rPr lang="en-US" altLang="ja-JP" sz="1600" b="1" i="1" smtClean="0">
                                              <a:latin typeface="Cambria Math"/>
                                            </a:rPr>
                                            <m:t>𝒔</m:t>
                                          </m:r>
                                        </m:e>
                                        <m:sub>
                                          <m:r>
                                            <a:rPr lang="en-US" altLang="ja-JP" sz="1600" b="1" i="1" smtClean="0">
                                              <a:latin typeface="Cambria Math"/>
                                            </a:rPr>
                                            <m:t>𝟐</m:t>
                                          </m:r>
                                        </m:sub>
                                      </m:sSub>
                                    </m:e>
                                  </m:mr>
                                </m:m>
                              </m:e>
                            </m:mr>
                            <m:mr>
                              <m:e>
                                <m:m>
                                  <m:mPr>
                                    <m:mcs>
                                      <m:mc>
                                        <m:mcPr>
                                          <m:count m:val="1"/>
                                          <m:mcJc m:val="center"/>
                                        </m:mcPr>
                                      </m:mc>
                                    </m:mcs>
                                    <m:ctrlPr>
                                      <a:rPr kumimoji="1" lang="en-US" altLang="ja-JP" sz="1600" i="1" smtClean="0">
                                        <a:latin typeface="Cambria Math"/>
                                      </a:rPr>
                                    </m:ctrlPr>
                                  </m:mPr>
                                  <m:mr>
                                    <m:e>
                                      <m:r>
                                        <a:rPr kumimoji="1" lang="en-US" altLang="ja-JP" sz="1600" b="1" i="1" smtClean="0">
                                          <a:latin typeface="Cambria Math"/>
                                        </a:rPr>
                                        <m:t>⋮</m:t>
                                      </m:r>
                                    </m:e>
                                  </m:mr>
                                  <m:mr>
                                    <m:e>
                                      <m:sSub>
                                        <m:sSubPr>
                                          <m:ctrlPr>
                                            <a:rPr lang="en-US" altLang="ja-JP" sz="1600" i="1">
                                              <a:latin typeface="Cambria Math"/>
                                            </a:rPr>
                                          </m:ctrlPr>
                                        </m:sSubPr>
                                        <m:e>
                                          <m:r>
                                            <a:rPr lang="en-US" altLang="ja-JP" sz="1600" b="1" i="1" smtClean="0">
                                              <a:latin typeface="Cambria Math"/>
                                            </a:rPr>
                                            <m:t>𝒔</m:t>
                                          </m:r>
                                        </m:e>
                                        <m:sub>
                                          <m:r>
                                            <a:rPr lang="en-US" altLang="ja-JP" sz="1600" b="1" i="1" smtClean="0">
                                              <a:latin typeface="Cambria Math"/>
                                            </a:rPr>
                                            <m:t>𝑵</m:t>
                                          </m:r>
                                        </m:sub>
                                      </m:sSub>
                                    </m:e>
                                  </m:mr>
                                </m:m>
                              </m:e>
                            </m:mr>
                          </m:m>
                        </m:e>
                      </m:d>
                    </m:oMath>
                  </m:oMathPara>
                </a14:m>
                <a:endParaRPr kumimoji="1" lang="en-US" altLang="ja-JP" sz="1600" dirty="0" smtClean="0"/>
              </a:p>
            </p:txBody>
          </p:sp>
        </mc:Choice>
        <mc:Fallback xmlns="">
          <p:sp>
            <p:nvSpPr>
              <p:cNvPr id="30" name="テキスト ボックス 29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498881" y="2446822"/>
                <a:ext cx="660412" cy="999441"/>
              </a:xfrm>
              <a:prstGeom prst="rect">
                <a:avLst/>
              </a:prstGeom>
              <a:blipFill rotWithShape="1">
                <a:blip r:embed="rId33"/>
                <a:stretch>
                  <a:fillRect/>
                </a:stretch>
              </a:blipFill>
              <a:ln w="6350">
                <a:noFill/>
              </a:ln>
            </p:spPr>
            <p:txBody>
              <a:bodyPr/>
              <a:lstStyle/>
              <a:p>
                <a:r>
                  <a:rPr lang="ja-JP" alt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1" name="角丸四角形 40"/>
          <p:cNvSpPr/>
          <p:nvPr/>
        </p:nvSpPr>
        <p:spPr bwMode="auto">
          <a:xfrm>
            <a:off x="1517951" y="4422961"/>
            <a:ext cx="565703" cy="1096670"/>
          </a:xfrm>
          <a:prstGeom prst="roundRect">
            <a:avLst/>
          </a:prstGeom>
          <a:solidFill>
            <a:srgbClr val="FFF3E7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1" lang="ja-JP" altLang="en-US" sz="1600" b="1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charset="0"/>
              <a:ea typeface="ＭＳ Ｐゴシック" pitchFamily="50" charset="-128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42" name="テキスト ボックス 41"/>
              <p:cNvSpPr txBox="1"/>
              <p:nvPr/>
            </p:nvSpPr>
            <p:spPr>
              <a:xfrm>
                <a:off x="1498881" y="4432286"/>
                <a:ext cx="660412" cy="1060877"/>
              </a:xfrm>
              <a:prstGeom prst="rect">
                <a:avLst/>
              </a:prstGeom>
              <a:noFill/>
              <a:ln w="6350">
                <a:noFill/>
              </a:ln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d>
                        <m:dPr>
                          <m:begChr m:val="["/>
                          <m:endChr m:val="]"/>
                          <m:ctrlPr>
                            <a:rPr kumimoji="1" lang="en-US" altLang="ja-JP" sz="1600" i="1" smtClean="0">
                              <a:latin typeface="Cambria Math"/>
                            </a:rPr>
                          </m:ctrlPr>
                        </m:dPr>
                        <m:e>
                          <m:m>
                            <m:mPr>
                              <m:mcs>
                                <m:mc>
                                  <m:mcPr>
                                    <m:count m:val="1"/>
                                    <m:mcJc m:val="center"/>
                                  </m:mcPr>
                                </m:mc>
                              </m:mcs>
                              <m:ctrlPr>
                                <a:rPr kumimoji="1" lang="en-US" altLang="ja-JP" sz="1600" i="1" smtClean="0">
                                  <a:latin typeface="Cambria Math"/>
                                </a:rPr>
                              </m:ctrlPr>
                            </m:mPr>
                            <m:mr>
                              <m:e>
                                <m:m>
                                  <m:mPr>
                                    <m:mcs>
                                      <m:mc>
                                        <m:mcPr>
                                          <m:count m:val="1"/>
                                          <m:mcJc m:val="center"/>
                                        </m:mcPr>
                                      </m:mc>
                                    </m:mcs>
                                    <m:ctrlPr>
                                      <a:rPr kumimoji="1" lang="en-US" altLang="ja-JP" sz="1600" i="1" smtClean="0">
                                        <a:latin typeface="Cambria Math"/>
                                      </a:rPr>
                                    </m:ctrlPr>
                                  </m:mPr>
                                  <m:mr>
                                    <m:e>
                                      <m:sSub>
                                        <m:sSubPr>
                                          <m:ctrlPr>
                                            <a:rPr lang="en-US" altLang="ja-JP" sz="1600" i="1">
                                              <a:latin typeface="Cambria Math"/>
                                            </a:rPr>
                                          </m:ctrlPr>
                                        </m:sSubPr>
                                        <m:e>
                                          <m:r>
                                            <a:rPr lang="en-US" altLang="ja-JP" sz="1600" b="1" i="1" smtClean="0">
                                              <a:latin typeface="Cambria Math"/>
                                            </a:rPr>
                                            <m:t>𝒅</m:t>
                                          </m:r>
                                        </m:e>
                                        <m:sub>
                                          <m:r>
                                            <a:rPr lang="en-US" altLang="ja-JP" sz="1600" i="1">
                                              <a:latin typeface="Cambria Math"/>
                                            </a:rPr>
                                            <m:t>𝟏</m:t>
                                          </m:r>
                                        </m:sub>
                                      </m:sSub>
                                    </m:e>
                                  </m:mr>
                                  <m:mr>
                                    <m:e>
                                      <m:sSub>
                                        <m:sSubPr>
                                          <m:ctrlPr>
                                            <a:rPr lang="en-US" altLang="ja-JP" sz="1600" i="1">
                                              <a:latin typeface="Cambria Math"/>
                                            </a:rPr>
                                          </m:ctrlPr>
                                        </m:sSubPr>
                                        <m:e>
                                          <m:r>
                                            <a:rPr lang="en-US" altLang="ja-JP" sz="1600" b="1" i="1" smtClean="0">
                                              <a:latin typeface="Cambria Math"/>
                                            </a:rPr>
                                            <m:t>𝒅</m:t>
                                          </m:r>
                                        </m:e>
                                        <m:sub>
                                          <m:r>
                                            <a:rPr lang="en-US" altLang="ja-JP" sz="1600" b="1" i="1" smtClean="0">
                                              <a:latin typeface="Cambria Math"/>
                                            </a:rPr>
                                            <m:t>𝟐</m:t>
                                          </m:r>
                                        </m:sub>
                                      </m:sSub>
                                    </m:e>
                                  </m:mr>
                                </m:m>
                              </m:e>
                            </m:mr>
                            <m:mr>
                              <m:e>
                                <m:m>
                                  <m:mPr>
                                    <m:mcs>
                                      <m:mc>
                                        <m:mcPr>
                                          <m:count m:val="1"/>
                                          <m:mcJc m:val="center"/>
                                        </m:mcPr>
                                      </m:mc>
                                    </m:mcs>
                                    <m:ctrlPr>
                                      <a:rPr kumimoji="1" lang="en-US" altLang="ja-JP" sz="1600" i="1" smtClean="0">
                                        <a:latin typeface="Cambria Math"/>
                                      </a:rPr>
                                    </m:ctrlPr>
                                  </m:mPr>
                                  <m:mr>
                                    <m:e>
                                      <m:r>
                                        <a:rPr kumimoji="1" lang="en-US" altLang="ja-JP" sz="1600" b="1" i="1" smtClean="0">
                                          <a:latin typeface="Cambria Math"/>
                                        </a:rPr>
                                        <m:t>⋮</m:t>
                                      </m:r>
                                    </m:e>
                                  </m:mr>
                                  <m:mr>
                                    <m:e>
                                      <m:sSub>
                                        <m:sSubPr>
                                          <m:ctrlPr>
                                            <a:rPr lang="en-US" altLang="ja-JP" sz="1600" i="1">
                                              <a:latin typeface="Cambria Math"/>
                                            </a:rPr>
                                          </m:ctrlPr>
                                        </m:sSubPr>
                                        <m:e>
                                          <m:r>
                                            <a:rPr lang="en-US" altLang="ja-JP" sz="1600" b="1" i="1" smtClean="0">
                                              <a:latin typeface="Cambria Math"/>
                                            </a:rPr>
                                            <m:t>𝒅</m:t>
                                          </m:r>
                                        </m:e>
                                        <m:sub>
                                          <m:r>
                                            <a:rPr lang="en-US" altLang="ja-JP" sz="1600" b="1" i="1" smtClean="0">
                                              <a:latin typeface="Cambria Math"/>
                                            </a:rPr>
                                            <m:t>𝑴</m:t>
                                          </m:r>
                                        </m:sub>
                                      </m:sSub>
                                    </m:e>
                                  </m:mr>
                                </m:m>
                              </m:e>
                            </m:mr>
                          </m:m>
                        </m:e>
                      </m:d>
                    </m:oMath>
                  </m:oMathPara>
                </a14:m>
                <a:endParaRPr kumimoji="1" lang="en-US" altLang="ja-JP" sz="1600" dirty="0" smtClean="0"/>
              </a:p>
            </p:txBody>
          </p:sp>
        </mc:Choice>
        <mc:Fallback xmlns="">
          <p:sp>
            <p:nvSpPr>
              <p:cNvPr id="42" name="テキスト ボックス 41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498881" y="4432286"/>
                <a:ext cx="660412" cy="1060877"/>
              </a:xfrm>
              <a:prstGeom prst="rect">
                <a:avLst/>
              </a:prstGeom>
              <a:blipFill rotWithShape="1">
                <a:blip r:embed="rId34"/>
                <a:stretch>
                  <a:fillRect/>
                </a:stretch>
              </a:blipFill>
              <a:ln w="6350">
                <a:noFill/>
              </a:ln>
            </p:spPr>
            <p:txBody>
              <a:bodyPr/>
              <a:lstStyle/>
              <a:p>
                <a:r>
                  <a:rPr lang="ja-JP" alt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6" name="テキスト ボックス 15"/>
              <p:cNvSpPr txBox="1"/>
              <p:nvPr/>
            </p:nvSpPr>
            <p:spPr>
              <a:xfrm>
                <a:off x="2822176" y="2642997"/>
                <a:ext cx="559614" cy="536319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kumimoji="1" lang="en-US" altLang="ja-JP" sz="2800" i="1" smtClean="0">
                              <a:solidFill>
                                <a:schemeClr val="tx1"/>
                              </a:solidFill>
                              <a:latin typeface="Cambria Math"/>
                            </a:rPr>
                          </m:ctrlPr>
                        </m:sSubPr>
                        <m:e>
                          <m:r>
                            <a:rPr kumimoji="1" lang="en-US" altLang="ja-JP" sz="2800" b="1" i="1" smtClean="0">
                              <a:solidFill>
                                <a:schemeClr val="tx1"/>
                              </a:solidFill>
                              <a:latin typeface="Cambria Math"/>
                            </a:rPr>
                            <m:t>𝒘</m:t>
                          </m:r>
                        </m:e>
                        <m:sub>
                          <m:r>
                            <a:rPr kumimoji="1" lang="en-US" altLang="ja-JP" sz="2800" b="1" i="1" smtClean="0">
                              <a:solidFill>
                                <a:schemeClr val="tx1"/>
                              </a:solidFill>
                              <a:latin typeface="Cambria Math"/>
                            </a:rPr>
                            <m:t>𝟏</m:t>
                          </m:r>
                        </m:sub>
                      </m:sSub>
                    </m:oMath>
                  </m:oMathPara>
                </a14:m>
                <a:endParaRPr kumimoji="1" lang="ja-JP" altLang="en-US" sz="2800" dirty="0">
                  <a:solidFill>
                    <a:schemeClr val="tx1"/>
                  </a:solidFill>
                </a:endParaRPr>
              </a:p>
            </p:txBody>
          </p:sp>
        </mc:Choice>
        <mc:Fallback xmlns="">
          <p:sp>
            <p:nvSpPr>
              <p:cNvPr id="16" name="テキスト ボックス 15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822176" y="2642997"/>
                <a:ext cx="559614" cy="536319"/>
              </a:xfrm>
              <a:prstGeom prst="rect">
                <a:avLst/>
              </a:prstGeom>
              <a:blipFill rotWithShape="1">
                <a:blip r:embed="rId35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ja-JP" alt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7" name="テキスト ボックス 16"/>
              <p:cNvSpPr txBox="1"/>
              <p:nvPr/>
            </p:nvSpPr>
            <p:spPr>
              <a:xfrm>
                <a:off x="4539246" y="2642997"/>
                <a:ext cx="725458" cy="536319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altLang="ja-JP" sz="2800" i="1" smtClean="0">
                          <a:solidFill>
                            <a:schemeClr val="tx1"/>
                          </a:solidFill>
                          <a:latin typeface="Cambria Math"/>
                        </a:rPr>
                        <m:t>+</m:t>
                      </m:r>
                      <m:sSub>
                        <m:sSubPr>
                          <m:ctrlPr>
                            <a:rPr kumimoji="1" lang="en-US" altLang="ja-JP" sz="2800" i="1" smtClean="0">
                              <a:solidFill>
                                <a:schemeClr val="tx1"/>
                              </a:solidFill>
                              <a:latin typeface="Cambria Math"/>
                            </a:rPr>
                          </m:ctrlPr>
                        </m:sSubPr>
                        <m:e>
                          <m:r>
                            <a:rPr kumimoji="1" lang="en-US" altLang="ja-JP" sz="2800" b="1" i="1" smtClean="0">
                              <a:solidFill>
                                <a:schemeClr val="tx1"/>
                              </a:solidFill>
                              <a:latin typeface="Cambria Math"/>
                            </a:rPr>
                            <m:t>𝒘</m:t>
                          </m:r>
                        </m:e>
                        <m:sub>
                          <m:r>
                            <a:rPr kumimoji="1" lang="en-US" altLang="ja-JP" sz="2800" b="1" i="1" smtClean="0">
                              <a:solidFill>
                                <a:schemeClr val="tx1"/>
                              </a:solidFill>
                              <a:latin typeface="Cambria Math"/>
                            </a:rPr>
                            <m:t>𝟐</m:t>
                          </m:r>
                        </m:sub>
                      </m:sSub>
                    </m:oMath>
                  </m:oMathPara>
                </a14:m>
                <a:endParaRPr kumimoji="1" lang="ja-JP" altLang="en-US" sz="2800" dirty="0">
                  <a:solidFill>
                    <a:schemeClr val="tx1"/>
                  </a:solidFill>
                </a:endParaRPr>
              </a:p>
            </p:txBody>
          </p:sp>
        </mc:Choice>
        <mc:Fallback xmlns="">
          <p:sp>
            <p:nvSpPr>
              <p:cNvPr id="17" name="テキスト ボックス 16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539246" y="2642997"/>
                <a:ext cx="725458" cy="536319"/>
              </a:xfrm>
              <a:prstGeom prst="rect">
                <a:avLst/>
              </a:prstGeom>
              <a:blipFill rotWithShape="1">
                <a:blip r:embed="rId36"/>
                <a:stretch>
                  <a:fillRect l="-3361"/>
                </a:stretch>
              </a:blipFill>
            </p:spPr>
            <p:txBody>
              <a:bodyPr/>
              <a:lstStyle/>
              <a:p>
                <a:r>
                  <a:rPr lang="ja-JP" alt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8" name="テキスト ボックス 17"/>
              <p:cNvSpPr txBox="1"/>
              <p:nvPr/>
            </p:nvSpPr>
            <p:spPr>
              <a:xfrm>
                <a:off x="6475773" y="2642997"/>
                <a:ext cx="785402" cy="536319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altLang="ja-JP" sz="2800" i="1" smtClean="0">
                          <a:solidFill>
                            <a:schemeClr val="tx1"/>
                          </a:solidFill>
                          <a:latin typeface="Cambria Math"/>
                        </a:rPr>
                        <m:t>+</m:t>
                      </m:r>
                      <m:sSub>
                        <m:sSubPr>
                          <m:ctrlPr>
                            <a:rPr kumimoji="1" lang="en-US" altLang="ja-JP" sz="2800" i="1" smtClean="0">
                              <a:solidFill>
                                <a:schemeClr val="tx1"/>
                              </a:solidFill>
                              <a:latin typeface="Cambria Math"/>
                            </a:rPr>
                          </m:ctrlPr>
                        </m:sSubPr>
                        <m:e>
                          <m:r>
                            <a:rPr kumimoji="1" lang="en-US" altLang="ja-JP" sz="2800" b="1" i="1" smtClean="0">
                              <a:solidFill>
                                <a:schemeClr val="tx1"/>
                              </a:solidFill>
                              <a:latin typeface="Cambria Math"/>
                            </a:rPr>
                            <m:t>𝒘</m:t>
                          </m:r>
                        </m:e>
                        <m:sub>
                          <m:r>
                            <a:rPr kumimoji="1" lang="en-US" altLang="ja-JP" sz="2800" b="1" i="1" smtClean="0">
                              <a:solidFill>
                                <a:schemeClr val="tx1"/>
                              </a:solidFill>
                              <a:latin typeface="Cambria Math"/>
                            </a:rPr>
                            <m:t>𝟑</m:t>
                          </m:r>
                        </m:sub>
                      </m:sSub>
                    </m:oMath>
                  </m:oMathPara>
                </a14:m>
                <a:endParaRPr kumimoji="1" lang="ja-JP" altLang="en-US" sz="2800" dirty="0">
                  <a:solidFill>
                    <a:schemeClr val="tx1"/>
                  </a:solidFill>
                </a:endParaRPr>
              </a:p>
            </p:txBody>
          </p:sp>
        </mc:Choice>
        <mc:Fallback xmlns="">
          <p:sp>
            <p:nvSpPr>
              <p:cNvPr id="18" name="テキスト ボックス 17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475773" y="2642997"/>
                <a:ext cx="785402" cy="536319"/>
              </a:xfrm>
              <a:prstGeom prst="rect">
                <a:avLst/>
              </a:prstGeom>
              <a:blipFill rotWithShape="1">
                <a:blip r:embed="rId37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ja-JP" alt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9" name="テキスト ボックス 18"/>
              <p:cNvSpPr txBox="1"/>
              <p:nvPr/>
            </p:nvSpPr>
            <p:spPr>
              <a:xfrm>
                <a:off x="2425929" y="2603819"/>
                <a:ext cx="497459" cy="646331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kumimoji="1" lang="ja-JP" altLang="en-US" sz="3600" i="1" smtClean="0">
                          <a:solidFill>
                            <a:schemeClr val="tx1"/>
                          </a:solidFill>
                          <a:latin typeface="Cambria Math"/>
                        </a:rPr>
                        <m:t>≑</m:t>
                      </m:r>
                    </m:oMath>
                  </m:oMathPara>
                </a14:m>
                <a:endParaRPr kumimoji="1" lang="ja-JP" altLang="en-US" sz="3600" dirty="0">
                  <a:solidFill>
                    <a:schemeClr val="tx1"/>
                  </a:solidFill>
                </a:endParaRPr>
              </a:p>
            </p:txBody>
          </p:sp>
        </mc:Choice>
        <mc:Fallback xmlns="">
          <p:sp>
            <p:nvSpPr>
              <p:cNvPr id="19" name="テキスト ボックス 18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425929" y="2603819"/>
                <a:ext cx="497459" cy="646331"/>
              </a:xfrm>
              <a:prstGeom prst="rect">
                <a:avLst/>
              </a:prstGeom>
              <a:blipFill rotWithShape="1">
                <a:blip r:embed="rId38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ja-JP" alt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26" name="角丸四角形 25"/>
          <p:cNvSpPr/>
          <p:nvPr/>
        </p:nvSpPr>
        <p:spPr bwMode="auto">
          <a:xfrm>
            <a:off x="3527684" y="2343849"/>
            <a:ext cx="664950" cy="1200878"/>
          </a:xfrm>
          <a:prstGeom prst="roundRect">
            <a:avLst/>
          </a:prstGeom>
          <a:solidFill>
            <a:srgbClr val="EFE8FE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1" lang="ja-JP" altLang="en-US" sz="1600" b="1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charset="0"/>
              <a:ea typeface="ＭＳ Ｐゴシック" pitchFamily="50" charset="-128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27" name="テキスト ボックス 26"/>
              <p:cNvSpPr txBox="1"/>
              <p:nvPr/>
            </p:nvSpPr>
            <p:spPr>
              <a:xfrm>
                <a:off x="3554998" y="2352226"/>
                <a:ext cx="660412" cy="1154321"/>
              </a:xfrm>
              <a:prstGeom prst="rect">
                <a:avLst/>
              </a:prstGeom>
              <a:noFill/>
              <a:ln w="6350">
                <a:noFill/>
              </a:ln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d>
                        <m:dPr>
                          <m:begChr m:val="["/>
                          <m:endChr m:val="]"/>
                          <m:ctrlPr>
                            <a:rPr kumimoji="1" lang="en-US" altLang="ja-JP" sz="1400" i="1" smtClean="0">
                              <a:latin typeface="Cambria Math"/>
                            </a:rPr>
                          </m:ctrlPr>
                        </m:dPr>
                        <m:e>
                          <m:m>
                            <m:mPr>
                              <m:mcs>
                                <m:mc>
                                  <m:mcPr>
                                    <m:count m:val="1"/>
                                    <m:mcJc m:val="center"/>
                                  </m:mcPr>
                                </m:mc>
                              </m:mcs>
                              <m:ctrlPr>
                                <a:rPr kumimoji="1" lang="en-US" altLang="ja-JP" sz="1400" i="1" smtClean="0">
                                  <a:latin typeface="Cambria Math"/>
                                </a:rPr>
                              </m:ctrlPr>
                            </m:mPr>
                            <m:mr>
                              <m:e>
                                <m:m>
                                  <m:mPr>
                                    <m:mcs>
                                      <m:mc>
                                        <m:mcPr>
                                          <m:count m:val="1"/>
                                          <m:mcJc m:val="center"/>
                                        </m:mcPr>
                                      </m:mc>
                                    </m:mcs>
                                    <m:ctrlPr>
                                      <a:rPr kumimoji="1" lang="en-US" altLang="ja-JP" sz="1400" i="1" smtClean="0">
                                        <a:latin typeface="Cambria Math"/>
                                      </a:rPr>
                                    </m:ctrlPr>
                                  </m:mPr>
                                  <m:mr>
                                    <m:e>
                                      <m:sSub>
                                        <m:sSubPr>
                                          <m:ctrlPr>
                                            <a:rPr lang="en-US" altLang="ja-JP" sz="1400" i="1">
                                              <a:latin typeface="Cambria Math"/>
                                            </a:rPr>
                                          </m:ctrlPr>
                                        </m:sSubPr>
                                        <m:e>
                                          <m:sSubSup>
                                            <m:sSubSupPr>
                                              <m:ctrlPr>
                                                <a:rPr lang="en-US" altLang="ja-JP" sz="1400" i="1">
                                                  <a:latin typeface="Cambria Math"/>
                                                </a:rPr>
                                              </m:ctrlPr>
                                            </m:sSubSupPr>
                                            <m:e>
                                              <m:r>
                                                <a:rPr lang="en-US" altLang="ja-JP" sz="1400" i="1">
                                                  <a:latin typeface="Cambria Math"/>
                                                </a:rPr>
                                                <m:t>𝑩</m:t>
                                              </m:r>
                                            </m:e>
                                            <m:sub>
                                              <m:r>
                                                <a:rPr lang="en-US" altLang="ja-JP" sz="1400" b="1" i="1" smtClean="0">
                                                  <a:latin typeface="Cambria Math"/>
                                                </a:rPr>
                                                <m:t>𝒅</m:t>
                                              </m:r>
                                            </m:sub>
                                            <m:sup>
                                              <m:r>
                                                <a:rPr lang="en-US" altLang="ja-JP" sz="1400" i="1">
                                                  <a:latin typeface="Cambria Math"/>
                                                </a:rPr>
                                                <m:t>𝟏</m:t>
                                              </m:r>
                                            </m:sup>
                                          </m:sSubSup>
                                        </m:e>
                                        <m:sub>
                                          <m:r>
                                            <a:rPr lang="en-US" altLang="ja-JP" sz="1400" i="1">
                                              <a:latin typeface="Cambria Math"/>
                                            </a:rPr>
                                            <m:t> </m:t>
                                          </m:r>
                                          <m:r>
                                            <a:rPr lang="en-US" altLang="ja-JP" sz="1400" i="1">
                                              <a:latin typeface="Cambria Math"/>
                                            </a:rPr>
                                            <m:t>𝟏</m:t>
                                          </m:r>
                                        </m:sub>
                                      </m:sSub>
                                    </m:e>
                                  </m:mr>
                                  <m:mr>
                                    <m:e>
                                      <m:sSub>
                                        <m:sSubPr>
                                          <m:ctrlPr>
                                            <a:rPr lang="en-US" altLang="ja-JP" sz="1400" i="1">
                                              <a:latin typeface="Cambria Math"/>
                                            </a:rPr>
                                          </m:ctrlPr>
                                        </m:sSubPr>
                                        <m:e>
                                          <m:sSubSup>
                                            <m:sSubSupPr>
                                              <m:ctrlPr>
                                                <a:rPr lang="en-US" altLang="ja-JP" sz="1400" i="1">
                                                  <a:latin typeface="Cambria Math"/>
                                                </a:rPr>
                                              </m:ctrlPr>
                                            </m:sSubSupPr>
                                            <m:e>
                                              <m:r>
                                                <a:rPr lang="en-US" altLang="ja-JP" sz="1400" i="1">
                                                  <a:latin typeface="Cambria Math"/>
                                                </a:rPr>
                                                <m:t>𝑩</m:t>
                                              </m:r>
                                            </m:e>
                                            <m:sub>
                                              <m:r>
                                                <a:rPr lang="en-US" altLang="ja-JP" sz="1400" b="1" i="1" smtClean="0">
                                                  <a:latin typeface="Cambria Math"/>
                                                </a:rPr>
                                                <m:t>𝒅</m:t>
                                              </m:r>
                                            </m:sub>
                                            <m:sup>
                                              <m:r>
                                                <a:rPr lang="en-US" altLang="ja-JP" sz="1400" i="1">
                                                  <a:latin typeface="Cambria Math"/>
                                                </a:rPr>
                                                <m:t>𝟏</m:t>
                                              </m:r>
                                            </m:sup>
                                          </m:sSubSup>
                                        </m:e>
                                        <m:sub>
                                          <m:r>
                                            <a:rPr lang="en-US" altLang="ja-JP" sz="1400" i="1">
                                              <a:latin typeface="Cambria Math"/>
                                            </a:rPr>
                                            <m:t> </m:t>
                                          </m:r>
                                          <m:r>
                                            <a:rPr lang="en-US" altLang="ja-JP" sz="1400" b="1" i="1" smtClean="0">
                                              <a:latin typeface="Cambria Math"/>
                                            </a:rPr>
                                            <m:t>𝟐</m:t>
                                          </m:r>
                                        </m:sub>
                                      </m:sSub>
                                    </m:e>
                                  </m:mr>
                                </m:m>
                              </m:e>
                            </m:mr>
                            <m:mr>
                              <m:e>
                                <m:m>
                                  <m:mPr>
                                    <m:mcs>
                                      <m:mc>
                                        <m:mcPr>
                                          <m:count m:val="1"/>
                                          <m:mcJc m:val="center"/>
                                        </m:mcPr>
                                      </m:mc>
                                    </m:mcs>
                                    <m:ctrlPr>
                                      <a:rPr kumimoji="1" lang="en-US" altLang="ja-JP" sz="1400" i="1" smtClean="0">
                                        <a:latin typeface="Cambria Math"/>
                                      </a:rPr>
                                    </m:ctrlPr>
                                  </m:mPr>
                                  <m:mr>
                                    <m:e>
                                      <m:r>
                                        <a:rPr kumimoji="1" lang="en-US" altLang="ja-JP" sz="1400" b="1" i="1" smtClean="0">
                                          <a:latin typeface="Cambria Math"/>
                                        </a:rPr>
                                        <m:t>⋮</m:t>
                                      </m:r>
                                    </m:e>
                                  </m:mr>
                                  <m:mr>
                                    <m:e>
                                      <m:sSub>
                                        <m:sSubPr>
                                          <m:ctrlPr>
                                            <a:rPr lang="en-US" altLang="ja-JP" sz="1400" i="1">
                                              <a:latin typeface="Cambria Math"/>
                                            </a:rPr>
                                          </m:ctrlPr>
                                        </m:sSubPr>
                                        <m:e>
                                          <m:sSubSup>
                                            <m:sSubSupPr>
                                              <m:ctrlPr>
                                                <a:rPr lang="en-US" altLang="ja-JP" sz="1400" i="1">
                                                  <a:latin typeface="Cambria Math"/>
                                                </a:rPr>
                                              </m:ctrlPr>
                                            </m:sSubSupPr>
                                            <m:e>
                                              <m:r>
                                                <a:rPr lang="en-US" altLang="ja-JP" sz="1400" i="1">
                                                  <a:latin typeface="Cambria Math"/>
                                                </a:rPr>
                                                <m:t>𝑩</m:t>
                                              </m:r>
                                            </m:e>
                                            <m:sub>
                                              <m:r>
                                                <a:rPr lang="en-US" altLang="ja-JP" sz="1400" b="1" i="1" smtClean="0">
                                                  <a:latin typeface="Cambria Math"/>
                                                </a:rPr>
                                                <m:t>𝒅</m:t>
                                              </m:r>
                                            </m:sub>
                                            <m:sup>
                                              <m:r>
                                                <a:rPr lang="en-US" altLang="ja-JP" sz="1400" i="1">
                                                  <a:latin typeface="Cambria Math"/>
                                                </a:rPr>
                                                <m:t>𝟏</m:t>
                                              </m:r>
                                            </m:sup>
                                          </m:sSubSup>
                                        </m:e>
                                        <m:sub>
                                          <m:r>
                                            <a:rPr lang="en-US" altLang="ja-JP" sz="1400" i="1">
                                              <a:latin typeface="Cambria Math"/>
                                            </a:rPr>
                                            <m:t> </m:t>
                                          </m:r>
                                          <m:r>
                                            <a:rPr lang="en-US" altLang="ja-JP" sz="1400" b="1" i="1" smtClean="0">
                                              <a:latin typeface="Cambria Math"/>
                                            </a:rPr>
                                            <m:t> </m:t>
                                          </m:r>
                                          <m:r>
                                            <a:rPr lang="en-US" altLang="ja-JP" sz="1400" b="1" i="1" smtClean="0">
                                              <a:latin typeface="Cambria Math"/>
                                            </a:rPr>
                                            <m:t>𝑵</m:t>
                                          </m:r>
                                        </m:sub>
                                      </m:sSub>
                                    </m:e>
                                  </m:mr>
                                </m:m>
                              </m:e>
                            </m:mr>
                          </m:m>
                        </m:e>
                      </m:d>
                    </m:oMath>
                  </m:oMathPara>
                </a14:m>
                <a:endParaRPr kumimoji="1" lang="en-US" altLang="ja-JP" sz="1400" dirty="0" smtClean="0"/>
              </a:p>
            </p:txBody>
          </p:sp>
        </mc:Choice>
        <mc:Fallback xmlns="">
          <p:sp>
            <p:nvSpPr>
              <p:cNvPr id="27" name="テキスト ボックス 26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554998" y="2352226"/>
                <a:ext cx="660412" cy="1154321"/>
              </a:xfrm>
              <a:prstGeom prst="rect">
                <a:avLst/>
              </a:prstGeom>
              <a:blipFill rotWithShape="1">
                <a:blip r:embed="rId39"/>
                <a:stretch>
                  <a:fillRect/>
                </a:stretch>
              </a:blipFill>
              <a:ln w="6350">
                <a:noFill/>
              </a:ln>
            </p:spPr>
            <p:txBody>
              <a:bodyPr/>
              <a:lstStyle/>
              <a:p>
                <a:r>
                  <a:rPr lang="ja-JP" alt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136097256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5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25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25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25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250"/>
                                        <p:tgtEl>
                                          <p:spTgt spid="6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250"/>
                                        <p:tgtEl>
                                          <p:spTgt spid="6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250"/>
                                        <p:tgtEl>
                                          <p:spTgt spid="6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250"/>
                                        <p:tgtEl>
                                          <p:spTgt spid="6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25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" dur="25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25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0" dur="25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3" dur="25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6" dur="25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1" dur="25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2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4" dur="25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7" dur="25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0" dur="25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3" dur="25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6" dur="25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9" dur="25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0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2" dur="250"/>
                                        <p:tgtEl>
                                          <p:spTgt spid="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5" dur="250"/>
                                        <p:tgtEl>
                                          <p:spTgt spid="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8" dur="250"/>
                                        <p:tgtEl>
                                          <p:spTgt spid="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1" dur="250"/>
                                        <p:tgtEl>
                                          <p:spTgt spid="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4" dur="250"/>
                                        <p:tgtEl>
                                          <p:spTgt spid="5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7" dur="250"/>
                                        <p:tgtEl>
                                          <p:spTgt spid="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0" dur="250"/>
                                        <p:tgtEl>
                                          <p:spTgt spid="5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3" dur="250"/>
                                        <p:tgtEl>
                                          <p:spTgt spid="5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4" fill="hold">
                      <p:stCondLst>
                        <p:cond delay="indefinite"/>
                      </p:stCondLst>
                      <p:childTnLst>
                        <p:par>
                          <p:cTn id="95" fill="hold">
                            <p:stCondLst>
                              <p:cond delay="0"/>
                            </p:stCondLst>
                            <p:childTnLst>
                              <p:par>
                                <p:cTn id="96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8" dur="25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1" dur="25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4" dur="25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7" dur="25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0" dur="25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3" dur="25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11" grpId="0"/>
      <p:bldP spid="20" grpId="0"/>
      <p:bldP spid="21" grpId="0"/>
      <p:bldP spid="22" grpId="0"/>
      <p:bldP spid="23" grpId="0"/>
      <p:bldP spid="24" grpId="0"/>
      <p:bldP spid="38" grpId="0" animBg="1"/>
      <p:bldP spid="39" grpId="0"/>
      <p:bldP spid="44" grpId="0" animBg="1"/>
      <p:bldP spid="45" grpId="0"/>
      <p:bldP spid="47" grpId="0" animBg="1"/>
      <p:bldP spid="48" grpId="0"/>
      <p:bldP spid="61" grpId="0" animBg="1"/>
      <p:bldP spid="62" grpId="0"/>
      <p:bldP spid="63" grpId="0" animBg="1"/>
      <p:bldP spid="64" grpId="0"/>
      <p:bldP spid="50" grpId="0" animBg="1"/>
      <p:bldP spid="51" grpId="0"/>
      <p:bldP spid="53" grpId="0" animBg="1"/>
      <p:bldP spid="54" grpId="0"/>
      <p:bldP spid="56" grpId="0" animBg="1"/>
      <p:bldP spid="57" grpId="0"/>
      <p:bldP spid="16" grpId="0"/>
      <p:bldP spid="17" grpId="0"/>
      <p:bldP spid="18" grpId="0"/>
      <p:bldP spid="19" grpId="0"/>
      <p:bldP spid="26" grpId="0" animBg="1"/>
      <p:bldP spid="27" grpId="0"/>
    </p:bldLst>
  </p:timing>
</p:sld>
</file>

<file path=ppt/slides/slide9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コンテンツ プレースホルダー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ja-JP" altLang="en-US" dirty="0">
                <a:solidFill>
                  <a:srgbClr val="C0C0C0"/>
                </a:solidFill>
              </a:rPr>
              <a:t> </a:t>
            </a:r>
            <a:r>
              <a:rPr lang="ja-JP" altLang="en-US" dirty="0" smtClean="0">
                <a:solidFill>
                  <a:srgbClr val="C0C0C0"/>
                </a:solidFill>
              </a:rPr>
              <a:t> </a:t>
            </a:r>
            <a:r>
              <a:rPr lang="en-US" altLang="ja-JP" dirty="0" smtClean="0">
                <a:solidFill>
                  <a:srgbClr val="C0C0C0"/>
                </a:solidFill>
              </a:rPr>
              <a:t>Step1. </a:t>
            </a:r>
            <a:r>
              <a:rPr lang="ja-JP" altLang="en-US" dirty="0" smtClean="0">
                <a:solidFill>
                  <a:srgbClr val="C0C0C0"/>
                </a:solidFill>
              </a:rPr>
              <a:t>問題提起</a:t>
            </a:r>
            <a:endParaRPr lang="en-US" altLang="ja-JP" dirty="0" smtClean="0">
              <a:solidFill>
                <a:srgbClr val="C0C0C0"/>
              </a:solidFill>
            </a:endParaRPr>
          </a:p>
          <a:p>
            <a:pPr marL="0" indent="0">
              <a:buNone/>
            </a:pPr>
            <a:r>
              <a:rPr lang="en-US" altLang="ja-JP" dirty="0"/>
              <a:t> </a:t>
            </a:r>
            <a:r>
              <a:rPr lang="en-US" altLang="ja-JP" dirty="0" smtClean="0"/>
              <a:t> Step2. </a:t>
            </a:r>
            <a:r>
              <a:rPr lang="ja-JP" altLang="en-US" dirty="0" smtClean="0"/>
              <a:t>小領域間の</a:t>
            </a:r>
            <a:r>
              <a:rPr lang="ja-JP" altLang="en-US" dirty="0"/>
              <a:t>光の</a:t>
            </a:r>
            <a:r>
              <a:rPr lang="ja-JP" altLang="en-US" dirty="0" smtClean="0"/>
              <a:t>伝播の計算</a:t>
            </a:r>
            <a:endParaRPr lang="en-US" altLang="ja-JP" dirty="0" smtClean="0"/>
          </a:p>
          <a:p>
            <a:pPr lvl="1"/>
            <a:r>
              <a:rPr lang="ja-JP" altLang="en-US" dirty="0">
                <a:solidFill>
                  <a:srgbClr val="C0C0C0"/>
                </a:solidFill>
              </a:rPr>
              <a:t>キーアイディア</a:t>
            </a:r>
            <a:r>
              <a:rPr lang="ja-JP" altLang="en-US" dirty="0" smtClean="0">
                <a:solidFill>
                  <a:srgbClr val="C0C0C0"/>
                </a:solidFill>
              </a:rPr>
              <a:t>の説明</a:t>
            </a:r>
            <a:endParaRPr lang="en-US" altLang="ja-JP" dirty="0" smtClean="0">
              <a:solidFill>
                <a:srgbClr val="C0C0C0"/>
              </a:solidFill>
            </a:endParaRPr>
          </a:p>
          <a:p>
            <a:pPr lvl="1"/>
            <a:r>
              <a:rPr lang="ja-JP" altLang="en-US" dirty="0" smtClean="0"/>
              <a:t>小領域間の伝播行列の計算</a:t>
            </a:r>
            <a:endParaRPr lang="en-US" altLang="ja-JP" dirty="0" smtClean="0"/>
          </a:p>
          <a:p>
            <a:pPr marL="0" indent="0">
              <a:buNone/>
            </a:pPr>
            <a:r>
              <a:rPr lang="en-US" altLang="ja-JP" dirty="0">
                <a:solidFill>
                  <a:srgbClr val="C0C0C0"/>
                </a:solidFill>
              </a:rPr>
              <a:t> </a:t>
            </a:r>
            <a:r>
              <a:rPr lang="ja-JP" altLang="en-US" dirty="0">
                <a:solidFill>
                  <a:srgbClr val="C0C0C0"/>
                </a:solidFill>
              </a:rPr>
              <a:t> </a:t>
            </a:r>
            <a:r>
              <a:rPr lang="en-US" altLang="ja-JP" dirty="0" smtClean="0">
                <a:solidFill>
                  <a:srgbClr val="C0C0C0"/>
                </a:solidFill>
              </a:rPr>
              <a:t>Step3</a:t>
            </a:r>
            <a:r>
              <a:rPr lang="en-US" altLang="ja-JP" dirty="0">
                <a:solidFill>
                  <a:srgbClr val="C0C0C0"/>
                </a:solidFill>
              </a:rPr>
              <a:t>. </a:t>
            </a:r>
            <a:r>
              <a:rPr lang="ja-JP" altLang="en-US" dirty="0">
                <a:solidFill>
                  <a:srgbClr val="C0C0C0"/>
                </a:solidFill>
              </a:rPr>
              <a:t>手法の</a:t>
            </a:r>
            <a:r>
              <a:rPr lang="ja-JP" altLang="en-US" dirty="0" smtClean="0">
                <a:solidFill>
                  <a:srgbClr val="C0C0C0"/>
                </a:solidFill>
              </a:rPr>
              <a:t>拡張</a:t>
            </a:r>
            <a:endParaRPr lang="en-US" altLang="ja-JP" dirty="0" smtClean="0">
              <a:solidFill>
                <a:srgbClr val="C0C0C0"/>
              </a:solidFill>
            </a:endParaRPr>
          </a:p>
          <a:p>
            <a:pPr marL="0" indent="0">
              <a:buNone/>
            </a:pPr>
            <a:r>
              <a:rPr lang="en-US" altLang="ja-JP" dirty="0" smtClean="0">
                <a:solidFill>
                  <a:srgbClr val="C0C0C0"/>
                </a:solidFill>
              </a:rPr>
              <a:t>  Step4. </a:t>
            </a:r>
            <a:r>
              <a:rPr lang="ja-JP" altLang="en-US" dirty="0" smtClean="0">
                <a:solidFill>
                  <a:srgbClr val="C0C0C0"/>
                </a:solidFill>
              </a:rPr>
              <a:t>デモ及び考察</a:t>
            </a:r>
            <a:endParaRPr lang="en-US" altLang="ja-JP" dirty="0" smtClean="0">
              <a:solidFill>
                <a:srgbClr val="C0C0C0"/>
              </a:solidFill>
            </a:endParaRPr>
          </a:p>
          <a:p>
            <a:endParaRPr kumimoji="1" lang="en-US" altLang="ja-JP" dirty="0" smtClean="0"/>
          </a:p>
        </p:txBody>
      </p:sp>
      <p:sp>
        <p:nvSpPr>
          <p:cNvPr id="22" name="タイトル 1"/>
          <p:cNvSpPr>
            <a:spLocks noGrp="1"/>
          </p:cNvSpPr>
          <p:nvPr>
            <p:ph type="title"/>
          </p:nvPr>
        </p:nvSpPr>
        <p:spPr>
          <a:xfrm>
            <a:off x="611560" y="260648"/>
            <a:ext cx="6624736" cy="792088"/>
          </a:xfrm>
        </p:spPr>
        <p:txBody>
          <a:bodyPr/>
          <a:lstStyle/>
          <a:p>
            <a:r>
              <a:rPr kumimoji="1" lang="ja-JP" altLang="en-US" sz="3200" dirty="0" smtClean="0"/>
              <a:t>シーン分割による高速化の解説</a:t>
            </a:r>
            <a:r>
              <a:rPr lang="ja-JP" altLang="en-US" sz="3200" dirty="0" smtClean="0"/>
              <a:t>手順</a:t>
            </a:r>
            <a:endParaRPr kumimoji="1" lang="ja-JP" altLang="en-US" sz="3200" dirty="0"/>
          </a:p>
        </p:txBody>
      </p:sp>
    </p:spTree>
    <p:extLst>
      <p:ext uri="{BB962C8B-B14F-4D97-AF65-F5344CB8AC3E}">
        <p14:creationId xmlns:p14="http://schemas.microsoft.com/office/powerpoint/2010/main" val="192033489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図 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508104" y="1844824"/>
            <a:ext cx="2420959" cy="4680520"/>
          </a:xfrm>
          <a:prstGeom prst="rect">
            <a:avLst/>
          </a:prstGeom>
        </p:spPr>
      </p:pic>
      <p:pic>
        <p:nvPicPr>
          <p:cNvPr id="6" name="図 5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508104" y="1844824"/>
            <a:ext cx="2420959" cy="4680520"/>
          </a:xfrm>
          <a:prstGeom prst="rect">
            <a:avLst/>
          </a:prstGeom>
        </p:spPr>
      </p:pic>
      <p:pic>
        <p:nvPicPr>
          <p:cNvPr id="7" name="図 6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508104" y="1844824"/>
            <a:ext cx="2420959" cy="4680520"/>
          </a:xfrm>
          <a:prstGeom prst="rect">
            <a:avLst/>
          </a:prstGeom>
        </p:spPr>
      </p:pic>
      <p:pic>
        <p:nvPicPr>
          <p:cNvPr id="9" name="図 8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508104" y="1844824"/>
            <a:ext cx="2420959" cy="4680520"/>
          </a:xfrm>
          <a:prstGeom prst="rect">
            <a:avLst/>
          </a:prstGeom>
        </p:spPr>
      </p:pic>
      <p:pic>
        <p:nvPicPr>
          <p:cNvPr id="28" name="図 27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508104" y="1844824"/>
            <a:ext cx="2420959" cy="4680520"/>
          </a:xfrm>
          <a:prstGeom prst="rect">
            <a:avLst/>
          </a:prstGeom>
        </p:spPr>
      </p:pic>
      <p:pic>
        <p:nvPicPr>
          <p:cNvPr id="29" name="図 28"/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508104" y="1844824"/>
            <a:ext cx="2420959" cy="4680520"/>
          </a:xfrm>
          <a:prstGeom prst="rect">
            <a:avLst/>
          </a:prstGeom>
        </p:spPr>
      </p:pic>
      <p:pic>
        <p:nvPicPr>
          <p:cNvPr id="32" name="図 31"/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508104" y="1844824"/>
            <a:ext cx="2420959" cy="4680520"/>
          </a:xfrm>
          <a:prstGeom prst="rect">
            <a:avLst/>
          </a:prstGeom>
        </p:spPr>
      </p:pic>
      <p:pic>
        <p:nvPicPr>
          <p:cNvPr id="33" name="図 32"/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508104" y="1844824"/>
            <a:ext cx="2420959" cy="4680520"/>
          </a:xfrm>
          <a:prstGeom prst="rect">
            <a:avLst/>
          </a:prstGeom>
        </p:spPr>
      </p:pic>
      <p:pic>
        <p:nvPicPr>
          <p:cNvPr id="34" name="図 33"/>
          <p:cNvPicPr>
            <a:picLocks noChangeAspect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508104" y="1844824"/>
            <a:ext cx="2420959" cy="4680520"/>
          </a:xfrm>
          <a:prstGeom prst="rect">
            <a:avLst/>
          </a:prstGeom>
        </p:spPr>
      </p:pic>
      <p:pic>
        <p:nvPicPr>
          <p:cNvPr id="35" name="図 34"/>
          <p:cNvPicPr>
            <a:picLocks noChangeAspect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508104" y="1844824"/>
            <a:ext cx="2420959" cy="4680520"/>
          </a:xfrm>
          <a:prstGeom prst="rect">
            <a:avLst/>
          </a:prstGeom>
        </p:spPr>
      </p:pic>
      <p:pic>
        <p:nvPicPr>
          <p:cNvPr id="36" name="図 35"/>
          <p:cNvPicPr>
            <a:picLocks noChangeAspect="1"/>
          </p:cNvPicPr>
          <p:nvPr/>
        </p:nvPicPr>
        <p:blipFill>
          <a:blip r:embed="rId1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508104" y="1844824"/>
            <a:ext cx="2420959" cy="4680520"/>
          </a:xfrm>
          <a:prstGeom prst="rect">
            <a:avLst/>
          </a:prstGeom>
        </p:spPr>
      </p:pic>
      <p:sp>
        <p:nvSpPr>
          <p:cNvPr id="8" name="コンテンツ プレースホルダー 7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ja-JP" altLang="en-US" dirty="0" smtClean="0"/>
              <a:t>ライトフィールドという概念を導入</a:t>
            </a:r>
            <a:endParaRPr lang="en-US" altLang="ja-JP" dirty="0"/>
          </a:p>
          <a:p>
            <a:endParaRPr lang="en-US" altLang="ja-JP" dirty="0" smtClean="0"/>
          </a:p>
          <a:p>
            <a:endParaRPr lang="en-US" altLang="ja-JP" dirty="0"/>
          </a:p>
          <a:p>
            <a:pPr marL="0" indent="0">
              <a:buNone/>
            </a:pPr>
            <a:endParaRPr lang="en-US" altLang="ja-JP" dirty="0" smtClean="0"/>
          </a:p>
        </p:txBody>
      </p:sp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lvl="1"/>
            <a:r>
              <a:rPr lang="ja-JP" altLang="en-US" sz="3600" dirty="0" smtClean="0"/>
              <a:t>光の伝播</a:t>
            </a:r>
            <a:r>
              <a:rPr lang="ja-JP" altLang="en-US" sz="3600" dirty="0"/>
              <a:t>行列の</a:t>
            </a:r>
            <a:r>
              <a:rPr lang="ja-JP" altLang="en-US" sz="3600" dirty="0" smtClean="0"/>
              <a:t>計算 （</a:t>
            </a:r>
            <a:r>
              <a:rPr lang="en-US" altLang="ja-JP" sz="3600" dirty="0" smtClean="0"/>
              <a:t>1/7</a:t>
            </a:r>
            <a:r>
              <a:rPr lang="ja-JP" altLang="en-US" sz="3600" dirty="0" smtClean="0"/>
              <a:t>）</a:t>
            </a:r>
            <a:endParaRPr kumimoji="1" lang="ja-JP" altLang="en-US" sz="3600" dirty="0"/>
          </a:p>
        </p:txBody>
      </p:sp>
      <p:sp>
        <p:nvSpPr>
          <p:cNvPr id="48" name="右矢印 47"/>
          <p:cNvSpPr/>
          <p:nvPr/>
        </p:nvSpPr>
        <p:spPr bwMode="auto">
          <a:xfrm>
            <a:off x="4644008" y="4052182"/>
            <a:ext cx="615059" cy="357345"/>
          </a:xfrm>
          <a:prstGeom prst="rightArrow">
            <a:avLst>
              <a:gd name="adj1" fmla="val 38436"/>
              <a:gd name="adj2" fmla="val 50000"/>
            </a:avLst>
          </a:prstGeom>
          <a:solidFill>
            <a:schemeClr val="tx1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1" lang="ja-JP" altLang="en-US" sz="1800" b="1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charset="0"/>
              <a:ea typeface="ＭＳ Ｐゴシック" pitchFamily="50" charset="-128"/>
            </a:endParaRPr>
          </a:p>
        </p:txBody>
      </p:sp>
      <p:sp>
        <p:nvSpPr>
          <p:cNvPr id="163" name="Rectangle 10"/>
          <p:cNvSpPr>
            <a:spLocks noChangeArrowheads="1"/>
          </p:cNvSpPr>
          <p:nvPr/>
        </p:nvSpPr>
        <p:spPr bwMode="auto">
          <a:xfrm>
            <a:off x="258275" y="5589240"/>
            <a:ext cx="5033805" cy="830180"/>
          </a:xfrm>
          <a:prstGeom prst="rect">
            <a:avLst/>
          </a:prstGeom>
          <a:solidFill>
            <a:schemeClr val="bg1"/>
          </a:solidFill>
          <a:ln w="19050">
            <a:solidFill>
              <a:srgbClr val="CC3300"/>
            </a:solidFill>
            <a:miter lim="800000"/>
            <a:headEnd/>
            <a:tailEnd/>
          </a:ln>
          <a:effectLst/>
        </p:spPr>
        <p:txBody>
          <a:bodyPr/>
          <a:lstStyle/>
          <a:p>
            <a:pPr marL="342900" indent="-342900">
              <a:spcBef>
                <a:spcPct val="20000"/>
              </a:spcBef>
              <a:defRPr/>
            </a:pPr>
            <a:r>
              <a:rPr lang="ja-JP" altLang="en-US" sz="2100" b="0" dirty="0" smtClean="0">
                <a:solidFill>
                  <a:srgbClr val="CC33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ea typeface="ＭＳ Ｐゴシック" pitchFamily="50" charset="-128"/>
              </a:rPr>
              <a:t>ライトフィールドは、任意の点群を通過する</a:t>
            </a:r>
            <a:endParaRPr lang="en-US" altLang="ja-JP" sz="2100" b="0" dirty="0" smtClean="0">
              <a:solidFill>
                <a:srgbClr val="CC3300"/>
              </a:solidFill>
              <a:effectLst>
                <a:outerShdw blurRad="38100" dist="38100" dir="2700000" algn="tl">
                  <a:srgbClr val="C0C0C0"/>
                </a:outerShdw>
              </a:effectLst>
              <a:ea typeface="ＭＳ Ｐゴシック" pitchFamily="50" charset="-128"/>
            </a:endParaRPr>
          </a:p>
          <a:p>
            <a:pPr marL="342900" indent="-342900">
              <a:spcBef>
                <a:spcPct val="20000"/>
              </a:spcBef>
              <a:defRPr/>
            </a:pPr>
            <a:r>
              <a:rPr lang="ja-JP" altLang="en-US" sz="2100" b="0" dirty="0" smtClean="0">
                <a:solidFill>
                  <a:srgbClr val="CC33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ea typeface="ＭＳ Ｐゴシック" pitchFamily="50" charset="-128"/>
              </a:rPr>
              <a:t>光を体系的に記録するためのデータ構造</a:t>
            </a:r>
            <a:endParaRPr lang="en-US" altLang="ja-JP" sz="2100" b="0" dirty="0">
              <a:solidFill>
                <a:srgbClr val="CC3300"/>
              </a:solidFill>
              <a:effectLst>
                <a:outerShdw blurRad="38100" dist="38100" dir="2700000" algn="tl">
                  <a:srgbClr val="C0C0C0"/>
                </a:outerShdw>
              </a:effectLst>
              <a:ea typeface="ＭＳ Ｐゴシック" pitchFamily="50" charset="-128"/>
            </a:endParaRPr>
          </a:p>
        </p:txBody>
      </p:sp>
      <p:grpSp>
        <p:nvGrpSpPr>
          <p:cNvPr id="4" name="グループ化 3"/>
          <p:cNvGrpSpPr/>
          <p:nvPr/>
        </p:nvGrpSpPr>
        <p:grpSpPr>
          <a:xfrm>
            <a:off x="611560" y="3230762"/>
            <a:ext cx="3812317" cy="2070446"/>
            <a:chOff x="-684584" y="1584449"/>
            <a:chExt cx="5701307" cy="3096344"/>
          </a:xfrm>
        </p:grpSpPr>
        <p:pic>
          <p:nvPicPr>
            <p:cNvPr id="40" name="Picture 4" descr="C:\Users\re-yasuda\Downloads\3_2.png"/>
            <p:cNvPicPr>
              <a:picLocks noChangeAspect="1" noChangeArrowheads="1"/>
            </p:cNvPicPr>
            <p:nvPr/>
          </p:nvPicPr>
          <p:blipFill rotWithShape="1">
            <a:blip r:embed="rId1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51789" t="-2023" r="2776" b="37373"/>
            <a:stretch/>
          </p:blipFill>
          <p:spPr bwMode="auto">
            <a:xfrm>
              <a:off x="2880070" y="1584449"/>
              <a:ext cx="2136653" cy="1709322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41" name="Picture 3" descr="C:\Users\re-yasuda\Downloads\3_0.png"/>
            <p:cNvPicPr>
              <a:picLocks noChangeAspect="1" noChangeArrowheads="1"/>
            </p:cNvPicPr>
            <p:nvPr/>
          </p:nvPicPr>
          <p:blipFill rotWithShape="1">
            <a:blip r:embed="rId1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t="37193" r="54565" b="-1843"/>
            <a:stretch/>
          </p:blipFill>
          <p:spPr bwMode="auto">
            <a:xfrm>
              <a:off x="-684584" y="2971471"/>
              <a:ext cx="2136653" cy="1709322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42" name="Picture 2" descr="C:\Users\re-yasuda\Downloads\3_1.png"/>
            <p:cNvPicPr>
              <a:picLocks noChangeAspect="1" noChangeArrowheads="1"/>
            </p:cNvPicPr>
            <p:nvPr/>
          </p:nvPicPr>
          <p:blipFill rotWithShape="1">
            <a:blip r:embed="rId1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29996" r="24569"/>
            <a:stretch/>
          </p:blipFill>
          <p:spPr bwMode="auto">
            <a:xfrm>
              <a:off x="1153412" y="1828409"/>
              <a:ext cx="2136653" cy="2643943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43" name="フリーフォーム 42"/>
            <p:cNvSpPr/>
            <p:nvPr/>
          </p:nvSpPr>
          <p:spPr>
            <a:xfrm>
              <a:off x="3307153" y="2487295"/>
              <a:ext cx="524619" cy="750749"/>
            </a:xfrm>
            <a:custGeom>
              <a:avLst/>
              <a:gdLst>
                <a:gd name="connsiteX0" fmla="*/ 0 w 396240"/>
                <a:gd name="connsiteY0" fmla="*/ 0 h 617220"/>
                <a:gd name="connsiteX1" fmla="*/ 30480 w 396240"/>
                <a:gd name="connsiteY1" fmla="*/ 281940 h 617220"/>
                <a:gd name="connsiteX2" fmla="*/ 396240 w 396240"/>
                <a:gd name="connsiteY2" fmla="*/ 617220 h 617220"/>
                <a:gd name="connsiteX3" fmla="*/ 396240 w 396240"/>
                <a:gd name="connsiteY3" fmla="*/ 358140 h 617220"/>
                <a:gd name="connsiteX4" fmla="*/ 0 w 396240"/>
                <a:gd name="connsiteY4" fmla="*/ 0 h 617220"/>
                <a:gd name="connsiteX0" fmla="*/ 0 w 396240"/>
                <a:gd name="connsiteY0" fmla="*/ 0 h 640080"/>
                <a:gd name="connsiteX1" fmla="*/ 30480 w 396240"/>
                <a:gd name="connsiteY1" fmla="*/ 281940 h 640080"/>
                <a:gd name="connsiteX2" fmla="*/ 373380 w 396240"/>
                <a:gd name="connsiteY2" fmla="*/ 640080 h 640080"/>
                <a:gd name="connsiteX3" fmla="*/ 396240 w 396240"/>
                <a:gd name="connsiteY3" fmla="*/ 358140 h 640080"/>
                <a:gd name="connsiteX4" fmla="*/ 0 w 396240"/>
                <a:gd name="connsiteY4" fmla="*/ 0 h 640080"/>
                <a:gd name="connsiteX0" fmla="*/ 0 w 373380"/>
                <a:gd name="connsiteY0" fmla="*/ 0 h 640080"/>
                <a:gd name="connsiteX1" fmla="*/ 30480 w 373380"/>
                <a:gd name="connsiteY1" fmla="*/ 281940 h 640080"/>
                <a:gd name="connsiteX2" fmla="*/ 373380 w 373380"/>
                <a:gd name="connsiteY2" fmla="*/ 640080 h 640080"/>
                <a:gd name="connsiteX3" fmla="*/ 373380 w 373380"/>
                <a:gd name="connsiteY3" fmla="*/ 358140 h 640080"/>
                <a:gd name="connsiteX4" fmla="*/ 0 w 373380"/>
                <a:gd name="connsiteY4" fmla="*/ 0 h 640080"/>
                <a:gd name="connsiteX0" fmla="*/ 0 w 388620"/>
                <a:gd name="connsiteY0" fmla="*/ 0 h 594360"/>
                <a:gd name="connsiteX1" fmla="*/ 30480 w 388620"/>
                <a:gd name="connsiteY1" fmla="*/ 281940 h 594360"/>
                <a:gd name="connsiteX2" fmla="*/ 388620 w 388620"/>
                <a:gd name="connsiteY2" fmla="*/ 594360 h 594360"/>
                <a:gd name="connsiteX3" fmla="*/ 373380 w 388620"/>
                <a:gd name="connsiteY3" fmla="*/ 358140 h 594360"/>
                <a:gd name="connsiteX4" fmla="*/ 0 w 388620"/>
                <a:gd name="connsiteY4" fmla="*/ 0 h 594360"/>
                <a:gd name="connsiteX0" fmla="*/ 0 w 373380"/>
                <a:gd name="connsiteY0" fmla="*/ 0 h 624840"/>
                <a:gd name="connsiteX1" fmla="*/ 30480 w 373380"/>
                <a:gd name="connsiteY1" fmla="*/ 281940 h 624840"/>
                <a:gd name="connsiteX2" fmla="*/ 373380 w 373380"/>
                <a:gd name="connsiteY2" fmla="*/ 624840 h 624840"/>
                <a:gd name="connsiteX3" fmla="*/ 373380 w 373380"/>
                <a:gd name="connsiteY3" fmla="*/ 358140 h 624840"/>
                <a:gd name="connsiteX4" fmla="*/ 0 w 373380"/>
                <a:gd name="connsiteY4" fmla="*/ 0 h 624840"/>
                <a:gd name="connsiteX0" fmla="*/ 0 w 381000"/>
                <a:gd name="connsiteY0" fmla="*/ 0 h 624840"/>
                <a:gd name="connsiteX1" fmla="*/ 30480 w 381000"/>
                <a:gd name="connsiteY1" fmla="*/ 281940 h 624840"/>
                <a:gd name="connsiteX2" fmla="*/ 373380 w 381000"/>
                <a:gd name="connsiteY2" fmla="*/ 624840 h 624840"/>
                <a:gd name="connsiteX3" fmla="*/ 381000 w 381000"/>
                <a:gd name="connsiteY3" fmla="*/ 342900 h 624840"/>
                <a:gd name="connsiteX4" fmla="*/ 0 w 381000"/>
                <a:gd name="connsiteY4" fmla="*/ 0 h 624840"/>
                <a:gd name="connsiteX0" fmla="*/ 0 w 502920"/>
                <a:gd name="connsiteY0" fmla="*/ 0 h 518160"/>
                <a:gd name="connsiteX1" fmla="*/ 30480 w 502920"/>
                <a:gd name="connsiteY1" fmla="*/ 281940 h 518160"/>
                <a:gd name="connsiteX2" fmla="*/ 502920 w 502920"/>
                <a:gd name="connsiteY2" fmla="*/ 518160 h 518160"/>
                <a:gd name="connsiteX3" fmla="*/ 381000 w 502920"/>
                <a:gd name="connsiteY3" fmla="*/ 342900 h 518160"/>
                <a:gd name="connsiteX4" fmla="*/ 0 w 502920"/>
                <a:gd name="connsiteY4" fmla="*/ 0 h 518160"/>
                <a:gd name="connsiteX0" fmla="*/ 0 w 495300"/>
                <a:gd name="connsiteY0" fmla="*/ 0 h 487680"/>
                <a:gd name="connsiteX1" fmla="*/ 30480 w 495300"/>
                <a:gd name="connsiteY1" fmla="*/ 281940 h 487680"/>
                <a:gd name="connsiteX2" fmla="*/ 495300 w 495300"/>
                <a:gd name="connsiteY2" fmla="*/ 487680 h 487680"/>
                <a:gd name="connsiteX3" fmla="*/ 381000 w 495300"/>
                <a:gd name="connsiteY3" fmla="*/ 342900 h 487680"/>
                <a:gd name="connsiteX4" fmla="*/ 0 w 495300"/>
                <a:gd name="connsiteY4" fmla="*/ 0 h 487680"/>
                <a:gd name="connsiteX0" fmla="*/ 0 w 487680"/>
                <a:gd name="connsiteY0" fmla="*/ 0 h 464820"/>
                <a:gd name="connsiteX1" fmla="*/ 30480 w 487680"/>
                <a:gd name="connsiteY1" fmla="*/ 281940 h 464820"/>
                <a:gd name="connsiteX2" fmla="*/ 487680 w 487680"/>
                <a:gd name="connsiteY2" fmla="*/ 464820 h 464820"/>
                <a:gd name="connsiteX3" fmla="*/ 381000 w 487680"/>
                <a:gd name="connsiteY3" fmla="*/ 342900 h 464820"/>
                <a:gd name="connsiteX4" fmla="*/ 0 w 487680"/>
                <a:gd name="connsiteY4" fmla="*/ 0 h 464820"/>
                <a:gd name="connsiteX0" fmla="*/ 15240 w 457200"/>
                <a:gd name="connsiteY0" fmla="*/ 0 h 586740"/>
                <a:gd name="connsiteX1" fmla="*/ 0 w 457200"/>
                <a:gd name="connsiteY1" fmla="*/ 403860 h 586740"/>
                <a:gd name="connsiteX2" fmla="*/ 457200 w 457200"/>
                <a:gd name="connsiteY2" fmla="*/ 586740 h 586740"/>
                <a:gd name="connsiteX3" fmla="*/ 350520 w 457200"/>
                <a:gd name="connsiteY3" fmla="*/ 464820 h 586740"/>
                <a:gd name="connsiteX4" fmla="*/ 15240 w 457200"/>
                <a:gd name="connsiteY4" fmla="*/ 0 h 586740"/>
                <a:gd name="connsiteX0" fmla="*/ 15240 w 457200"/>
                <a:gd name="connsiteY0" fmla="*/ 0 h 586740"/>
                <a:gd name="connsiteX1" fmla="*/ 0 w 457200"/>
                <a:gd name="connsiteY1" fmla="*/ 403860 h 586740"/>
                <a:gd name="connsiteX2" fmla="*/ 457200 w 457200"/>
                <a:gd name="connsiteY2" fmla="*/ 586740 h 586740"/>
                <a:gd name="connsiteX3" fmla="*/ 434340 w 457200"/>
                <a:gd name="connsiteY3" fmla="*/ 114300 h 586740"/>
                <a:gd name="connsiteX4" fmla="*/ 15240 w 457200"/>
                <a:gd name="connsiteY4" fmla="*/ 0 h 586740"/>
                <a:gd name="connsiteX0" fmla="*/ 15240 w 449580"/>
                <a:gd name="connsiteY0" fmla="*/ 0 h 609600"/>
                <a:gd name="connsiteX1" fmla="*/ 0 w 449580"/>
                <a:gd name="connsiteY1" fmla="*/ 403860 h 609600"/>
                <a:gd name="connsiteX2" fmla="*/ 449580 w 449580"/>
                <a:gd name="connsiteY2" fmla="*/ 609600 h 609600"/>
                <a:gd name="connsiteX3" fmla="*/ 434340 w 449580"/>
                <a:gd name="connsiteY3" fmla="*/ 114300 h 609600"/>
                <a:gd name="connsiteX4" fmla="*/ 15240 w 449580"/>
                <a:gd name="connsiteY4" fmla="*/ 0 h 609600"/>
                <a:gd name="connsiteX0" fmla="*/ 0 w 434340"/>
                <a:gd name="connsiteY0" fmla="*/ 0 h 609600"/>
                <a:gd name="connsiteX1" fmla="*/ 91440 w 434340"/>
                <a:gd name="connsiteY1" fmla="*/ 373380 h 609600"/>
                <a:gd name="connsiteX2" fmla="*/ 434340 w 434340"/>
                <a:gd name="connsiteY2" fmla="*/ 609600 h 609600"/>
                <a:gd name="connsiteX3" fmla="*/ 419100 w 434340"/>
                <a:gd name="connsiteY3" fmla="*/ 114300 h 609600"/>
                <a:gd name="connsiteX4" fmla="*/ 0 w 434340"/>
                <a:gd name="connsiteY4" fmla="*/ 0 h 609600"/>
                <a:gd name="connsiteX0" fmla="*/ 7620 w 441960"/>
                <a:gd name="connsiteY0" fmla="*/ 0 h 609600"/>
                <a:gd name="connsiteX1" fmla="*/ 0 w 441960"/>
                <a:gd name="connsiteY1" fmla="*/ 411480 h 609600"/>
                <a:gd name="connsiteX2" fmla="*/ 441960 w 441960"/>
                <a:gd name="connsiteY2" fmla="*/ 609600 h 609600"/>
                <a:gd name="connsiteX3" fmla="*/ 426720 w 441960"/>
                <a:gd name="connsiteY3" fmla="*/ 114300 h 609600"/>
                <a:gd name="connsiteX4" fmla="*/ 7620 w 441960"/>
                <a:gd name="connsiteY4" fmla="*/ 0 h 609600"/>
                <a:gd name="connsiteX0" fmla="*/ 7620 w 441960"/>
                <a:gd name="connsiteY0" fmla="*/ 0 h 609600"/>
                <a:gd name="connsiteX1" fmla="*/ 0 w 441960"/>
                <a:gd name="connsiteY1" fmla="*/ 411480 h 609600"/>
                <a:gd name="connsiteX2" fmla="*/ 441960 w 441960"/>
                <a:gd name="connsiteY2" fmla="*/ 609600 h 609600"/>
                <a:gd name="connsiteX3" fmla="*/ 434340 w 441960"/>
                <a:gd name="connsiteY3" fmla="*/ 175260 h 609600"/>
                <a:gd name="connsiteX4" fmla="*/ 7620 w 441960"/>
                <a:gd name="connsiteY4" fmla="*/ 0 h 609600"/>
                <a:gd name="connsiteX0" fmla="*/ 7620 w 472440"/>
                <a:gd name="connsiteY0" fmla="*/ 0 h 609600"/>
                <a:gd name="connsiteX1" fmla="*/ 0 w 472440"/>
                <a:gd name="connsiteY1" fmla="*/ 411480 h 609600"/>
                <a:gd name="connsiteX2" fmla="*/ 441960 w 472440"/>
                <a:gd name="connsiteY2" fmla="*/ 609600 h 609600"/>
                <a:gd name="connsiteX3" fmla="*/ 472440 w 472440"/>
                <a:gd name="connsiteY3" fmla="*/ 167640 h 609600"/>
                <a:gd name="connsiteX4" fmla="*/ 7620 w 472440"/>
                <a:gd name="connsiteY4" fmla="*/ 0 h 609600"/>
                <a:gd name="connsiteX0" fmla="*/ 7620 w 472440"/>
                <a:gd name="connsiteY0" fmla="*/ 0 h 624840"/>
                <a:gd name="connsiteX1" fmla="*/ 0 w 472440"/>
                <a:gd name="connsiteY1" fmla="*/ 426720 h 624840"/>
                <a:gd name="connsiteX2" fmla="*/ 441960 w 472440"/>
                <a:gd name="connsiteY2" fmla="*/ 624840 h 624840"/>
                <a:gd name="connsiteX3" fmla="*/ 472440 w 472440"/>
                <a:gd name="connsiteY3" fmla="*/ 182880 h 624840"/>
                <a:gd name="connsiteX4" fmla="*/ 7620 w 472440"/>
                <a:gd name="connsiteY4" fmla="*/ 0 h 624840"/>
                <a:gd name="connsiteX0" fmla="*/ 7620 w 472440"/>
                <a:gd name="connsiteY0" fmla="*/ 0 h 624840"/>
                <a:gd name="connsiteX1" fmla="*/ 0 w 472440"/>
                <a:gd name="connsiteY1" fmla="*/ 426720 h 624840"/>
                <a:gd name="connsiteX2" fmla="*/ 441960 w 472440"/>
                <a:gd name="connsiteY2" fmla="*/ 624840 h 624840"/>
                <a:gd name="connsiteX3" fmla="*/ 472440 w 472440"/>
                <a:gd name="connsiteY3" fmla="*/ 160020 h 624840"/>
                <a:gd name="connsiteX4" fmla="*/ 7620 w 472440"/>
                <a:gd name="connsiteY4" fmla="*/ 0 h 624840"/>
                <a:gd name="connsiteX0" fmla="*/ 7620 w 472440"/>
                <a:gd name="connsiteY0" fmla="*/ 0 h 632460"/>
                <a:gd name="connsiteX1" fmla="*/ 0 w 472440"/>
                <a:gd name="connsiteY1" fmla="*/ 426720 h 632460"/>
                <a:gd name="connsiteX2" fmla="*/ 434340 w 472440"/>
                <a:gd name="connsiteY2" fmla="*/ 632460 h 632460"/>
                <a:gd name="connsiteX3" fmla="*/ 472440 w 472440"/>
                <a:gd name="connsiteY3" fmla="*/ 160020 h 632460"/>
                <a:gd name="connsiteX4" fmla="*/ 7620 w 472440"/>
                <a:gd name="connsiteY4" fmla="*/ 0 h 632460"/>
                <a:gd name="connsiteX0" fmla="*/ 7620 w 441960"/>
                <a:gd name="connsiteY0" fmla="*/ 0 h 632460"/>
                <a:gd name="connsiteX1" fmla="*/ 0 w 441960"/>
                <a:gd name="connsiteY1" fmla="*/ 426720 h 632460"/>
                <a:gd name="connsiteX2" fmla="*/ 434340 w 441960"/>
                <a:gd name="connsiteY2" fmla="*/ 632460 h 632460"/>
                <a:gd name="connsiteX3" fmla="*/ 441960 w 441960"/>
                <a:gd name="connsiteY3" fmla="*/ 160020 h 632460"/>
                <a:gd name="connsiteX4" fmla="*/ 7620 w 441960"/>
                <a:gd name="connsiteY4" fmla="*/ 0 h 632460"/>
                <a:gd name="connsiteX0" fmla="*/ 7620 w 449580"/>
                <a:gd name="connsiteY0" fmla="*/ 0 h 632460"/>
                <a:gd name="connsiteX1" fmla="*/ 0 w 449580"/>
                <a:gd name="connsiteY1" fmla="*/ 426720 h 632460"/>
                <a:gd name="connsiteX2" fmla="*/ 434340 w 449580"/>
                <a:gd name="connsiteY2" fmla="*/ 632460 h 632460"/>
                <a:gd name="connsiteX3" fmla="*/ 449580 w 449580"/>
                <a:gd name="connsiteY3" fmla="*/ 175260 h 632460"/>
                <a:gd name="connsiteX4" fmla="*/ 7620 w 449580"/>
                <a:gd name="connsiteY4" fmla="*/ 0 h 632460"/>
                <a:gd name="connsiteX0" fmla="*/ 7620 w 441960"/>
                <a:gd name="connsiteY0" fmla="*/ 0 h 632460"/>
                <a:gd name="connsiteX1" fmla="*/ 0 w 441960"/>
                <a:gd name="connsiteY1" fmla="*/ 426720 h 632460"/>
                <a:gd name="connsiteX2" fmla="*/ 434340 w 441960"/>
                <a:gd name="connsiteY2" fmla="*/ 632460 h 632460"/>
                <a:gd name="connsiteX3" fmla="*/ 441960 w 441960"/>
                <a:gd name="connsiteY3" fmla="*/ 175260 h 632460"/>
                <a:gd name="connsiteX4" fmla="*/ 7620 w 441960"/>
                <a:gd name="connsiteY4" fmla="*/ 0 h 63246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441960" h="632460">
                  <a:moveTo>
                    <a:pt x="7620" y="0"/>
                  </a:moveTo>
                  <a:lnTo>
                    <a:pt x="0" y="426720"/>
                  </a:lnTo>
                  <a:lnTo>
                    <a:pt x="434340" y="632460"/>
                  </a:lnTo>
                  <a:lnTo>
                    <a:pt x="441960" y="175260"/>
                  </a:lnTo>
                  <a:lnTo>
                    <a:pt x="7620" y="0"/>
                  </a:lnTo>
                  <a:close/>
                </a:path>
              </a:pathLst>
            </a:custGeom>
            <a:solidFill>
              <a:schemeClr val="bg2">
                <a:lumMod val="75000"/>
                <a:alpha val="64000"/>
              </a:schemeClr>
            </a:solidFill>
            <a:ln w="3175"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 sz="1050"/>
            </a:p>
          </p:txBody>
        </p:sp>
        <p:sp>
          <p:nvSpPr>
            <p:cNvPr id="44" name="フリーフォーム 43"/>
            <p:cNvSpPr/>
            <p:nvPr/>
          </p:nvSpPr>
          <p:spPr>
            <a:xfrm>
              <a:off x="1285607" y="3229478"/>
              <a:ext cx="452258" cy="741703"/>
            </a:xfrm>
            <a:custGeom>
              <a:avLst/>
              <a:gdLst>
                <a:gd name="connsiteX0" fmla="*/ 0 w 396240"/>
                <a:gd name="connsiteY0" fmla="*/ 0 h 617220"/>
                <a:gd name="connsiteX1" fmla="*/ 30480 w 396240"/>
                <a:gd name="connsiteY1" fmla="*/ 281940 h 617220"/>
                <a:gd name="connsiteX2" fmla="*/ 396240 w 396240"/>
                <a:gd name="connsiteY2" fmla="*/ 617220 h 617220"/>
                <a:gd name="connsiteX3" fmla="*/ 396240 w 396240"/>
                <a:gd name="connsiteY3" fmla="*/ 358140 h 617220"/>
                <a:gd name="connsiteX4" fmla="*/ 0 w 396240"/>
                <a:gd name="connsiteY4" fmla="*/ 0 h 617220"/>
                <a:gd name="connsiteX0" fmla="*/ 0 w 396240"/>
                <a:gd name="connsiteY0" fmla="*/ 0 h 640080"/>
                <a:gd name="connsiteX1" fmla="*/ 30480 w 396240"/>
                <a:gd name="connsiteY1" fmla="*/ 281940 h 640080"/>
                <a:gd name="connsiteX2" fmla="*/ 373380 w 396240"/>
                <a:gd name="connsiteY2" fmla="*/ 640080 h 640080"/>
                <a:gd name="connsiteX3" fmla="*/ 396240 w 396240"/>
                <a:gd name="connsiteY3" fmla="*/ 358140 h 640080"/>
                <a:gd name="connsiteX4" fmla="*/ 0 w 396240"/>
                <a:gd name="connsiteY4" fmla="*/ 0 h 640080"/>
                <a:gd name="connsiteX0" fmla="*/ 0 w 373380"/>
                <a:gd name="connsiteY0" fmla="*/ 0 h 640080"/>
                <a:gd name="connsiteX1" fmla="*/ 30480 w 373380"/>
                <a:gd name="connsiteY1" fmla="*/ 281940 h 640080"/>
                <a:gd name="connsiteX2" fmla="*/ 373380 w 373380"/>
                <a:gd name="connsiteY2" fmla="*/ 640080 h 640080"/>
                <a:gd name="connsiteX3" fmla="*/ 373380 w 373380"/>
                <a:gd name="connsiteY3" fmla="*/ 358140 h 640080"/>
                <a:gd name="connsiteX4" fmla="*/ 0 w 373380"/>
                <a:gd name="connsiteY4" fmla="*/ 0 h 640080"/>
                <a:gd name="connsiteX0" fmla="*/ 0 w 388620"/>
                <a:gd name="connsiteY0" fmla="*/ 0 h 594360"/>
                <a:gd name="connsiteX1" fmla="*/ 30480 w 388620"/>
                <a:gd name="connsiteY1" fmla="*/ 281940 h 594360"/>
                <a:gd name="connsiteX2" fmla="*/ 388620 w 388620"/>
                <a:gd name="connsiteY2" fmla="*/ 594360 h 594360"/>
                <a:gd name="connsiteX3" fmla="*/ 373380 w 388620"/>
                <a:gd name="connsiteY3" fmla="*/ 358140 h 594360"/>
                <a:gd name="connsiteX4" fmla="*/ 0 w 388620"/>
                <a:gd name="connsiteY4" fmla="*/ 0 h 594360"/>
                <a:gd name="connsiteX0" fmla="*/ 0 w 373380"/>
                <a:gd name="connsiteY0" fmla="*/ 0 h 624840"/>
                <a:gd name="connsiteX1" fmla="*/ 30480 w 373380"/>
                <a:gd name="connsiteY1" fmla="*/ 281940 h 624840"/>
                <a:gd name="connsiteX2" fmla="*/ 373380 w 373380"/>
                <a:gd name="connsiteY2" fmla="*/ 624840 h 624840"/>
                <a:gd name="connsiteX3" fmla="*/ 373380 w 373380"/>
                <a:gd name="connsiteY3" fmla="*/ 358140 h 624840"/>
                <a:gd name="connsiteX4" fmla="*/ 0 w 373380"/>
                <a:gd name="connsiteY4" fmla="*/ 0 h 624840"/>
                <a:gd name="connsiteX0" fmla="*/ 0 w 381000"/>
                <a:gd name="connsiteY0" fmla="*/ 0 h 624840"/>
                <a:gd name="connsiteX1" fmla="*/ 30480 w 381000"/>
                <a:gd name="connsiteY1" fmla="*/ 281940 h 624840"/>
                <a:gd name="connsiteX2" fmla="*/ 373380 w 381000"/>
                <a:gd name="connsiteY2" fmla="*/ 624840 h 624840"/>
                <a:gd name="connsiteX3" fmla="*/ 381000 w 381000"/>
                <a:gd name="connsiteY3" fmla="*/ 342900 h 624840"/>
                <a:gd name="connsiteX4" fmla="*/ 0 w 381000"/>
                <a:gd name="connsiteY4" fmla="*/ 0 h 62484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81000" h="624840">
                  <a:moveTo>
                    <a:pt x="0" y="0"/>
                  </a:moveTo>
                  <a:lnTo>
                    <a:pt x="30480" y="281940"/>
                  </a:lnTo>
                  <a:lnTo>
                    <a:pt x="373380" y="624840"/>
                  </a:lnTo>
                  <a:lnTo>
                    <a:pt x="381000" y="3429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2">
                <a:lumMod val="75000"/>
                <a:alpha val="64000"/>
              </a:schemeClr>
            </a:solidFill>
            <a:ln w="3175"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 sz="1050"/>
            </a:p>
          </p:txBody>
        </p:sp>
        <p:sp>
          <p:nvSpPr>
            <p:cNvPr id="45" name="フリーフォーム 44"/>
            <p:cNvSpPr/>
            <p:nvPr/>
          </p:nvSpPr>
          <p:spPr>
            <a:xfrm>
              <a:off x="2608715" y="2696232"/>
              <a:ext cx="542711" cy="741703"/>
            </a:xfrm>
            <a:custGeom>
              <a:avLst/>
              <a:gdLst>
                <a:gd name="connsiteX0" fmla="*/ 0 w 396240"/>
                <a:gd name="connsiteY0" fmla="*/ 0 h 617220"/>
                <a:gd name="connsiteX1" fmla="*/ 30480 w 396240"/>
                <a:gd name="connsiteY1" fmla="*/ 281940 h 617220"/>
                <a:gd name="connsiteX2" fmla="*/ 396240 w 396240"/>
                <a:gd name="connsiteY2" fmla="*/ 617220 h 617220"/>
                <a:gd name="connsiteX3" fmla="*/ 396240 w 396240"/>
                <a:gd name="connsiteY3" fmla="*/ 358140 h 617220"/>
                <a:gd name="connsiteX4" fmla="*/ 0 w 396240"/>
                <a:gd name="connsiteY4" fmla="*/ 0 h 617220"/>
                <a:gd name="connsiteX0" fmla="*/ 0 w 396240"/>
                <a:gd name="connsiteY0" fmla="*/ 0 h 640080"/>
                <a:gd name="connsiteX1" fmla="*/ 30480 w 396240"/>
                <a:gd name="connsiteY1" fmla="*/ 281940 h 640080"/>
                <a:gd name="connsiteX2" fmla="*/ 373380 w 396240"/>
                <a:gd name="connsiteY2" fmla="*/ 640080 h 640080"/>
                <a:gd name="connsiteX3" fmla="*/ 396240 w 396240"/>
                <a:gd name="connsiteY3" fmla="*/ 358140 h 640080"/>
                <a:gd name="connsiteX4" fmla="*/ 0 w 396240"/>
                <a:gd name="connsiteY4" fmla="*/ 0 h 640080"/>
                <a:gd name="connsiteX0" fmla="*/ 0 w 373380"/>
                <a:gd name="connsiteY0" fmla="*/ 0 h 640080"/>
                <a:gd name="connsiteX1" fmla="*/ 30480 w 373380"/>
                <a:gd name="connsiteY1" fmla="*/ 281940 h 640080"/>
                <a:gd name="connsiteX2" fmla="*/ 373380 w 373380"/>
                <a:gd name="connsiteY2" fmla="*/ 640080 h 640080"/>
                <a:gd name="connsiteX3" fmla="*/ 373380 w 373380"/>
                <a:gd name="connsiteY3" fmla="*/ 358140 h 640080"/>
                <a:gd name="connsiteX4" fmla="*/ 0 w 373380"/>
                <a:gd name="connsiteY4" fmla="*/ 0 h 640080"/>
                <a:gd name="connsiteX0" fmla="*/ 0 w 388620"/>
                <a:gd name="connsiteY0" fmla="*/ 0 h 594360"/>
                <a:gd name="connsiteX1" fmla="*/ 30480 w 388620"/>
                <a:gd name="connsiteY1" fmla="*/ 281940 h 594360"/>
                <a:gd name="connsiteX2" fmla="*/ 388620 w 388620"/>
                <a:gd name="connsiteY2" fmla="*/ 594360 h 594360"/>
                <a:gd name="connsiteX3" fmla="*/ 373380 w 388620"/>
                <a:gd name="connsiteY3" fmla="*/ 358140 h 594360"/>
                <a:gd name="connsiteX4" fmla="*/ 0 w 388620"/>
                <a:gd name="connsiteY4" fmla="*/ 0 h 594360"/>
                <a:gd name="connsiteX0" fmla="*/ 0 w 373380"/>
                <a:gd name="connsiteY0" fmla="*/ 0 h 624840"/>
                <a:gd name="connsiteX1" fmla="*/ 30480 w 373380"/>
                <a:gd name="connsiteY1" fmla="*/ 281940 h 624840"/>
                <a:gd name="connsiteX2" fmla="*/ 373380 w 373380"/>
                <a:gd name="connsiteY2" fmla="*/ 624840 h 624840"/>
                <a:gd name="connsiteX3" fmla="*/ 373380 w 373380"/>
                <a:gd name="connsiteY3" fmla="*/ 358140 h 624840"/>
                <a:gd name="connsiteX4" fmla="*/ 0 w 373380"/>
                <a:gd name="connsiteY4" fmla="*/ 0 h 624840"/>
                <a:gd name="connsiteX0" fmla="*/ 0 w 381000"/>
                <a:gd name="connsiteY0" fmla="*/ 0 h 624840"/>
                <a:gd name="connsiteX1" fmla="*/ 30480 w 381000"/>
                <a:gd name="connsiteY1" fmla="*/ 281940 h 624840"/>
                <a:gd name="connsiteX2" fmla="*/ 373380 w 381000"/>
                <a:gd name="connsiteY2" fmla="*/ 624840 h 624840"/>
                <a:gd name="connsiteX3" fmla="*/ 381000 w 381000"/>
                <a:gd name="connsiteY3" fmla="*/ 342900 h 624840"/>
                <a:gd name="connsiteX4" fmla="*/ 0 w 381000"/>
                <a:gd name="connsiteY4" fmla="*/ 0 h 624840"/>
                <a:gd name="connsiteX0" fmla="*/ 0 w 502920"/>
                <a:gd name="connsiteY0" fmla="*/ 0 h 518160"/>
                <a:gd name="connsiteX1" fmla="*/ 30480 w 502920"/>
                <a:gd name="connsiteY1" fmla="*/ 281940 h 518160"/>
                <a:gd name="connsiteX2" fmla="*/ 502920 w 502920"/>
                <a:gd name="connsiteY2" fmla="*/ 518160 h 518160"/>
                <a:gd name="connsiteX3" fmla="*/ 381000 w 502920"/>
                <a:gd name="connsiteY3" fmla="*/ 342900 h 518160"/>
                <a:gd name="connsiteX4" fmla="*/ 0 w 502920"/>
                <a:gd name="connsiteY4" fmla="*/ 0 h 518160"/>
                <a:gd name="connsiteX0" fmla="*/ 0 w 495300"/>
                <a:gd name="connsiteY0" fmla="*/ 0 h 487680"/>
                <a:gd name="connsiteX1" fmla="*/ 30480 w 495300"/>
                <a:gd name="connsiteY1" fmla="*/ 281940 h 487680"/>
                <a:gd name="connsiteX2" fmla="*/ 495300 w 495300"/>
                <a:gd name="connsiteY2" fmla="*/ 487680 h 487680"/>
                <a:gd name="connsiteX3" fmla="*/ 381000 w 495300"/>
                <a:gd name="connsiteY3" fmla="*/ 342900 h 487680"/>
                <a:gd name="connsiteX4" fmla="*/ 0 w 495300"/>
                <a:gd name="connsiteY4" fmla="*/ 0 h 487680"/>
                <a:gd name="connsiteX0" fmla="*/ 0 w 487680"/>
                <a:gd name="connsiteY0" fmla="*/ 0 h 464820"/>
                <a:gd name="connsiteX1" fmla="*/ 30480 w 487680"/>
                <a:gd name="connsiteY1" fmla="*/ 281940 h 464820"/>
                <a:gd name="connsiteX2" fmla="*/ 487680 w 487680"/>
                <a:gd name="connsiteY2" fmla="*/ 464820 h 464820"/>
                <a:gd name="connsiteX3" fmla="*/ 381000 w 487680"/>
                <a:gd name="connsiteY3" fmla="*/ 342900 h 464820"/>
                <a:gd name="connsiteX4" fmla="*/ 0 w 487680"/>
                <a:gd name="connsiteY4" fmla="*/ 0 h 464820"/>
                <a:gd name="connsiteX0" fmla="*/ 15240 w 457200"/>
                <a:gd name="connsiteY0" fmla="*/ 0 h 586740"/>
                <a:gd name="connsiteX1" fmla="*/ 0 w 457200"/>
                <a:gd name="connsiteY1" fmla="*/ 403860 h 586740"/>
                <a:gd name="connsiteX2" fmla="*/ 457200 w 457200"/>
                <a:gd name="connsiteY2" fmla="*/ 586740 h 586740"/>
                <a:gd name="connsiteX3" fmla="*/ 350520 w 457200"/>
                <a:gd name="connsiteY3" fmla="*/ 464820 h 586740"/>
                <a:gd name="connsiteX4" fmla="*/ 15240 w 457200"/>
                <a:gd name="connsiteY4" fmla="*/ 0 h 586740"/>
                <a:gd name="connsiteX0" fmla="*/ 15240 w 457200"/>
                <a:gd name="connsiteY0" fmla="*/ 0 h 586740"/>
                <a:gd name="connsiteX1" fmla="*/ 0 w 457200"/>
                <a:gd name="connsiteY1" fmla="*/ 403860 h 586740"/>
                <a:gd name="connsiteX2" fmla="*/ 457200 w 457200"/>
                <a:gd name="connsiteY2" fmla="*/ 586740 h 586740"/>
                <a:gd name="connsiteX3" fmla="*/ 434340 w 457200"/>
                <a:gd name="connsiteY3" fmla="*/ 114300 h 586740"/>
                <a:gd name="connsiteX4" fmla="*/ 15240 w 457200"/>
                <a:gd name="connsiteY4" fmla="*/ 0 h 586740"/>
                <a:gd name="connsiteX0" fmla="*/ 15240 w 449580"/>
                <a:gd name="connsiteY0" fmla="*/ 0 h 609600"/>
                <a:gd name="connsiteX1" fmla="*/ 0 w 449580"/>
                <a:gd name="connsiteY1" fmla="*/ 403860 h 609600"/>
                <a:gd name="connsiteX2" fmla="*/ 449580 w 449580"/>
                <a:gd name="connsiteY2" fmla="*/ 609600 h 609600"/>
                <a:gd name="connsiteX3" fmla="*/ 434340 w 449580"/>
                <a:gd name="connsiteY3" fmla="*/ 114300 h 609600"/>
                <a:gd name="connsiteX4" fmla="*/ 15240 w 449580"/>
                <a:gd name="connsiteY4" fmla="*/ 0 h 609600"/>
                <a:gd name="connsiteX0" fmla="*/ 0 w 434340"/>
                <a:gd name="connsiteY0" fmla="*/ 0 h 609600"/>
                <a:gd name="connsiteX1" fmla="*/ 91440 w 434340"/>
                <a:gd name="connsiteY1" fmla="*/ 373380 h 609600"/>
                <a:gd name="connsiteX2" fmla="*/ 434340 w 434340"/>
                <a:gd name="connsiteY2" fmla="*/ 609600 h 609600"/>
                <a:gd name="connsiteX3" fmla="*/ 419100 w 434340"/>
                <a:gd name="connsiteY3" fmla="*/ 114300 h 609600"/>
                <a:gd name="connsiteX4" fmla="*/ 0 w 434340"/>
                <a:gd name="connsiteY4" fmla="*/ 0 h 609600"/>
                <a:gd name="connsiteX0" fmla="*/ 7620 w 441960"/>
                <a:gd name="connsiteY0" fmla="*/ 0 h 609600"/>
                <a:gd name="connsiteX1" fmla="*/ 0 w 441960"/>
                <a:gd name="connsiteY1" fmla="*/ 411480 h 609600"/>
                <a:gd name="connsiteX2" fmla="*/ 441960 w 441960"/>
                <a:gd name="connsiteY2" fmla="*/ 609600 h 609600"/>
                <a:gd name="connsiteX3" fmla="*/ 426720 w 441960"/>
                <a:gd name="connsiteY3" fmla="*/ 114300 h 609600"/>
                <a:gd name="connsiteX4" fmla="*/ 7620 w 441960"/>
                <a:gd name="connsiteY4" fmla="*/ 0 h 609600"/>
                <a:gd name="connsiteX0" fmla="*/ 7620 w 441960"/>
                <a:gd name="connsiteY0" fmla="*/ 0 h 609600"/>
                <a:gd name="connsiteX1" fmla="*/ 0 w 441960"/>
                <a:gd name="connsiteY1" fmla="*/ 411480 h 609600"/>
                <a:gd name="connsiteX2" fmla="*/ 441960 w 441960"/>
                <a:gd name="connsiteY2" fmla="*/ 609600 h 609600"/>
                <a:gd name="connsiteX3" fmla="*/ 434340 w 441960"/>
                <a:gd name="connsiteY3" fmla="*/ 175260 h 609600"/>
                <a:gd name="connsiteX4" fmla="*/ 7620 w 441960"/>
                <a:gd name="connsiteY4" fmla="*/ 0 h 609600"/>
                <a:gd name="connsiteX0" fmla="*/ 7620 w 472440"/>
                <a:gd name="connsiteY0" fmla="*/ 0 h 609600"/>
                <a:gd name="connsiteX1" fmla="*/ 0 w 472440"/>
                <a:gd name="connsiteY1" fmla="*/ 411480 h 609600"/>
                <a:gd name="connsiteX2" fmla="*/ 441960 w 472440"/>
                <a:gd name="connsiteY2" fmla="*/ 609600 h 609600"/>
                <a:gd name="connsiteX3" fmla="*/ 472440 w 472440"/>
                <a:gd name="connsiteY3" fmla="*/ 167640 h 609600"/>
                <a:gd name="connsiteX4" fmla="*/ 7620 w 472440"/>
                <a:gd name="connsiteY4" fmla="*/ 0 h 609600"/>
                <a:gd name="connsiteX0" fmla="*/ 7620 w 472440"/>
                <a:gd name="connsiteY0" fmla="*/ 0 h 624840"/>
                <a:gd name="connsiteX1" fmla="*/ 0 w 472440"/>
                <a:gd name="connsiteY1" fmla="*/ 426720 h 624840"/>
                <a:gd name="connsiteX2" fmla="*/ 441960 w 472440"/>
                <a:gd name="connsiteY2" fmla="*/ 624840 h 624840"/>
                <a:gd name="connsiteX3" fmla="*/ 472440 w 472440"/>
                <a:gd name="connsiteY3" fmla="*/ 182880 h 624840"/>
                <a:gd name="connsiteX4" fmla="*/ 7620 w 472440"/>
                <a:gd name="connsiteY4" fmla="*/ 0 h 624840"/>
                <a:gd name="connsiteX0" fmla="*/ 7620 w 472440"/>
                <a:gd name="connsiteY0" fmla="*/ 0 h 624840"/>
                <a:gd name="connsiteX1" fmla="*/ 0 w 472440"/>
                <a:gd name="connsiteY1" fmla="*/ 426720 h 624840"/>
                <a:gd name="connsiteX2" fmla="*/ 441960 w 472440"/>
                <a:gd name="connsiteY2" fmla="*/ 624840 h 624840"/>
                <a:gd name="connsiteX3" fmla="*/ 472440 w 472440"/>
                <a:gd name="connsiteY3" fmla="*/ 160020 h 624840"/>
                <a:gd name="connsiteX4" fmla="*/ 7620 w 472440"/>
                <a:gd name="connsiteY4" fmla="*/ 0 h 624840"/>
                <a:gd name="connsiteX0" fmla="*/ 7620 w 472440"/>
                <a:gd name="connsiteY0" fmla="*/ 0 h 624840"/>
                <a:gd name="connsiteX1" fmla="*/ 0 w 472440"/>
                <a:gd name="connsiteY1" fmla="*/ 419100 h 624840"/>
                <a:gd name="connsiteX2" fmla="*/ 441960 w 472440"/>
                <a:gd name="connsiteY2" fmla="*/ 624840 h 624840"/>
                <a:gd name="connsiteX3" fmla="*/ 472440 w 472440"/>
                <a:gd name="connsiteY3" fmla="*/ 160020 h 624840"/>
                <a:gd name="connsiteX4" fmla="*/ 7620 w 472440"/>
                <a:gd name="connsiteY4" fmla="*/ 0 h 624840"/>
                <a:gd name="connsiteX0" fmla="*/ 7620 w 457200"/>
                <a:gd name="connsiteY0" fmla="*/ 0 h 624840"/>
                <a:gd name="connsiteX1" fmla="*/ 0 w 457200"/>
                <a:gd name="connsiteY1" fmla="*/ 419100 h 624840"/>
                <a:gd name="connsiteX2" fmla="*/ 441960 w 457200"/>
                <a:gd name="connsiteY2" fmla="*/ 624840 h 624840"/>
                <a:gd name="connsiteX3" fmla="*/ 457200 w 457200"/>
                <a:gd name="connsiteY3" fmla="*/ 167640 h 624840"/>
                <a:gd name="connsiteX4" fmla="*/ 7620 w 457200"/>
                <a:gd name="connsiteY4" fmla="*/ 0 h 62484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457200" h="624840">
                  <a:moveTo>
                    <a:pt x="7620" y="0"/>
                  </a:moveTo>
                  <a:lnTo>
                    <a:pt x="0" y="419100"/>
                  </a:lnTo>
                  <a:lnTo>
                    <a:pt x="441960" y="624840"/>
                  </a:lnTo>
                  <a:lnTo>
                    <a:pt x="457200" y="167640"/>
                  </a:lnTo>
                  <a:lnTo>
                    <a:pt x="7620" y="0"/>
                  </a:lnTo>
                  <a:close/>
                </a:path>
              </a:pathLst>
            </a:custGeom>
            <a:solidFill>
              <a:schemeClr val="bg2">
                <a:lumMod val="75000"/>
                <a:alpha val="64000"/>
              </a:schemeClr>
            </a:solidFill>
            <a:ln w="3175"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 sz="1050"/>
            </a:p>
          </p:txBody>
        </p:sp>
        <p:sp>
          <p:nvSpPr>
            <p:cNvPr id="46" name="フリーフォーム 45"/>
            <p:cNvSpPr/>
            <p:nvPr/>
          </p:nvSpPr>
          <p:spPr>
            <a:xfrm>
              <a:off x="848512" y="3390967"/>
              <a:ext cx="452258" cy="759793"/>
            </a:xfrm>
            <a:custGeom>
              <a:avLst/>
              <a:gdLst>
                <a:gd name="connsiteX0" fmla="*/ 0 w 396240"/>
                <a:gd name="connsiteY0" fmla="*/ 0 h 617220"/>
                <a:gd name="connsiteX1" fmla="*/ 30480 w 396240"/>
                <a:gd name="connsiteY1" fmla="*/ 281940 h 617220"/>
                <a:gd name="connsiteX2" fmla="*/ 396240 w 396240"/>
                <a:gd name="connsiteY2" fmla="*/ 617220 h 617220"/>
                <a:gd name="connsiteX3" fmla="*/ 396240 w 396240"/>
                <a:gd name="connsiteY3" fmla="*/ 358140 h 617220"/>
                <a:gd name="connsiteX4" fmla="*/ 0 w 396240"/>
                <a:gd name="connsiteY4" fmla="*/ 0 h 617220"/>
                <a:gd name="connsiteX0" fmla="*/ 0 w 396240"/>
                <a:gd name="connsiteY0" fmla="*/ 0 h 640080"/>
                <a:gd name="connsiteX1" fmla="*/ 30480 w 396240"/>
                <a:gd name="connsiteY1" fmla="*/ 281940 h 640080"/>
                <a:gd name="connsiteX2" fmla="*/ 373380 w 396240"/>
                <a:gd name="connsiteY2" fmla="*/ 640080 h 640080"/>
                <a:gd name="connsiteX3" fmla="*/ 396240 w 396240"/>
                <a:gd name="connsiteY3" fmla="*/ 358140 h 640080"/>
                <a:gd name="connsiteX4" fmla="*/ 0 w 396240"/>
                <a:gd name="connsiteY4" fmla="*/ 0 h 640080"/>
                <a:gd name="connsiteX0" fmla="*/ 0 w 373380"/>
                <a:gd name="connsiteY0" fmla="*/ 0 h 640080"/>
                <a:gd name="connsiteX1" fmla="*/ 30480 w 373380"/>
                <a:gd name="connsiteY1" fmla="*/ 281940 h 640080"/>
                <a:gd name="connsiteX2" fmla="*/ 373380 w 373380"/>
                <a:gd name="connsiteY2" fmla="*/ 640080 h 640080"/>
                <a:gd name="connsiteX3" fmla="*/ 373380 w 373380"/>
                <a:gd name="connsiteY3" fmla="*/ 358140 h 640080"/>
                <a:gd name="connsiteX4" fmla="*/ 0 w 373380"/>
                <a:gd name="connsiteY4" fmla="*/ 0 h 640080"/>
                <a:gd name="connsiteX0" fmla="*/ 0 w 373380"/>
                <a:gd name="connsiteY0" fmla="*/ 0 h 609600"/>
                <a:gd name="connsiteX1" fmla="*/ 30480 w 373380"/>
                <a:gd name="connsiteY1" fmla="*/ 281940 h 609600"/>
                <a:gd name="connsiteX2" fmla="*/ 358140 w 373380"/>
                <a:gd name="connsiteY2" fmla="*/ 609600 h 609600"/>
                <a:gd name="connsiteX3" fmla="*/ 373380 w 373380"/>
                <a:gd name="connsiteY3" fmla="*/ 358140 h 609600"/>
                <a:gd name="connsiteX4" fmla="*/ 0 w 373380"/>
                <a:gd name="connsiteY4" fmla="*/ 0 h 609600"/>
                <a:gd name="connsiteX0" fmla="*/ 0 w 381000"/>
                <a:gd name="connsiteY0" fmla="*/ 0 h 640080"/>
                <a:gd name="connsiteX1" fmla="*/ 30480 w 381000"/>
                <a:gd name="connsiteY1" fmla="*/ 281940 h 640080"/>
                <a:gd name="connsiteX2" fmla="*/ 381000 w 381000"/>
                <a:gd name="connsiteY2" fmla="*/ 640080 h 640080"/>
                <a:gd name="connsiteX3" fmla="*/ 373380 w 381000"/>
                <a:gd name="connsiteY3" fmla="*/ 358140 h 640080"/>
                <a:gd name="connsiteX4" fmla="*/ 0 w 381000"/>
                <a:gd name="connsiteY4" fmla="*/ 0 h 64008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81000" h="640080">
                  <a:moveTo>
                    <a:pt x="0" y="0"/>
                  </a:moveTo>
                  <a:lnTo>
                    <a:pt x="30480" y="281940"/>
                  </a:lnTo>
                  <a:lnTo>
                    <a:pt x="381000" y="640080"/>
                  </a:lnTo>
                  <a:lnTo>
                    <a:pt x="373380" y="35814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2">
                <a:lumMod val="75000"/>
                <a:alpha val="64000"/>
              </a:schemeClr>
            </a:solidFill>
            <a:ln w="3175"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 sz="1050"/>
            </a:p>
          </p:txBody>
        </p:sp>
      </p:grpSp>
      <p:sp>
        <p:nvSpPr>
          <p:cNvPr id="49" name="テキスト ボックス 48"/>
          <p:cNvSpPr txBox="1"/>
          <p:nvPr/>
        </p:nvSpPr>
        <p:spPr>
          <a:xfrm>
            <a:off x="4283968" y="3644481"/>
            <a:ext cx="1258348" cy="307777"/>
          </a:xfrm>
          <a:prstGeom prst="rect">
            <a:avLst/>
          </a:prstGeom>
          <a:solidFill>
            <a:schemeClr val="bg1"/>
          </a:solidFill>
          <a:ln w="12700"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r>
              <a:rPr kumimoji="1" lang="ja-JP" altLang="en-US" sz="1400" b="0" dirty="0" smtClean="0"/>
              <a:t>境界面に注目</a:t>
            </a:r>
            <a:endParaRPr kumimoji="1" lang="ja-JP" altLang="en-US" sz="1400" b="0" dirty="0"/>
          </a:p>
        </p:txBody>
      </p:sp>
    </p:spTree>
    <p:extLst>
      <p:ext uri="{BB962C8B-B14F-4D97-AF65-F5344CB8AC3E}">
        <p14:creationId xmlns:p14="http://schemas.microsoft.com/office/powerpoint/2010/main" val="312532030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50"/>
                                        <p:tgtEl>
                                          <p:spTgt spid="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250"/>
                                        <p:tgtEl>
                                          <p:spTgt spid="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25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25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25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" dur="25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25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" fill="hold">
                      <p:stCondLst>
                        <p:cond delay="indefinite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0" dur="25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5" dur="25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6" fill="hold">
                      <p:stCondLst>
                        <p:cond delay="indefinite"/>
                      </p:stCondLst>
                      <p:childTnLst>
                        <p:par>
                          <p:cTn id="47" fill="hold">
                            <p:stCondLst>
                              <p:cond delay="0"/>
                            </p:stCondLst>
                            <p:childTnLst>
                              <p:par>
                                <p:cTn id="48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0" dur="25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5" dur="25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6" fill="hold">
                      <p:stCondLst>
                        <p:cond delay="indefinite"/>
                      </p:stCondLst>
                      <p:childTnLst>
                        <p:par>
                          <p:cTn id="57" fill="hold">
                            <p:stCondLst>
                              <p:cond delay="0"/>
                            </p:stCondLst>
                            <p:childTnLst>
                              <p:par>
                                <p:cTn id="58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0" dur="25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1" fill="hold">
                      <p:stCondLst>
                        <p:cond delay="indefinite"/>
                      </p:stCondLst>
                      <p:childTnLst>
                        <p:par>
                          <p:cTn id="62" fill="hold">
                            <p:stCondLst>
                              <p:cond delay="0"/>
                            </p:stCondLst>
                            <p:childTnLst>
                              <p:par>
                                <p:cTn id="63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5" dur="25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6" fill="hold">
                      <p:stCondLst>
                        <p:cond delay="indefinite"/>
                      </p:stCondLst>
                      <p:childTnLst>
                        <p:par>
                          <p:cTn id="67" fill="hold">
                            <p:stCondLst>
                              <p:cond delay="0"/>
                            </p:stCondLst>
                            <p:childTnLst>
                              <p:par>
                                <p:cTn id="68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0" dur="250"/>
                                        <p:tgtEl>
                                          <p:spTgt spid="16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8" grpId="0" animBg="1"/>
      <p:bldP spid="163" grpId="0" animBg="1"/>
      <p:bldP spid="49" grpId="0" animBg="1"/>
    </p:bldLst>
  </p:timing>
</p:sld>
</file>

<file path=ppt/slides/slide9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図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35696" y="3370520"/>
            <a:ext cx="5618683" cy="3156564"/>
          </a:xfrm>
          <a:prstGeom prst="rect">
            <a:avLst/>
          </a:prstGeom>
        </p:spPr>
      </p:pic>
      <p:pic>
        <p:nvPicPr>
          <p:cNvPr id="12" name="図 1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35696" y="3370520"/>
            <a:ext cx="5618683" cy="3156564"/>
          </a:xfrm>
          <a:prstGeom prst="rect">
            <a:avLst/>
          </a:prstGeom>
        </p:spPr>
      </p:pic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 dirty="0"/>
              <a:t>光の伝播行列の</a:t>
            </a:r>
            <a:r>
              <a:rPr lang="ja-JP" altLang="en-US" dirty="0" smtClean="0"/>
              <a:t>計算 （</a:t>
            </a:r>
            <a:r>
              <a:rPr lang="en-US" altLang="ja-JP" dirty="0" smtClean="0"/>
              <a:t>2/7</a:t>
            </a:r>
            <a:r>
              <a:rPr lang="ja-JP" altLang="en-US" dirty="0" smtClean="0"/>
              <a:t>）</a:t>
            </a:r>
            <a:endParaRPr kumimoji="1" lang="ja-JP" altLang="en-US" dirty="0"/>
          </a:p>
        </p:txBody>
      </p:sp>
      <p:sp>
        <p:nvSpPr>
          <p:cNvPr id="8" name="コンテンツ プレースホルダー 7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ja-JP" altLang="en-US" dirty="0" smtClean="0"/>
              <a:t>光の伝播行列</a:t>
            </a:r>
            <a:r>
              <a:rPr lang="en-US" altLang="ja-JP" b="1" dirty="0" smtClean="0">
                <a:latin typeface="Cambria Math" pitchFamily="18" charset="0"/>
                <a:ea typeface="Cambria Math" pitchFamily="18" charset="0"/>
              </a:rPr>
              <a:t>P</a:t>
            </a:r>
            <a:r>
              <a:rPr lang="ja-JP" altLang="en-US" dirty="0" smtClean="0"/>
              <a:t>を三要素に分割</a:t>
            </a:r>
            <a:endParaRPr lang="en-US" altLang="ja-JP" dirty="0" smtClean="0"/>
          </a:p>
          <a:p>
            <a:pPr marL="914400" lvl="1" indent="-514350">
              <a:buFont typeface="+mj-lt"/>
              <a:buAutoNum type="arabicPeriod"/>
            </a:pPr>
            <a:r>
              <a:rPr lang="ja-JP" altLang="en-US" dirty="0" smtClean="0"/>
              <a:t>光の出射行列 </a:t>
            </a:r>
            <a:r>
              <a:rPr lang="en-US" altLang="ja-JP" b="1" dirty="0" smtClean="0">
                <a:latin typeface="Cambria Math" pitchFamily="18" charset="0"/>
                <a:ea typeface="Cambria Math" pitchFamily="18" charset="0"/>
              </a:rPr>
              <a:t>P</a:t>
            </a:r>
            <a:r>
              <a:rPr lang="en-US" altLang="ja-JP" b="1" baseline="-25000" dirty="0" smtClean="0">
                <a:latin typeface="Cambria Math" pitchFamily="18" charset="0"/>
                <a:ea typeface="Cambria Math" pitchFamily="18" charset="0"/>
              </a:rPr>
              <a:t>out</a:t>
            </a:r>
            <a:endParaRPr lang="en-US" altLang="ja-JP" b="1" dirty="0" smtClean="0"/>
          </a:p>
          <a:p>
            <a:pPr marL="914400" lvl="1" indent="-514350">
              <a:buFont typeface="+mj-lt"/>
              <a:buAutoNum type="arabicPeriod"/>
            </a:pPr>
            <a:r>
              <a:rPr lang="ja-JP" altLang="en-US" dirty="0" smtClean="0"/>
              <a:t>光の通過行列 </a:t>
            </a:r>
            <a:r>
              <a:rPr lang="en-US" altLang="ja-JP" b="1" dirty="0" err="1" smtClean="0">
                <a:latin typeface="Cambria Math" pitchFamily="18" charset="0"/>
                <a:ea typeface="Cambria Math" pitchFamily="18" charset="0"/>
              </a:rPr>
              <a:t>P</a:t>
            </a:r>
            <a:r>
              <a:rPr lang="en-US" altLang="ja-JP" b="1" baseline="-25000" dirty="0" err="1" smtClean="0">
                <a:latin typeface="Cambria Math" pitchFamily="18" charset="0"/>
                <a:ea typeface="Cambria Math" pitchFamily="18" charset="0"/>
              </a:rPr>
              <a:t>through</a:t>
            </a:r>
            <a:endParaRPr lang="en-US" altLang="ja-JP" dirty="0"/>
          </a:p>
          <a:p>
            <a:pPr marL="914400" lvl="1" indent="-514350">
              <a:buFont typeface="+mj-lt"/>
              <a:buAutoNum type="arabicPeriod"/>
            </a:pPr>
            <a:r>
              <a:rPr lang="ja-JP" altLang="en-US" dirty="0" smtClean="0"/>
              <a:t>光の入射行列 </a:t>
            </a:r>
            <a:r>
              <a:rPr lang="en-US" altLang="ja-JP" b="1" dirty="0" smtClean="0">
                <a:latin typeface="Cambria Math" pitchFamily="18" charset="0"/>
                <a:ea typeface="Cambria Math" pitchFamily="18" charset="0"/>
              </a:rPr>
              <a:t>P</a:t>
            </a:r>
            <a:r>
              <a:rPr lang="en-US" altLang="ja-JP" b="1" baseline="-25000" dirty="0" smtClean="0">
                <a:latin typeface="Cambria Math" pitchFamily="18" charset="0"/>
                <a:ea typeface="Cambria Math" pitchFamily="18" charset="0"/>
              </a:rPr>
              <a:t>in</a:t>
            </a:r>
            <a:r>
              <a:rPr lang="en-US" altLang="ja-JP" b="1" i="1" baseline="-25000" dirty="0" smtClean="0">
                <a:latin typeface="Cambria Math" pitchFamily="18" charset="0"/>
                <a:ea typeface="Cambria Math" pitchFamily="18" charset="0"/>
              </a:rPr>
              <a:t> </a:t>
            </a:r>
            <a:endParaRPr lang="en-US" altLang="ja-JP" dirty="0" smtClean="0"/>
          </a:p>
        </p:txBody>
      </p:sp>
      <p:sp>
        <p:nvSpPr>
          <p:cNvPr id="3" name="テキスト ボックス 2"/>
          <p:cNvSpPr txBox="1"/>
          <p:nvPr/>
        </p:nvSpPr>
        <p:spPr>
          <a:xfrm>
            <a:off x="4572000" y="1856437"/>
            <a:ext cx="2088233" cy="49244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kumimoji="1" lang="en-US" altLang="ja-JP" sz="2600" b="0" dirty="0" smtClean="0">
                <a:latin typeface="+mn-ea"/>
                <a:ea typeface="+mn-ea"/>
              </a:rPr>
              <a:t>: </a:t>
            </a:r>
            <a:r>
              <a:rPr kumimoji="1" lang="ja-JP" altLang="en-US" sz="2600" b="0" dirty="0" smtClean="0">
                <a:latin typeface="+mn-ea"/>
                <a:ea typeface="+mn-ea"/>
              </a:rPr>
              <a:t>右の小領域</a:t>
            </a:r>
            <a:endParaRPr kumimoji="1" lang="ja-JP" altLang="en-US" sz="2600" b="0" dirty="0">
              <a:latin typeface="+mn-ea"/>
              <a:ea typeface="+mn-ea"/>
            </a:endParaRPr>
          </a:p>
        </p:txBody>
      </p:sp>
      <p:sp>
        <p:nvSpPr>
          <p:cNvPr id="9" name="テキスト ボックス 8"/>
          <p:cNvSpPr txBox="1"/>
          <p:nvPr/>
        </p:nvSpPr>
        <p:spPr>
          <a:xfrm>
            <a:off x="4572001" y="2337471"/>
            <a:ext cx="2448272" cy="49244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kumimoji="1" lang="en-US" altLang="ja-JP" sz="2600" b="0" dirty="0" smtClean="0">
                <a:latin typeface="+mn-ea"/>
                <a:ea typeface="+mn-ea"/>
              </a:rPr>
              <a:t>: </a:t>
            </a:r>
            <a:r>
              <a:rPr kumimoji="1" lang="ja-JP" altLang="en-US" sz="2600" b="0" dirty="0" smtClean="0">
                <a:latin typeface="+mn-ea"/>
                <a:ea typeface="+mn-ea"/>
              </a:rPr>
              <a:t>中央の小領域</a:t>
            </a:r>
            <a:endParaRPr kumimoji="1" lang="ja-JP" altLang="en-US" sz="2600" b="0" dirty="0">
              <a:latin typeface="+mn-ea"/>
              <a:ea typeface="+mn-ea"/>
            </a:endParaRPr>
          </a:p>
        </p:txBody>
      </p:sp>
      <p:sp>
        <p:nvSpPr>
          <p:cNvPr id="10" name="テキスト ボックス 9"/>
          <p:cNvSpPr txBox="1"/>
          <p:nvPr/>
        </p:nvSpPr>
        <p:spPr>
          <a:xfrm>
            <a:off x="4572001" y="2818506"/>
            <a:ext cx="2016224" cy="49244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kumimoji="1" lang="en-US" altLang="ja-JP" sz="2600" b="0" dirty="0" smtClean="0">
                <a:latin typeface="+mn-ea"/>
                <a:ea typeface="+mn-ea"/>
              </a:rPr>
              <a:t>: </a:t>
            </a:r>
            <a:r>
              <a:rPr kumimoji="1" lang="ja-JP" altLang="en-US" sz="2600" b="0" dirty="0" smtClean="0">
                <a:latin typeface="+mn-ea"/>
                <a:ea typeface="+mn-ea"/>
              </a:rPr>
              <a:t>左の小領域</a:t>
            </a:r>
            <a:endParaRPr kumimoji="1" lang="ja-JP" altLang="en-US" sz="2600" b="0" dirty="0">
              <a:latin typeface="+mn-ea"/>
              <a:ea typeface="+mn-ea"/>
            </a:endParaRPr>
          </a:p>
        </p:txBody>
      </p:sp>
      <p:pic>
        <p:nvPicPr>
          <p:cNvPr id="11" name="図 10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35696" y="3370520"/>
            <a:ext cx="5616344" cy="3156564"/>
          </a:xfrm>
          <a:prstGeom prst="rect">
            <a:avLst/>
          </a:prstGeom>
        </p:spPr>
      </p:pic>
      <p:pic>
        <p:nvPicPr>
          <p:cNvPr id="13" name="図 12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35696" y="3370520"/>
            <a:ext cx="5616344" cy="3156564"/>
          </a:xfrm>
          <a:prstGeom prst="rect">
            <a:avLst/>
          </a:prstGeom>
        </p:spPr>
      </p:pic>
      <p:pic>
        <p:nvPicPr>
          <p:cNvPr id="14" name="図 13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35696" y="3370520"/>
            <a:ext cx="5616344" cy="3156564"/>
          </a:xfrm>
          <a:prstGeom prst="rect">
            <a:avLst/>
          </a:prstGeom>
        </p:spPr>
      </p:pic>
      <p:pic>
        <p:nvPicPr>
          <p:cNvPr id="15" name="図 1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35696" y="3371228"/>
            <a:ext cx="5616344" cy="3155249"/>
          </a:xfrm>
          <a:prstGeom prst="rect">
            <a:avLst/>
          </a:prstGeom>
        </p:spPr>
      </p:pic>
      <p:sp>
        <p:nvSpPr>
          <p:cNvPr id="6" name="テキスト ボックス 5"/>
          <p:cNvSpPr txBox="1"/>
          <p:nvPr/>
        </p:nvSpPr>
        <p:spPr>
          <a:xfrm>
            <a:off x="1695549" y="3441063"/>
            <a:ext cx="4964683" cy="523220"/>
          </a:xfrm>
          <a:prstGeom prst="rect">
            <a:avLst/>
          </a:prstGeom>
          <a:noFill/>
          <a:ln w="12700" cmpd="sng">
            <a:noFill/>
            <a:round/>
          </a:ln>
        </p:spPr>
        <p:txBody>
          <a:bodyPr wrap="square" rtlCol="0">
            <a:spAutoFit/>
          </a:bodyPr>
          <a:lstStyle/>
          <a:p>
            <a:r>
              <a:rPr lang="en-US" altLang="ja-JP" sz="2800" dirty="0" smtClean="0">
                <a:latin typeface="Cambria Math" pitchFamily="18" charset="0"/>
                <a:ea typeface="Cambria Math" pitchFamily="18" charset="0"/>
              </a:rPr>
              <a:t>P</a:t>
            </a:r>
            <a:r>
              <a:rPr lang="ja-JP" altLang="en-US" sz="2800" dirty="0" smtClean="0">
                <a:latin typeface="Cambria Math" pitchFamily="18" charset="0"/>
                <a:ea typeface="Cambria Math" pitchFamily="18" charset="0"/>
              </a:rPr>
              <a:t> </a:t>
            </a:r>
            <a:r>
              <a:rPr lang="en-US" altLang="ja-JP" sz="2800" dirty="0" smtClean="0">
                <a:latin typeface="Cambria Math" pitchFamily="18" charset="0"/>
                <a:ea typeface="Cambria Math" pitchFamily="18" charset="0"/>
              </a:rPr>
              <a:t>= </a:t>
            </a:r>
            <a:r>
              <a:rPr lang="en-US" altLang="ja-JP" sz="2800" dirty="0">
                <a:latin typeface="Cambria Math" pitchFamily="18" charset="0"/>
                <a:ea typeface="Cambria Math" pitchFamily="18" charset="0"/>
              </a:rPr>
              <a:t>P</a:t>
            </a:r>
            <a:r>
              <a:rPr lang="en-US" altLang="ja-JP" sz="2800" baseline="-25000" dirty="0">
                <a:latin typeface="Cambria Math" pitchFamily="18" charset="0"/>
                <a:ea typeface="Cambria Math" pitchFamily="18" charset="0"/>
              </a:rPr>
              <a:t>in</a:t>
            </a:r>
            <a:r>
              <a:rPr lang="en-US" altLang="ja-JP" sz="2800" i="1" baseline="-25000" dirty="0">
                <a:latin typeface="Cambria Math" pitchFamily="18" charset="0"/>
                <a:ea typeface="Cambria Math" pitchFamily="18" charset="0"/>
              </a:rPr>
              <a:t> </a:t>
            </a:r>
            <a:r>
              <a:rPr lang="en-US" altLang="ja-JP" sz="2800" dirty="0">
                <a:latin typeface="Cambria Math" pitchFamily="18" charset="0"/>
                <a:ea typeface="Cambria Math" pitchFamily="18" charset="0"/>
              </a:rPr>
              <a:t>× </a:t>
            </a:r>
            <a:r>
              <a:rPr lang="en-US" altLang="ja-JP" sz="2800" dirty="0" err="1" smtClean="0">
                <a:latin typeface="Cambria Math" pitchFamily="18" charset="0"/>
                <a:ea typeface="Cambria Math" pitchFamily="18" charset="0"/>
              </a:rPr>
              <a:t>P</a:t>
            </a:r>
            <a:r>
              <a:rPr lang="en-US" altLang="ja-JP" sz="2800" baseline="-25000" dirty="0" err="1" smtClean="0">
                <a:latin typeface="Cambria Math" pitchFamily="18" charset="0"/>
                <a:ea typeface="Cambria Math" pitchFamily="18" charset="0"/>
              </a:rPr>
              <a:t>through</a:t>
            </a:r>
            <a:r>
              <a:rPr lang="en-US" altLang="ja-JP" sz="2800" dirty="0" smtClean="0">
                <a:latin typeface="Cambria Math" pitchFamily="18" charset="0"/>
                <a:ea typeface="Cambria Math" pitchFamily="18" charset="0"/>
              </a:rPr>
              <a:t> × P</a:t>
            </a:r>
            <a:r>
              <a:rPr lang="en-US" altLang="ja-JP" sz="2800" baseline="-25000" dirty="0" smtClean="0">
                <a:latin typeface="Cambria Math" pitchFamily="18" charset="0"/>
                <a:ea typeface="Cambria Math" pitchFamily="18" charset="0"/>
              </a:rPr>
              <a:t>out</a:t>
            </a:r>
            <a:endParaRPr kumimoji="1" lang="en-US" altLang="ja-JP" sz="2800" dirty="0" smtClean="0"/>
          </a:p>
        </p:txBody>
      </p:sp>
    </p:spTree>
    <p:extLst>
      <p:ext uri="{BB962C8B-B14F-4D97-AF65-F5344CB8AC3E}">
        <p14:creationId xmlns:p14="http://schemas.microsoft.com/office/powerpoint/2010/main" val="240688226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5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250"/>
                                        <p:tgtEl>
                                          <p:spTgt spid="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10" presetClass="entr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25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25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250"/>
                                        <p:tgtEl>
                                          <p:spTgt spid="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" presetID="10" presetClass="entr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25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7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25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" dur="250"/>
                                        <p:tgtEl>
                                          <p:spTgt spid="8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25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0" dur="25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5" dur="25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6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8" dur="25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1"/>
      <p:bldP spid="9" grpId="1"/>
      <p:bldP spid="10" grpId="0"/>
      <p:bldP spid="6" grpId="0"/>
    </p:bldLst>
  </p:timing>
</p:sld>
</file>

<file path=ppt/slides/slide9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図 4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220072" y="1583608"/>
            <a:ext cx="3816424" cy="4869728"/>
          </a:xfrm>
          <a:prstGeom prst="rect">
            <a:avLst/>
          </a:prstGeom>
        </p:spPr>
      </p:pic>
      <p:pic>
        <p:nvPicPr>
          <p:cNvPr id="6" name="図 5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220072" y="1583608"/>
            <a:ext cx="3816424" cy="4869728"/>
          </a:xfrm>
          <a:prstGeom prst="rect">
            <a:avLst/>
          </a:prstGeom>
        </p:spPr>
      </p:pic>
      <p:pic>
        <p:nvPicPr>
          <p:cNvPr id="7" name="図 6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220072" y="1583608"/>
            <a:ext cx="3816424" cy="4869728"/>
          </a:xfrm>
          <a:prstGeom prst="rect">
            <a:avLst/>
          </a:prstGeom>
        </p:spPr>
      </p:pic>
      <p:pic>
        <p:nvPicPr>
          <p:cNvPr id="9" name="図 8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220072" y="1583608"/>
            <a:ext cx="3816424" cy="4869728"/>
          </a:xfrm>
          <a:prstGeom prst="rect">
            <a:avLst/>
          </a:prstGeom>
        </p:spPr>
      </p:pic>
      <p:pic>
        <p:nvPicPr>
          <p:cNvPr id="10" name="図 9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220072" y="1583608"/>
            <a:ext cx="3816424" cy="4869728"/>
          </a:xfrm>
          <a:prstGeom prst="rect">
            <a:avLst/>
          </a:prstGeom>
        </p:spPr>
      </p:pic>
      <p:pic>
        <p:nvPicPr>
          <p:cNvPr id="11" name="図 10"/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220072" y="1583608"/>
            <a:ext cx="3816424" cy="4869728"/>
          </a:xfrm>
          <a:prstGeom prst="rect">
            <a:avLst/>
          </a:prstGeom>
        </p:spPr>
      </p:pic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 dirty="0"/>
              <a:t>光の伝播行列の</a:t>
            </a:r>
            <a:r>
              <a:rPr lang="ja-JP" altLang="en-US" dirty="0" smtClean="0"/>
              <a:t>計算 （</a:t>
            </a:r>
            <a:r>
              <a:rPr lang="en-US" altLang="ja-JP" dirty="0" smtClean="0"/>
              <a:t>3/7</a:t>
            </a:r>
            <a:r>
              <a:rPr lang="ja-JP" altLang="en-US" dirty="0" smtClean="0"/>
              <a:t>）</a:t>
            </a:r>
            <a:endParaRPr kumimoji="1" lang="ja-JP" altLang="en-US" dirty="0"/>
          </a:p>
        </p:txBody>
      </p:sp>
      <p:sp>
        <p:nvSpPr>
          <p:cNvPr id="13" name="コンテンツ プレースホルダー 7"/>
          <p:cNvSpPr>
            <a:spLocks noGrp="1"/>
          </p:cNvSpPr>
          <p:nvPr>
            <p:ph idx="1"/>
          </p:nvPr>
        </p:nvSpPr>
        <p:spPr>
          <a:xfrm>
            <a:off x="322585" y="1340768"/>
            <a:ext cx="8641903" cy="5112568"/>
          </a:xfrm>
        </p:spPr>
        <p:txBody>
          <a:bodyPr/>
          <a:lstStyle/>
          <a:p>
            <a:r>
              <a:rPr lang="ja-JP" altLang="en-US" dirty="0" smtClean="0"/>
              <a:t>光の出射行列</a:t>
            </a:r>
            <a:r>
              <a:rPr lang="en-US" altLang="ja-JP" b="1" dirty="0" smtClean="0">
                <a:latin typeface="Cambria Math" pitchFamily="18" charset="0"/>
                <a:ea typeface="Cambria Math" pitchFamily="18" charset="0"/>
              </a:rPr>
              <a:t>P</a:t>
            </a:r>
            <a:r>
              <a:rPr lang="en-US" altLang="ja-JP" b="1" baseline="-25000" dirty="0" smtClean="0">
                <a:latin typeface="Cambria Math" pitchFamily="18" charset="0"/>
                <a:ea typeface="Cambria Math" pitchFamily="18" charset="0"/>
              </a:rPr>
              <a:t>out</a:t>
            </a:r>
          </a:p>
          <a:p>
            <a:pPr lvl="1"/>
            <a:r>
              <a:rPr lang="ja-JP" altLang="en-US" dirty="0" smtClean="0"/>
              <a:t>小領域 ⇒ ライトフィールド</a:t>
            </a:r>
            <a:endParaRPr lang="en-US" altLang="ja-JP" dirty="0" smtClean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7" name="テキスト ボックス 16"/>
              <p:cNvSpPr txBox="1"/>
              <p:nvPr/>
            </p:nvSpPr>
            <p:spPr>
              <a:xfrm>
                <a:off x="1095071" y="5229200"/>
                <a:ext cx="3188898" cy="534377"/>
              </a:xfrm>
              <a:prstGeom prst="rect">
                <a:avLst/>
              </a:prstGeom>
              <a:solidFill>
                <a:schemeClr val="bg1"/>
              </a:solidFill>
              <a:ln w="6350">
                <a:solidFill>
                  <a:schemeClr val="tx1"/>
                </a:solidFill>
              </a:ln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m>
                        <m:mPr>
                          <m:mcs>
                            <m:mc>
                              <m:mcPr>
                                <m:count m:val="1"/>
                                <m:mcJc m:val="center"/>
                              </m:mcPr>
                            </m:mc>
                          </m:mcs>
                          <m:ctrlPr>
                            <a:rPr lang="en-US" altLang="ja-JP" sz="1400" i="1" smtClean="0">
                              <a:latin typeface="Cambria Math"/>
                            </a:rPr>
                          </m:ctrlPr>
                        </m:mPr>
                        <m:mr>
                          <m:e>
                            <m:sSub>
                              <m:sSubPr>
                                <m:ctrlPr>
                                  <a:rPr lang="en-US" altLang="ja-JP" sz="1400" i="1">
                                    <a:latin typeface="Cambria Math"/>
                                  </a:rPr>
                                </m:ctrlPr>
                              </m:sSubPr>
                              <m:e>
                                <m:r>
                                  <a:rPr lang="en-US" altLang="ja-JP" sz="1400">
                                    <a:latin typeface="Cambria Math"/>
                                  </a:rPr>
                                  <m:t>𝐋</m:t>
                                </m:r>
                              </m:e>
                              <m:sub>
                                <m:r>
                                  <a:rPr lang="en-US" altLang="ja-JP" sz="1400" i="1">
                                    <a:latin typeface="Cambria Math"/>
                                  </a:rPr>
                                  <m:t>𝟏</m:t>
                                </m:r>
                              </m:sub>
                            </m:sSub>
                            <m:r>
                              <m:rPr>
                                <m:brk m:alnAt="7"/>
                              </m:rPr>
                              <a:rPr lang="en-US" altLang="ja-JP" sz="1400" i="1">
                                <a:latin typeface="Cambria Math"/>
                              </a:rPr>
                              <m:t>:</m:t>
                            </m:r>
                            <m:r>
                              <a:rPr lang="ja-JP" altLang="en-US" sz="1400" i="1">
                                <a:latin typeface="Cambria Math"/>
                              </a:rPr>
                              <m:t>出射ライトフィールドのサンプル数</m:t>
                            </m:r>
                          </m:e>
                        </m:mr>
                        <m:mr>
                          <m:e>
                            <m:r>
                              <a:rPr lang="en-US" altLang="ja-JP" sz="1400" b="1" i="0" smtClean="0">
                                <a:latin typeface="Cambria Math"/>
                              </a:rPr>
                              <m:t>𝐍</m:t>
                            </m:r>
                            <m:r>
                              <a:rPr lang="en-US" altLang="ja-JP" sz="1400" i="1">
                                <a:latin typeface="Cambria Math"/>
                              </a:rPr>
                              <m:t>:</m:t>
                            </m:r>
                            <m:r>
                              <a:rPr lang="ja-JP" altLang="en-US" sz="1400" i="1">
                                <a:latin typeface="Cambria Math"/>
                              </a:rPr>
                              <m:t>伝播元の小領域の頂点数</m:t>
                            </m:r>
                          </m:e>
                        </m:mr>
                      </m:m>
                    </m:oMath>
                  </m:oMathPara>
                </a14:m>
                <a:endParaRPr kumimoji="1" lang="en-US" altLang="ja-JP" sz="1400" dirty="0" smtClean="0"/>
              </a:p>
            </p:txBody>
          </p:sp>
        </mc:Choice>
        <mc:Fallback xmlns="">
          <p:sp>
            <p:nvSpPr>
              <p:cNvPr id="17" name="テキスト ボックス 16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095071" y="5229200"/>
                <a:ext cx="3188898" cy="534377"/>
              </a:xfrm>
              <a:prstGeom prst="rect">
                <a:avLst/>
              </a:prstGeom>
              <a:blipFill rotWithShape="1">
                <a:blip r:embed="rId8"/>
                <a:stretch>
                  <a:fillRect b="-4545"/>
                </a:stretch>
              </a:blipFill>
              <a:ln w="6350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ja-JP" alt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2" name="角丸四角形 11"/>
          <p:cNvSpPr/>
          <p:nvPr/>
        </p:nvSpPr>
        <p:spPr bwMode="auto">
          <a:xfrm>
            <a:off x="405673" y="2780928"/>
            <a:ext cx="4454359" cy="2160240"/>
          </a:xfrm>
          <a:prstGeom prst="roundRect">
            <a:avLst/>
          </a:prstGeom>
          <a:solidFill>
            <a:srgbClr val="EEF7F8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1" lang="ja-JP" altLang="en-US" sz="1800" b="1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charset="0"/>
              <a:ea typeface="ＭＳ Ｐゴシック" pitchFamily="50" charset="-128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5" name="テキスト ボックス 14"/>
              <p:cNvSpPr txBox="1"/>
              <p:nvPr/>
            </p:nvSpPr>
            <p:spPr>
              <a:xfrm>
                <a:off x="423120" y="2780928"/>
                <a:ext cx="4400489" cy="2083263"/>
              </a:xfrm>
              <a:prstGeom prst="rect">
                <a:avLst/>
              </a:prstGeom>
              <a:noFill/>
              <a:ln w="6350">
                <a:noFill/>
              </a:ln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m>
                        <m:mPr>
                          <m:mcs>
                            <m:mc>
                              <m:mcPr>
                                <m:count m:val="1"/>
                                <m:mcJc m:val="center"/>
                              </m:mcPr>
                            </m:mc>
                          </m:mcs>
                          <m:ctrlPr>
                            <a:rPr lang="en-US" altLang="ja-JP" sz="2000" i="1" smtClean="0">
                              <a:latin typeface="Cambria Math"/>
                            </a:rPr>
                          </m:ctrlPr>
                        </m:mPr>
                        <m:mr>
                          <m:e>
                            <m:m>
                              <m:mPr>
                                <m:mcs>
                                  <m:mc>
                                    <m:mcPr>
                                      <m:count m:val="1"/>
                                      <m:mcJc m:val="center"/>
                                    </m:mcPr>
                                  </m:mc>
                                </m:mcs>
                                <m:ctrlPr>
                                  <a:rPr lang="en-US" altLang="ja-JP" sz="2000" i="1" smtClean="0">
                                    <a:latin typeface="Cambria Math"/>
                                  </a:rPr>
                                </m:ctrlPr>
                              </m:mPr>
                              <m:mr>
                                <m:e/>
                              </m:mr>
                              <m:mr>
                                <m:e/>
                              </m:mr>
                            </m:m>
                          </m:e>
                        </m:mr>
                        <m:mr>
                          <m:e>
                            <m:r>
                              <a:rPr lang="en-US" altLang="ja-JP" sz="2000">
                                <a:latin typeface="Cambria Math"/>
                              </a:rPr>
                              <m:t> </m:t>
                            </m:r>
                            <m:sSub>
                              <m:sSubPr>
                                <m:ctrlPr>
                                  <a:rPr lang="en-US" altLang="ja-JP" sz="2000" b="1" i="1" smtClean="0">
                                    <a:latin typeface="Cambria Math"/>
                                  </a:rPr>
                                </m:ctrlPr>
                              </m:sSubPr>
                              <m:e>
                                <m:r>
                                  <a:rPr lang="en-US" altLang="ja-JP" sz="2000" b="1" i="0" smtClean="0">
                                    <a:latin typeface="Cambria Math"/>
                                  </a:rPr>
                                  <m:t>𝐋</m:t>
                                </m:r>
                              </m:e>
                              <m:sub>
                                <m:r>
                                  <a:rPr lang="en-US" altLang="ja-JP" sz="2000" b="1" i="1" smtClean="0">
                                    <a:latin typeface="Cambria Math"/>
                                  </a:rPr>
                                  <m:t>𝟏</m:t>
                                </m:r>
                              </m:sub>
                            </m:sSub>
                            <m:r>
                              <a:rPr lang="ja-JP" altLang="en-US" sz="2000" i="1">
                                <a:latin typeface="Cambria Math"/>
                              </a:rPr>
                              <m:t>行</m:t>
                            </m:r>
                            <m:r>
                              <a:rPr lang="ja-JP" altLang="en-US" sz="2000" b="1" i="1" smtClean="0">
                                <a:latin typeface="Cambria Math"/>
                              </a:rPr>
                              <m:t>　　</m:t>
                            </m:r>
                          </m:e>
                        </m:mr>
                      </m:m>
                      <m:m>
                        <m:mPr>
                          <m:mcs>
                            <m:mc>
                              <m:mcPr>
                                <m:count m:val="1"/>
                                <m:mcJc m:val="center"/>
                              </m:mcPr>
                            </m:mc>
                          </m:mcs>
                          <m:ctrlPr>
                            <a:rPr lang="en-US" altLang="ja-JP" sz="2000" i="1">
                              <a:latin typeface="Cambria Math"/>
                            </a:rPr>
                          </m:ctrlPr>
                        </m:mPr>
                        <m:mr>
                          <m:e>
                            <m:eqArr>
                              <m:eqArrPr>
                                <m:ctrlPr>
                                  <a:rPr lang="en-US" altLang="ja-JP" sz="2000" i="1">
                                    <a:latin typeface="Cambria Math"/>
                                  </a:rPr>
                                </m:ctrlPr>
                              </m:eqArrPr>
                              <m:e>
                                <m:r>
                                  <a:rPr lang="en-US" altLang="ja-JP" sz="2000" b="1" i="0">
                                    <a:latin typeface="Cambria Math"/>
                                  </a:rPr>
                                  <m:t>𝐍</m:t>
                                </m:r>
                                <m:r>
                                  <a:rPr lang="ja-JP" altLang="en-US" sz="2000" i="1">
                                    <a:latin typeface="Cambria Math"/>
                                  </a:rPr>
                                  <m:t>列</m:t>
                                </m:r>
                              </m:e>
                              <m:e/>
                            </m:eqArr>
                          </m:e>
                        </m:mr>
                        <m:mr>
                          <m:e>
                            <m:d>
                              <m:dPr>
                                <m:begChr m:val="["/>
                                <m:endChr m:val="]"/>
                                <m:ctrlPr>
                                  <a:rPr lang="en-US" altLang="ja-JP" sz="2000" i="1">
                                    <a:latin typeface="Cambria Math"/>
                                  </a:rPr>
                                </m:ctrlPr>
                              </m:dPr>
                              <m:e>
                                <m:m>
                                  <m:mPr>
                                    <m:mcs>
                                      <m:mc>
                                        <m:mcPr>
                                          <m:count m:val="3"/>
                                          <m:mcJc m:val="center"/>
                                        </m:mcPr>
                                      </m:mc>
                                    </m:mcs>
                                    <m:ctrlPr>
                                      <a:rPr lang="en-US" altLang="ja-JP" sz="2000" i="1">
                                        <a:latin typeface="Cambria Math"/>
                                      </a:rPr>
                                    </m:ctrlPr>
                                  </m:mPr>
                                  <m:mr>
                                    <m:e>
                                      <m:m>
                                        <m:mPr>
                                          <m:mcs>
                                            <m:mc>
                                              <m:mcPr>
                                                <m:count m:val="2"/>
                                                <m:mcJc m:val="center"/>
                                              </m:mcPr>
                                            </m:mc>
                                          </m:mcs>
                                          <m:ctrlPr>
                                            <a:rPr lang="en-US" altLang="ja-JP" sz="2000" i="1">
                                              <a:latin typeface="Cambria Math"/>
                                            </a:rPr>
                                          </m:ctrlPr>
                                        </m:mPr>
                                        <m:mr>
                                          <m:e/>
                                          <m:e/>
                                        </m:mr>
                                        <m:mr>
                                          <m:e>
                                            <m:r>
                                              <a:rPr lang="en-US" altLang="ja-JP" sz="2000" i="1">
                                                <a:latin typeface="Cambria Math"/>
                                              </a:rPr>
                                              <m:t>⋯</m:t>
                                            </m:r>
                                          </m:e>
                                          <m:e>
                                            <m:r>
                                              <a:rPr lang="en-US" altLang="ja-JP" sz="2000" i="1">
                                                <a:latin typeface="Cambria Math"/>
                                              </a:rPr>
                                              <m:t>𝟎</m:t>
                                            </m:r>
                                            <m:r>
                                              <a:rPr lang="en-US" altLang="ja-JP" sz="2000" i="1">
                                                <a:latin typeface="Cambria Math"/>
                                              </a:rPr>
                                              <m:t>.</m:t>
                                            </m:r>
                                            <m:r>
                                              <a:rPr lang="en-US" altLang="ja-JP" sz="2000" i="1">
                                                <a:latin typeface="Cambria Math"/>
                                              </a:rPr>
                                              <m:t>𝟎</m:t>
                                            </m:r>
                                          </m:e>
                                        </m:mr>
                                        <m:mr>
                                          <m:e/>
                                          <m:e/>
                                        </m:mr>
                                      </m:m>
                                    </m:e>
                                    <m:e>
                                      <m:m>
                                        <m:mPr>
                                          <m:mcs>
                                            <m:mc>
                                              <m:mcPr>
                                                <m:count m:val="2"/>
                                                <m:mcJc m:val="center"/>
                                              </m:mcPr>
                                            </m:mc>
                                          </m:mcs>
                                          <m:ctrlPr>
                                            <a:rPr lang="en-US" altLang="ja-JP" sz="2000" i="1">
                                              <a:latin typeface="Cambria Math"/>
                                            </a:rPr>
                                          </m:ctrlPr>
                                        </m:mPr>
                                        <m:mr>
                                          <m:e/>
                                          <m:e/>
                                        </m:mr>
                                        <m:mr>
                                          <m:e>
                                            <m:r>
                                              <a:rPr lang="en-US" altLang="ja-JP" sz="2000" i="1">
                                                <a:latin typeface="Cambria Math"/>
                                              </a:rPr>
                                              <m:t>𝟎</m:t>
                                            </m:r>
                                            <m:r>
                                              <a:rPr lang="en-US" altLang="ja-JP" sz="2000" i="1">
                                                <a:latin typeface="Cambria Math"/>
                                              </a:rPr>
                                              <m:t>.</m:t>
                                            </m:r>
                                            <m:r>
                                              <a:rPr lang="en-US" altLang="ja-JP" sz="2000" i="1">
                                                <a:latin typeface="Cambria Math"/>
                                              </a:rPr>
                                              <m:t>𝟎</m:t>
                                            </m:r>
                                          </m:e>
                                          <m:e>
                                            <m:r>
                                              <a:rPr lang="en-US" altLang="ja-JP" sz="2000" i="1">
                                                <a:latin typeface="Cambria Math"/>
                                              </a:rPr>
                                              <m:t>⋯</m:t>
                                            </m:r>
                                          </m:e>
                                        </m:mr>
                                        <m:mr>
                                          <m:e/>
                                          <m:e/>
                                        </m:mr>
                                      </m:m>
                                    </m:e>
                                    <m:e>
                                      <m:m>
                                        <m:mPr>
                                          <m:mcs>
                                            <m:mc>
                                              <m:mcPr>
                                                <m:count m:val="2"/>
                                                <m:mcJc m:val="center"/>
                                              </m:mcPr>
                                            </m:mc>
                                          </m:mcs>
                                          <m:ctrlPr>
                                            <a:rPr lang="en-US" altLang="ja-JP" sz="2000" i="1">
                                              <a:latin typeface="Cambria Math"/>
                                            </a:rPr>
                                          </m:ctrlPr>
                                        </m:mPr>
                                        <m:mr>
                                          <m:e/>
                                          <m:e/>
                                        </m:mr>
                                        <m:mr>
                                          <m:e>
                                            <m:r>
                                              <a:rPr lang="en-US" altLang="ja-JP" sz="2000" i="1">
                                                <a:latin typeface="Cambria Math"/>
                                              </a:rPr>
                                              <m:t>𝟏</m:t>
                                            </m:r>
                                            <m:r>
                                              <a:rPr lang="en-US" altLang="ja-JP" sz="2000" i="1">
                                                <a:latin typeface="Cambria Math"/>
                                              </a:rPr>
                                              <m:t>.</m:t>
                                            </m:r>
                                            <m:r>
                                              <a:rPr lang="en-US" altLang="ja-JP" sz="2000" i="1">
                                                <a:latin typeface="Cambria Math"/>
                                              </a:rPr>
                                              <m:t>𝟎</m:t>
                                            </m:r>
                                          </m:e>
                                          <m:e>
                                            <m:r>
                                              <a:rPr lang="en-US" altLang="ja-JP" sz="2000" i="1">
                                                <a:latin typeface="Cambria Math"/>
                                              </a:rPr>
                                              <m:t>⋯</m:t>
                                            </m:r>
                                          </m:e>
                                        </m:mr>
                                        <m:mr>
                                          <m:e/>
                                          <m:e/>
                                        </m:mr>
                                      </m:m>
                                    </m:e>
                                  </m:mr>
                                  <m:mr>
                                    <m:e>
                                      <m:m>
                                        <m:mPr>
                                          <m:mcs>
                                            <m:mc>
                                              <m:mcPr>
                                                <m:count m:val="2"/>
                                                <m:mcJc m:val="center"/>
                                              </m:mcPr>
                                            </m:mc>
                                          </m:mcs>
                                          <m:ctrlPr>
                                            <a:rPr lang="en-US" altLang="ja-JP" sz="2000" i="1">
                                              <a:latin typeface="Cambria Math"/>
                                            </a:rPr>
                                          </m:ctrlPr>
                                        </m:mPr>
                                        <m:mr>
                                          <m:e>
                                            <m:r>
                                              <m:rPr>
                                                <m:brk m:alnAt="7"/>
                                              </m:rPr>
                                              <a:rPr lang="en-US" altLang="ja-JP" sz="2000" i="1">
                                                <a:latin typeface="Cambria Math"/>
                                              </a:rPr>
                                              <m:t>⋯</m:t>
                                            </m:r>
                                          </m:e>
                                          <m:e>
                                            <m:r>
                                              <a:rPr lang="en-US" altLang="ja-JP" sz="2000" i="1">
                                                <a:latin typeface="Cambria Math"/>
                                              </a:rPr>
                                              <m:t>𝟎</m:t>
                                            </m:r>
                                            <m:r>
                                              <a:rPr lang="en-US" altLang="ja-JP" sz="2000" i="1">
                                                <a:latin typeface="Cambria Math"/>
                                              </a:rPr>
                                              <m:t>.</m:t>
                                            </m:r>
                                            <m:r>
                                              <a:rPr lang="en-US" altLang="ja-JP" sz="2000" i="1">
                                                <a:latin typeface="Cambria Math"/>
                                              </a:rPr>
                                              <m:t>𝟓</m:t>
                                            </m:r>
                                          </m:e>
                                        </m:mr>
                                        <m:mr>
                                          <m:e/>
                                          <m:e/>
                                        </m:mr>
                                      </m:m>
                                    </m:e>
                                    <m:e>
                                      <m:m>
                                        <m:mPr>
                                          <m:mcs>
                                            <m:mc>
                                              <m:mcPr>
                                                <m:count m:val="2"/>
                                                <m:mcJc m:val="center"/>
                                              </m:mcPr>
                                            </m:mc>
                                          </m:mcs>
                                          <m:ctrlPr>
                                            <a:rPr lang="en-US" altLang="ja-JP" sz="2000" i="1">
                                              <a:latin typeface="Cambria Math"/>
                                            </a:rPr>
                                          </m:ctrlPr>
                                        </m:mPr>
                                        <m:mr>
                                          <m:e>
                                            <m:r>
                                              <m:rPr>
                                                <m:brk m:alnAt="7"/>
                                              </m:rPr>
                                              <a:rPr lang="en-US" altLang="ja-JP" sz="2000" i="1">
                                                <a:latin typeface="Cambria Math"/>
                                              </a:rPr>
                                              <m:t>𝟎</m:t>
                                            </m:r>
                                            <m:r>
                                              <a:rPr lang="en-US" altLang="ja-JP" sz="2000" i="1">
                                                <a:latin typeface="Cambria Math"/>
                                              </a:rPr>
                                              <m:t>.</m:t>
                                            </m:r>
                                            <m:r>
                                              <a:rPr lang="en-US" altLang="ja-JP" sz="2000" i="1">
                                                <a:latin typeface="Cambria Math"/>
                                              </a:rPr>
                                              <m:t>𝟓</m:t>
                                            </m:r>
                                          </m:e>
                                          <m:e>
                                            <m:r>
                                              <a:rPr lang="en-US" altLang="ja-JP" sz="2000" i="1">
                                                <a:latin typeface="Cambria Math"/>
                                              </a:rPr>
                                              <m:t>⋯</m:t>
                                            </m:r>
                                          </m:e>
                                        </m:mr>
                                        <m:mr>
                                          <m:e/>
                                          <m:e/>
                                        </m:mr>
                                      </m:m>
                                    </m:e>
                                    <m:e>
                                      <m:m>
                                        <m:mPr>
                                          <m:mcs>
                                            <m:mc>
                                              <m:mcPr>
                                                <m:count m:val="2"/>
                                                <m:mcJc m:val="center"/>
                                              </m:mcPr>
                                            </m:mc>
                                          </m:mcs>
                                          <m:ctrlPr>
                                            <a:rPr lang="en-US" altLang="ja-JP" sz="2000" i="1">
                                              <a:latin typeface="Cambria Math"/>
                                            </a:rPr>
                                          </m:ctrlPr>
                                        </m:mPr>
                                        <m:mr>
                                          <m:e>
                                            <m:r>
                                              <m:rPr>
                                                <m:brk m:alnAt="7"/>
                                              </m:rPr>
                                              <a:rPr lang="en-US" altLang="ja-JP" sz="2000" i="1">
                                                <a:latin typeface="Cambria Math"/>
                                              </a:rPr>
                                              <m:t>𝟎</m:t>
                                            </m:r>
                                            <m:r>
                                              <a:rPr lang="en-US" altLang="ja-JP" sz="2000" i="1">
                                                <a:latin typeface="Cambria Math"/>
                                              </a:rPr>
                                              <m:t>.</m:t>
                                            </m:r>
                                            <m:r>
                                              <a:rPr lang="en-US" altLang="ja-JP" sz="2000" i="1">
                                                <a:latin typeface="Cambria Math"/>
                                              </a:rPr>
                                              <m:t>𝟎</m:t>
                                            </m:r>
                                          </m:e>
                                          <m:e>
                                            <m:r>
                                              <a:rPr lang="en-US" altLang="ja-JP" sz="2000" i="1">
                                                <a:latin typeface="Cambria Math"/>
                                              </a:rPr>
                                              <m:t>⋯</m:t>
                                            </m:r>
                                          </m:e>
                                        </m:mr>
                                        <m:mr>
                                          <m:e/>
                                          <m:e/>
                                        </m:mr>
                                      </m:m>
                                    </m:e>
                                  </m:mr>
                                </m:m>
                              </m:e>
                            </m:d>
                          </m:e>
                        </m:mr>
                      </m:m>
                    </m:oMath>
                  </m:oMathPara>
                </a14:m>
                <a:endParaRPr kumimoji="1" lang="en-US" altLang="ja-JP" sz="2000" b="1" dirty="0" smtClean="0"/>
              </a:p>
            </p:txBody>
          </p:sp>
        </mc:Choice>
        <mc:Fallback xmlns="">
          <p:sp>
            <p:nvSpPr>
              <p:cNvPr id="15" name="テキスト ボックス 14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23120" y="2780928"/>
                <a:ext cx="4400489" cy="2083263"/>
              </a:xfrm>
              <a:prstGeom prst="rect">
                <a:avLst/>
              </a:prstGeom>
              <a:blipFill rotWithShape="1">
                <a:blip r:embed="rId9"/>
                <a:stretch>
                  <a:fillRect/>
                </a:stretch>
              </a:blipFill>
              <a:ln w="6350">
                <a:noFill/>
              </a:ln>
            </p:spPr>
            <p:txBody>
              <a:bodyPr/>
              <a:lstStyle/>
              <a:p>
                <a:r>
                  <a:rPr lang="ja-JP" alt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8" name="テキスト ボックス 17"/>
              <p:cNvSpPr txBox="1"/>
              <p:nvPr/>
            </p:nvSpPr>
            <p:spPr>
              <a:xfrm>
                <a:off x="3011118" y="4433830"/>
                <a:ext cx="315172" cy="410369"/>
              </a:xfrm>
              <a:prstGeom prst="rect">
                <a:avLst/>
              </a:prstGeom>
              <a:noFill/>
              <a:ln w="6350">
                <a:noFill/>
              </a:ln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altLang="ja-JP" i="1" smtClean="0">
                          <a:latin typeface="Cambria Math"/>
                        </a:rPr>
                        <m:t>⋮</m:t>
                      </m:r>
                    </m:oMath>
                  </m:oMathPara>
                </a14:m>
                <a:endParaRPr kumimoji="1" lang="en-US" altLang="ja-JP" b="1" dirty="0" smtClean="0"/>
              </a:p>
            </p:txBody>
          </p:sp>
        </mc:Choice>
        <mc:Fallback xmlns="">
          <p:sp>
            <p:nvSpPr>
              <p:cNvPr id="18" name="テキスト ボックス 17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011118" y="4433830"/>
                <a:ext cx="315172" cy="410369"/>
              </a:xfrm>
              <a:prstGeom prst="rect">
                <a:avLst/>
              </a:prstGeom>
              <a:blipFill rotWithShape="1">
                <a:blip r:embed="rId10"/>
                <a:stretch>
                  <a:fillRect/>
                </a:stretch>
              </a:blipFill>
              <a:ln w="6350">
                <a:noFill/>
              </a:ln>
            </p:spPr>
            <p:txBody>
              <a:bodyPr/>
              <a:lstStyle/>
              <a:p>
                <a:r>
                  <a:rPr lang="ja-JP" alt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9" name="テキスト ボックス 18"/>
              <p:cNvSpPr txBox="1"/>
              <p:nvPr/>
            </p:nvSpPr>
            <p:spPr>
              <a:xfrm>
                <a:off x="3011118" y="3918834"/>
                <a:ext cx="315172" cy="410369"/>
              </a:xfrm>
              <a:prstGeom prst="rect">
                <a:avLst/>
              </a:prstGeom>
              <a:noFill/>
              <a:ln w="6350">
                <a:noFill/>
              </a:ln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altLang="ja-JP" i="1" smtClean="0">
                          <a:latin typeface="Cambria Math"/>
                        </a:rPr>
                        <m:t>⋮</m:t>
                      </m:r>
                    </m:oMath>
                  </m:oMathPara>
                </a14:m>
                <a:endParaRPr kumimoji="1" lang="en-US" altLang="ja-JP" b="1" dirty="0" smtClean="0"/>
              </a:p>
            </p:txBody>
          </p:sp>
        </mc:Choice>
        <mc:Fallback xmlns="">
          <p:sp>
            <p:nvSpPr>
              <p:cNvPr id="19" name="テキスト ボックス 18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011118" y="3918834"/>
                <a:ext cx="315172" cy="410369"/>
              </a:xfrm>
              <a:prstGeom prst="rect">
                <a:avLst/>
              </a:prstGeom>
              <a:blipFill rotWithShape="1">
                <a:blip r:embed="rId11"/>
                <a:stretch>
                  <a:fillRect/>
                </a:stretch>
              </a:blipFill>
              <a:ln w="6350">
                <a:noFill/>
              </a:ln>
            </p:spPr>
            <p:txBody>
              <a:bodyPr/>
              <a:lstStyle/>
              <a:p>
                <a:r>
                  <a:rPr lang="ja-JP" alt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0" name="テキスト ボックス 19"/>
              <p:cNvSpPr txBox="1"/>
              <p:nvPr/>
            </p:nvSpPr>
            <p:spPr>
              <a:xfrm>
                <a:off x="3011118" y="3355865"/>
                <a:ext cx="315172" cy="410369"/>
              </a:xfrm>
              <a:prstGeom prst="rect">
                <a:avLst/>
              </a:prstGeom>
              <a:noFill/>
              <a:ln w="6350">
                <a:noFill/>
              </a:ln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altLang="ja-JP" i="1" smtClean="0">
                          <a:latin typeface="Cambria Math"/>
                        </a:rPr>
                        <m:t>⋮</m:t>
                      </m:r>
                    </m:oMath>
                  </m:oMathPara>
                </a14:m>
                <a:endParaRPr kumimoji="1" lang="en-US" altLang="ja-JP" b="1" dirty="0" smtClean="0"/>
              </a:p>
            </p:txBody>
          </p:sp>
        </mc:Choice>
        <mc:Fallback xmlns="">
          <p:sp>
            <p:nvSpPr>
              <p:cNvPr id="20" name="テキスト ボックス 19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011118" y="3355865"/>
                <a:ext cx="315172" cy="410369"/>
              </a:xfrm>
              <a:prstGeom prst="rect">
                <a:avLst/>
              </a:prstGeom>
              <a:blipFill rotWithShape="1">
                <a:blip r:embed="rId12"/>
                <a:stretch>
                  <a:fillRect/>
                </a:stretch>
              </a:blipFill>
              <a:ln w="6350">
                <a:noFill/>
              </a:ln>
            </p:spPr>
            <p:txBody>
              <a:bodyPr/>
              <a:lstStyle/>
              <a:p>
                <a:r>
                  <a:rPr lang="ja-JP" alt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21" name="テキスト ボックス 20"/>
          <p:cNvSpPr txBox="1"/>
          <p:nvPr/>
        </p:nvSpPr>
        <p:spPr>
          <a:xfrm>
            <a:off x="2011105" y="3089532"/>
            <a:ext cx="280031" cy="376171"/>
          </a:xfrm>
          <a:prstGeom prst="rect">
            <a:avLst/>
          </a:prstGeom>
          <a:noFill/>
          <a:ln w="6350">
            <a:noFill/>
          </a:ln>
        </p:spPr>
        <p:txBody>
          <a:bodyPr wrap="square" rtlCol="0">
            <a:spAutoFit/>
          </a:bodyPr>
          <a:lstStyle/>
          <a:p>
            <a:r>
              <a:rPr kumimoji="1" lang="en-US" altLang="ja-JP" sz="1600" b="1" dirty="0" smtClean="0"/>
              <a:t>4</a:t>
            </a:r>
          </a:p>
        </p:txBody>
      </p:sp>
      <p:sp>
        <p:nvSpPr>
          <p:cNvPr id="22" name="テキスト ボックス 21"/>
          <p:cNvSpPr txBox="1"/>
          <p:nvPr/>
        </p:nvSpPr>
        <p:spPr>
          <a:xfrm>
            <a:off x="2671312" y="3089532"/>
            <a:ext cx="280031" cy="376171"/>
          </a:xfrm>
          <a:prstGeom prst="rect">
            <a:avLst/>
          </a:prstGeom>
          <a:noFill/>
          <a:ln w="6350">
            <a:noFill/>
          </a:ln>
        </p:spPr>
        <p:txBody>
          <a:bodyPr wrap="square" rtlCol="0">
            <a:spAutoFit/>
          </a:bodyPr>
          <a:lstStyle/>
          <a:p>
            <a:r>
              <a:rPr kumimoji="1" lang="en-US" altLang="ja-JP" sz="1600" b="1" dirty="0" smtClean="0"/>
              <a:t>5</a:t>
            </a:r>
          </a:p>
        </p:txBody>
      </p:sp>
      <p:sp>
        <p:nvSpPr>
          <p:cNvPr id="23" name="テキスト ボックス 22"/>
          <p:cNvSpPr txBox="1"/>
          <p:nvPr/>
        </p:nvSpPr>
        <p:spPr>
          <a:xfrm>
            <a:off x="3807878" y="3089532"/>
            <a:ext cx="280031" cy="376171"/>
          </a:xfrm>
          <a:prstGeom prst="rect">
            <a:avLst/>
          </a:prstGeom>
          <a:noFill/>
          <a:ln w="6350">
            <a:noFill/>
          </a:ln>
        </p:spPr>
        <p:txBody>
          <a:bodyPr wrap="square" rtlCol="0">
            <a:spAutoFit/>
          </a:bodyPr>
          <a:lstStyle/>
          <a:p>
            <a:r>
              <a:rPr kumimoji="1" lang="en-US" altLang="ja-JP" sz="1600" b="1" dirty="0" smtClean="0"/>
              <a:t>9</a:t>
            </a:r>
          </a:p>
        </p:txBody>
      </p:sp>
      <p:sp>
        <p:nvSpPr>
          <p:cNvPr id="24" name="テキスト ボックス 23"/>
          <p:cNvSpPr txBox="1"/>
          <p:nvPr/>
        </p:nvSpPr>
        <p:spPr>
          <a:xfrm>
            <a:off x="1091286" y="3672707"/>
            <a:ext cx="280031" cy="376171"/>
          </a:xfrm>
          <a:prstGeom prst="rect">
            <a:avLst/>
          </a:prstGeom>
          <a:noFill/>
          <a:ln w="6350">
            <a:noFill/>
          </a:ln>
        </p:spPr>
        <p:txBody>
          <a:bodyPr wrap="square" rtlCol="0">
            <a:spAutoFit/>
          </a:bodyPr>
          <a:lstStyle/>
          <a:p>
            <a:r>
              <a:rPr kumimoji="1" lang="en-US" altLang="ja-JP" sz="1600" b="1" dirty="0" smtClean="0"/>
              <a:t>6</a:t>
            </a:r>
          </a:p>
        </p:txBody>
      </p:sp>
      <p:sp>
        <p:nvSpPr>
          <p:cNvPr id="25" name="テキスト ボックス 24"/>
          <p:cNvSpPr txBox="1"/>
          <p:nvPr/>
        </p:nvSpPr>
        <p:spPr>
          <a:xfrm>
            <a:off x="1081941" y="4222276"/>
            <a:ext cx="280031" cy="376171"/>
          </a:xfrm>
          <a:prstGeom prst="rect">
            <a:avLst/>
          </a:prstGeom>
          <a:noFill/>
          <a:ln w="6350">
            <a:noFill/>
          </a:ln>
        </p:spPr>
        <p:txBody>
          <a:bodyPr wrap="square" rtlCol="0">
            <a:spAutoFit/>
          </a:bodyPr>
          <a:lstStyle/>
          <a:p>
            <a:r>
              <a:rPr kumimoji="1" lang="en-US" altLang="ja-JP" sz="1600" b="1" dirty="0" smtClean="0"/>
              <a:t>8</a:t>
            </a:r>
          </a:p>
        </p:txBody>
      </p:sp>
      <p:sp>
        <p:nvSpPr>
          <p:cNvPr id="26" name="角丸四角形 25"/>
          <p:cNvSpPr/>
          <p:nvPr/>
        </p:nvSpPr>
        <p:spPr bwMode="auto">
          <a:xfrm>
            <a:off x="1095071" y="3675100"/>
            <a:ext cx="3678538" cy="336885"/>
          </a:xfrm>
          <a:prstGeom prst="roundRect">
            <a:avLst/>
          </a:prstGeom>
          <a:noFill/>
          <a:ln w="38100" cap="flat" cmpd="sng" algn="ctr">
            <a:solidFill>
              <a:srgbClr val="E06A6A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1" lang="ja-JP" altLang="en-US" sz="1800" b="1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charset="0"/>
              <a:ea typeface="ＭＳ Ｐゴシック" pitchFamily="50" charset="-128"/>
            </a:endParaRPr>
          </a:p>
        </p:txBody>
      </p:sp>
      <p:sp>
        <p:nvSpPr>
          <p:cNvPr id="27" name="正方形/長方形 26"/>
          <p:cNvSpPr/>
          <p:nvPr/>
        </p:nvSpPr>
        <p:spPr bwMode="auto">
          <a:xfrm>
            <a:off x="3707904" y="3750715"/>
            <a:ext cx="435334" cy="221893"/>
          </a:xfrm>
          <a:prstGeom prst="rect">
            <a:avLst/>
          </a:prstGeom>
          <a:solidFill>
            <a:srgbClr val="EEF7F8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1" lang="ja-JP" altLang="en-US" sz="1800" b="1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charset="0"/>
              <a:ea typeface="ＭＳ Ｐゴシック" pitchFamily="50" charset="-128"/>
            </a:endParaRPr>
          </a:p>
        </p:txBody>
      </p:sp>
      <p:sp>
        <p:nvSpPr>
          <p:cNvPr id="28" name="正方形/長方形 27"/>
          <p:cNvSpPr/>
          <p:nvPr/>
        </p:nvSpPr>
        <p:spPr bwMode="auto">
          <a:xfrm>
            <a:off x="1427738" y="3728110"/>
            <a:ext cx="2098608" cy="248874"/>
          </a:xfrm>
          <a:prstGeom prst="rect">
            <a:avLst/>
          </a:prstGeom>
          <a:solidFill>
            <a:srgbClr val="EEF7F8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1" lang="ja-JP" altLang="en-US" sz="1800" b="1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charset="0"/>
              <a:ea typeface="ＭＳ Ｐゴシック" pitchFamily="50" charset="-128"/>
            </a:endParaRPr>
          </a:p>
        </p:txBody>
      </p:sp>
      <p:sp>
        <p:nvSpPr>
          <p:cNvPr id="29" name="正方形/長方形 28"/>
          <p:cNvSpPr/>
          <p:nvPr/>
        </p:nvSpPr>
        <p:spPr bwMode="auto">
          <a:xfrm>
            <a:off x="4283968" y="3736131"/>
            <a:ext cx="374804" cy="232102"/>
          </a:xfrm>
          <a:prstGeom prst="rect">
            <a:avLst/>
          </a:prstGeom>
          <a:solidFill>
            <a:srgbClr val="EEF7F8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1" lang="ja-JP" altLang="en-US" sz="1800" b="1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charset="0"/>
              <a:ea typeface="ＭＳ Ｐゴシック" pitchFamily="50" charset="-128"/>
            </a:endParaRPr>
          </a:p>
        </p:txBody>
      </p:sp>
      <p:sp>
        <p:nvSpPr>
          <p:cNvPr id="30" name="角丸四角形 29"/>
          <p:cNvSpPr/>
          <p:nvPr/>
        </p:nvSpPr>
        <p:spPr bwMode="auto">
          <a:xfrm>
            <a:off x="1095071" y="4225636"/>
            <a:ext cx="3678538" cy="336885"/>
          </a:xfrm>
          <a:prstGeom prst="roundRect">
            <a:avLst/>
          </a:prstGeom>
          <a:noFill/>
          <a:ln w="38100" cap="flat" cmpd="sng" algn="ctr">
            <a:solidFill>
              <a:srgbClr val="E06A6A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1" lang="ja-JP" altLang="en-US" sz="1800" b="1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charset="0"/>
              <a:ea typeface="ＭＳ Ｐゴシック" pitchFamily="50" charset="-128"/>
            </a:endParaRPr>
          </a:p>
        </p:txBody>
      </p:sp>
      <p:sp>
        <p:nvSpPr>
          <p:cNvPr id="31" name="正方形/長方形 30"/>
          <p:cNvSpPr/>
          <p:nvPr/>
        </p:nvSpPr>
        <p:spPr bwMode="auto">
          <a:xfrm>
            <a:off x="1885510" y="4274493"/>
            <a:ext cx="1174321" cy="259104"/>
          </a:xfrm>
          <a:prstGeom prst="rect">
            <a:avLst/>
          </a:prstGeom>
          <a:solidFill>
            <a:srgbClr val="EEF7F8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1" lang="ja-JP" altLang="en-US" sz="1800" b="1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charset="0"/>
              <a:ea typeface="ＭＳ Ｐゴシック" pitchFamily="50" charset="-128"/>
            </a:endParaRPr>
          </a:p>
        </p:txBody>
      </p:sp>
      <p:sp>
        <p:nvSpPr>
          <p:cNvPr id="32" name="正方形/長方形 31"/>
          <p:cNvSpPr/>
          <p:nvPr/>
        </p:nvSpPr>
        <p:spPr bwMode="auto">
          <a:xfrm>
            <a:off x="3059832" y="4273764"/>
            <a:ext cx="1549688" cy="259104"/>
          </a:xfrm>
          <a:prstGeom prst="rect">
            <a:avLst/>
          </a:prstGeom>
          <a:solidFill>
            <a:srgbClr val="EEF7F8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1" lang="ja-JP" altLang="en-US" sz="1800" b="1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charset="0"/>
              <a:ea typeface="ＭＳ Ｐゴシック" pitchFamily="50" charset="-128"/>
            </a:endParaRPr>
          </a:p>
        </p:txBody>
      </p:sp>
      <p:sp>
        <p:nvSpPr>
          <p:cNvPr id="33" name="正方形/長方形 32"/>
          <p:cNvSpPr/>
          <p:nvPr/>
        </p:nvSpPr>
        <p:spPr bwMode="auto">
          <a:xfrm>
            <a:off x="1472251" y="4259910"/>
            <a:ext cx="413259" cy="259104"/>
          </a:xfrm>
          <a:prstGeom prst="rect">
            <a:avLst/>
          </a:prstGeom>
          <a:solidFill>
            <a:srgbClr val="EEF7F8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1" lang="ja-JP" altLang="en-US" sz="1800" b="1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charset="0"/>
              <a:ea typeface="ＭＳ Ｐゴシック" pitchFamily="50" charset="-128"/>
            </a:endParaRPr>
          </a:p>
        </p:txBody>
      </p:sp>
      <p:sp>
        <p:nvSpPr>
          <p:cNvPr id="35" name="正方形/長方形 34"/>
          <p:cNvSpPr/>
          <p:nvPr/>
        </p:nvSpPr>
        <p:spPr bwMode="auto">
          <a:xfrm>
            <a:off x="2708638" y="3125805"/>
            <a:ext cx="215829" cy="269963"/>
          </a:xfrm>
          <a:prstGeom prst="rect">
            <a:avLst/>
          </a:prstGeom>
          <a:noFill/>
          <a:ln w="31750" cap="flat" cmpd="sng" algn="ctr">
            <a:solidFill>
              <a:schemeClr val="accent2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1" lang="ja-JP" altLang="en-US" sz="1800" b="1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charset="0"/>
              <a:ea typeface="ＭＳ Ｐゴシック" pitchFamily="50" charset="-128"/>
            </a:endParaRPr>
          </a:p>
        </p:txBody>
      </p:sp>
      <p:sp>
        <p:nvSpPr>
          <p:cNvPr id="36" name="正方形/長方形 35"/>
          <p:cNvSpPr/>
          <p:nvPr/>
        </p:nvSpPr>
        <p:spPr bwMode="auto">
          <a:xfrm>
            <a:off x="3839206" y="3125805"/>
            <a:ext cx="215829" cy="269963"/>
          </a:xfrm>
          <a:prstGeom prst="rect">
            <a:avLst/>
          </a:prstGeom>
          <a:noFill/>
          <a:ln w="31750" cap="flat" cmpd="sng" algn="ctr">
            <a:solidFill>
              <a:schemeClr val="accent2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1" lang="ja-JP" altLang="en-US" sz="1800" b="1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charset="0"/>
              <a:ea typeface="ＭＳ Ｐゴシック" pitchFamily="50" charset="-128"/>
            </a:endParaRPr>
          </a:p>
        </p:txBody>
      </p:sp>
      <p:sp>
        <p:nvSpPr>
          <p:cNvPr id="37" name="正方形/長方形 36"/>
          <p:cNvSpPr/>
          <p:nvPr/>
        </p:nvSpPr>
        <p:spPr bwMode="auto">
          <a:xfrm>
            <a:off x="2049874" y="3124472"/>
            <a:ext cx="215829" cy="269963"/>
          </a:xfrm>
          <a:prstGeom prst="rect">
            <a:avLst/>
          </a:prstGeom>
          <a:noFill/>
          <a:ln w="31750" cap="flat" cmpd="sng" algn="ctr">
            <a:solidFill>
              <a:schemeClr val="accent2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1" lang="ja-JP" altLang="en-US" sz="1800" b="1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charset="0"/>
              <a:ea typeface="ＭＳ Ｐゴシック" pitchFamily="50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127780220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5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25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25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25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25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" dur="25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25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>
                      <p:stCondLst>
                        <p:cond delay="indefinite"/>
                      </p:stCondLst>
                      <p:childTnLst>
                        <p:par>
                          <p:cTn id="35" fill="hold">
                            <p:stCondLst>
                              <p:cond delay="0"/>
                            </p:stCondLst>
                            <p:childTnLst>
                              <p:par>
                                <p:cTn id="36" presetID="10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7" dur="25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249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0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42" dur="25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249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4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45" dur="25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249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1" dur="25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4" dur="25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7" dur="25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8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59" dur="25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249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1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2" dur="25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249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4" fill="hold">
                      <p:stCondLst>
                        <p:cond delay="indefinite"/>
                      </p:stCondLst>
                      <p:childTnLst>
                        <p:par>
                          <p:cTn id="65" fill="hold">
                            <p:stCondLst>
                              <p:cond delay="0"/>
                            </p:stCondLst>
                            <p:childTnLst>
                              <p:par>
                                <p:cTn id="66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8" dur="25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9" fill="hold">
                      <p:stCondLst>
                        <p:cond delay="indefinite"/>
                      </p:stCondLst>
                      <p:childTnLst>
                        <p:par>
                          <p:cTn id="70" fill="hold">
                            <p:stCondLst>
                              <p:cond delay="0"/>
                            </p:stCondLst>
                            <p:childTnLst>
                              <p:par>
                                <p:cTn id="71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3" dur="25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6" dur="25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9" dur="25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0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2" dur="25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3" fill="hold">
                      <p:stCondLst>
                        <p:cond delay="indefinite"/>
                      </p:stCondLst>
                      <p:childTnLst>
                        <p:par>
                          <p:cTn id="84" fill="hold">
                            <p:stCondLst>
                              <p:cond delay="0"/>
                            </p:stCondLst>
                            <p:childTnLst>
                              <p:par>
                                <p:cTn id="85" presetID="10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86" dur="25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87" dur="1" fill="hold">
                                          <p:stCondLst>
                                            <p:cond delay="249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8" fill="hold">
                      <p:stCondLst>
                        <p:cond delay="indefinite"/>
                      </p:stCondLst>
                      <p:childTnLst>
                        <p:par>
                          <p:cTn id="89" fill="hold">
                            <p:stCondLst>
                              <p:cond delay="0"/>
                            </p:stCondLst>
                            <p:childTnLst>
                              <p:par>
                                <p:cTn id="90" presetID="10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91" dur="25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92" dur="1" fill="hold">
                                          <p:stCondLst>
                                            <p:cond delay="249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3" presetID="10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94" dur="25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95" dur="1" fill="hold">
                                          <p:stCondLst>
                                            <p:cond delay="249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6" fill="hold">
                      <p:stCondLst>
                        <p:cond delay="indefinite"/>
                      </p:stCondLst>
                      <p:childTnLst>
                        <p:par>
                          <p:cTn id="97" fill="hold">
                            <p:stCondLst>
                              <p:cond delay="0"/>
                            </p:stCondLst>
                            <p:childTnLst>
                              <p:par>
                                <p:cTn id="98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0" dur="25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3" dur="25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6" dur="25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7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08" dur="25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09" dur="1" fill="hold">
                                          <p:stCondLst>
                                            <p:cond delay="249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0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11" dur="25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12" dur="1" fill="hold">
                                          <p:stCondLst>
                                            <p:cond delay="249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3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14" dur="25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15" dur="1" fill="hold">
                                          <p:stCondLst>
                                            <p:cond delay="249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8" grpId="0"/>
      <p:bldP spid="19" grpId="0"/>
      <p:bldP spid="20" grpId="0"/>
      <p:bldP spid="21" grpId="0"/>
      <p:bldP spid="22" grpId="0"/>
      <p:bldP spid="23" grpId="0"/>
      <p:bldP spid="24" grpId="0"/>
      <p:bldP spid="25" grpId="0"/>
      <p:bldP spid="26" grpId="0" animBg="1"/>
      <p:bldP spid="26" grpId="1" animBg="1"/>
      <p:bldP spid="27" grpId="1" animBg="1"/>
      <p:bldP spid="28" grpId="1" animBg="1"/>
      <p:bldP spid="29" grpId="1" animBg="1"/>
      <p:bldP spid="30" grpId="0" animBg="1"/>
      <p:bldP spid="30" grpId="1" animBg="1"/>
      <p:bldP spid="31" grpId="0" animBg="1"/>
      <p:bldP spid="32" grpId="0" animBg="1"/>
      <p:bldP spid="33" grpId="0" animBg="1"/>
      <p:bldP spid="35" grpId="0" animBg="1"/>
      <p:bldP spid="35" grpId="1" animBg="1"/>
      <p:bldP spid="36" grpId="0" animBg="1"/>
      <p:bldP spid="36" grpId="1" animBg="1"/>
      <p:bldP spid="37" grpId="0" animBg="1"/>
      <p:bldP spid="37" grpId="1" animBg="1"/>
    </p:bldLst>
  </p:timing>
</p:sld>
</file>

<file path=ppt/slides/slide9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図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48649" y="1772816"/>
            <a:ext cx="4490091" cy="4588663"/>
          </a:xfrm>
          <a:prstGeom prst="rect">
            <a:avLst/>
          </a:prstGeom>
        </p:spPr>
      </p:pic>
      <p:pic>
        <p:nvPicPr>
          <p:cNvPr id="12" name="図 11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48649" y="1772816"/>
            <a:ext cx="4490091" cy="4588663"/>
          </a:xfrm>
          <a:prstGeom prst="rect">
            <a:avLst/>
          </a:prstGeom>
        </p:spPr>
      </p:pic>
      <p:pic>
        <p:nvPicPr>
          <p:cNvPr id="13" name="図 12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48649" y="1772816"/>
            <a:ext cx="4490091" cy="4588663"/>
          </a:xfrm>
          <a:prstGeom prst="rect">
            <a:avLst/>
          </a:prstGeom>
        </p:spPr>
      </p:pic>
      <p:pic>
        <p:nvPicPr>
          <p:cNvPr id="14" name="図 13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48649" y="1772816"/>
            <a:ext cx="4490091" cy="4588663"/>
          </a:xfrm>
          <a:prstGeom prst="rect">
            <a:avLst/>
          </a:prstGeom>
        </p:spPr>
      </p:pic>
      <p:pic>
        <p:nvPicPr>
          <p:cNvPr id="15" name="図 14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48649" y="1772816"/>
            <a:ext cx="4490091" cy="4588663"/>
          </a:xfrm>
          <a:prstGeom prst="rect">
            <a:avLst/>
          </a:prstGeom>
        </p:spPr>
      </p:pic>
      <p:pic>
        <p:nvPicPr>
          <p:cNvPr id="16" name="図 15"/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48649" y="1772816"/>
            <a:ext cx="4490091" cy="4588663"/>
          </a:xfrm>
          <a:prstGeom prst="rect">
            <a:avLst/>
          </a:prstGeom>
        </p:spPr>
      </p:pic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 dirty="0"/>
              <a:t>光の伝播行列の計算 </a:t>
            </a:r>
            <a:r>
              <a:rPr lang="ja-JP" altLang="en-US" dirty="0" smtClean="0"/>
              <a:t>（</a:t>
            </a:r>
            <a:r>
              <a:rPr lang="en-US" altLang="ja-JP" dirty="0" smtClean="0"/>
              <a:t>4/7</a:t>
            </a:r>
            <a:r>
              <a:rPr lang="ja-JP" altLang="en-US" dirty="0" smtClean="0"/>
              <a:t>）</a:t>
            </a:r>
            <a:endParaRPr kumimoji="1" lang="ja-JP" altLang="en-US" dirty="0"/>
          </a:p>
        </p:txBody>
      </p:sp>
      <p:sp>
        <p:nvSpPr>
          <p:cNvPr id="8" name="コンテンツ プレースホルダー 7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ja-JP" altLang="en-US" dirty="0"/>
              <a:t>光</a:t>
            </a:r>
            <a:r>
              <a:rPr lang="ja-JP" altLang="en-US" dirty="0" smtClean="0"/>
              <a:t>の通過行列</a:t>
            </a:r>
            <a:r>
              <a:rPr lang="en-US" altLang="ja-JP" b="1" dirty="0" err="1" smtClean="0">
                <a:latin typeface="Cambria Math" pitchFamily="18" charset="0"/>
                <a:ea typeface="Cambria Math" pitchFamily="18" charset="0"/>
              </a:rPr>
              <a:t>P</a:t>
            </a:r>
            <a:r>
              <a:rPr lang="en-US" altLang="ja-JP" b="1" baseline="-25000" dirty="0" err="1" smtClean="0">
                <a:latin typeface="Cambria Math" pitchFamily="18" charset="0"/>
                <a:ea typeface="Cambria Math" pitchFamily="18" charset="0"/>
              </a:rPr>
              <a:t>through</a:t>
            </a:r>
            <a:endParaRPr lang="en-US" altLang="ja-JP" b="1" baseline="-25000" dirty="0">
              <a:latin typeface="Cambria Math" pitchFamily="18" charset="0"/>
              <a:ea typeface="Cambria Math" pitchFamily="18" charset="0"/>
            </a:endParaRPr>
          </a:p>
          <a:p>
            <a:pPr lvl="1"/>
            <a:r>
              <a:rPr lang="ja-JP" altLang="en-US" dirty="0" smtClean="0"/>
              <a:t>ライトフィールド ⇒ ライトフィールド</a:t>
            </a:r>
            <a:endParaRPr lang="en-US" altLang="ja-JP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1" name="テキスト ボックス 10"/>
              <p:cNvSpPr txBox="1"/>
              <p:nvPr/>
            </p:nvSpPr>
            <p:spPr>
              <a:xfrm>
                <a:off x="993324" y="5229200"/>
                <a:ext cx="3355976" cy="554832"/>
              </a:xfrm>
              <a:prstGeom prst="rect">
                <a:avLst/>
              </a:prstGeom>
              <a:solidFill>
                <a:schemeClr val="bg1"/>
              </a:solidFill>
              <a:ln w="6350">
                <a:solidFill>
                  <a:schemeClr val="tx1"/>
                </a:solidFill>
              </a:ln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m>
                        <m:mPr>
                          <m:mcs>
                            <m:mc>
                              <m:mcPr>
                                <m:count m:val="1"/>
                                <m:mcJc m:val="center"/>
                              </m:mcPr>
                            </m:mc>
                          </m:mcs>
                          <m:ctrlPr>
                            <a:rPr lang="en-US" altLang="ja-JP" sz="1400" i="1" smtClean="0">
                              <a:latin typeface="Cambria Math"/>
                            </a:rPr>
                          </m:ctrlPr>
                        </m:mPr>
                        <m:mr>
                          <m:e>
                            <m:sSub>
                              <m:sSubPr>
                                <m:ctrlPr>
                                  <a:rPr lang="en-US" altLang="ja-JP" sz="1400" i="1">
                                    <a:latin typeface="Cambria Math"/>
                                  </a:rPr>
                                </m:ctrlPr>
                              </m:sSubPr>
                              <m:e>
                                <m:r>
                                  <a:rPr lang="en-US" altLang="ja-JP" sz="1400">
                                    <a:latin typeface="Cambria Math"/>
                                  </a:rPr>
                                  <m:t>𝐋</m:t>
                                </m:r>
                              </m:e>
                              <m:sub>
                                <m:r>
                                  <a:rPr lang="en-US" altLang="ja-JP" sz="1400" i="1">
                                    <a:latin typeface="Cambria Math"/>
                                  </a:rPr>
                                  <m:t>𝟐</m:t>
                                </m:r>
                              </m:sub>
                            </m:sSub>
                            <m:r>
                              <m:rPr>
                                <m:brk m:alnAt="7"/>
                              </m:rPr>
                              <a:rPr lang="en-US" altLang="ja-JP" sz="1400" i="1">
                                <a:latin typeface="Cambria Math"/>
                              </a:rPr>
                              <m:t>:</m:t>
                            </m:r>
                            <m:r>
                              <m:rPr>
                                <m:brk m:alnAt="7"/>
                              </m:rPr>
                              <a:rPr lang="ja-JP" altLang="en-US" sz="1400" i="1">
                                <a:latin typeface="Cambria Math"/>
                              </a:rPr>
                              <m:t>出</m:t>
                            </m:r>
                            <m:r>
                              <a:rPr lang="ja-JP" altLang="en-US" sz="1400" i="1">
                                <a:latin typeface="Cambria Math"/>
                              </a:rPr>
                              <m:t>射ライトフィールドのサンプル数</m:t>
                            </m:r>
                          </m:e>
                        </m:mr>
                        <m:mr>
                          <m:e>
                            <m:sSub>
                              <m:sSubPr>
                                <m:ctrlPr>
                                  <a:rPr lang="en-US" altLang="ja-JP" sz="1400" i="1">
                                    <a:latin typeface="Cambria Math"/>
                                  </a:rPr>
                                </m:ctrlPr>
                              </m:sSubPr>
                              <m:e>
                                <m:r>
                                  <a:rPr lang="en-US" altLang="ja-JP" sz="1400">
                                    <a:latin typeface="Cambria Math"/>
                                  </a:rPr>
                                  <m:t>𝐋</m:t>
                                </m:r>
                              </m:e>
                              <m:sub>
                                <m:r>
                                  <a:rPr lang="en-US" altLang="ja-JP" sz="1400" i="1">
                                    <a:latin typeface="Cambria Math"/>
                                  </a:rPr>
                                  <m:t>𝟏</m:t>
                                </m:r>
                              </m:sub>
                            </m:sSub>
                            <m:r>
                              <m:rPr>
                                <m:brk m:alnAt="7"/>
                              </m:rPr>
                              <a:rPr lang="en-US" altLang="ja-JP" sz="1400" i="1">
                                <a:latin typeface="Cambria Math"/>
                              </a:rPr>
                              <m:t>:</m:t>
                            </m:r>
                            <m:r>
                              <m:rPr>
                                <m:brk m:alnAt="7"/>
                              </m:rPr>
                              <a:rPr lang="ja-JP" altLang="en-US" sz="1400" i="1">
                                <a:latin typeface="Cambria Math"/>
                              </a:rPr>
                              <m:t>入</m:t>
                            </m:r>
                            <m:r>
                              <a:rPr lang="ja-JP" altLang="en-US" sz="1400" i="1">
                                <a:latin typeface="Cambria Math"/>
                              </a:rPr>
                              <m:t>射ライトフィールドのサンプル数</m:t>
                            </m:r>
                          </m:e>
                        </m:mr>
                      </m:m>
                    </m:oMath>
                  </m:oMathPara>
                </a14:m>
                <a:endParaRPr kumimoji="1" lang="en-US" altLang="ja-JP" sz="1400" dirty="0" smtClean="0"/>
              </a:p>
            </p:txBody>
          </p:sp>
        </mc:Choice>
        <mc:Fallback xmlns="">
          <p:sp>
            <p:nvSpPr>
              <p:cNvPr id="11" name="テキスト ボックス 10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993324" y="5229200"/>
                <a:ext cx="3355976" cy="554832"/>
              </a:xfrm>
              <a:prstGeom prst="rect">
                <a:avLst/>
              </a:prstGeom>
              <a:blipFill rotWithShape="1">
                <a:blip r:embed="rId8"/>
                <a:stretch>
                  <a:fillRect b="-2174"/>
                </a:stretch>
              </a:blipFill>
              <a:ln w="6350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ja-JP" alt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5" name="正方形/長方形 4"/>
          <p:cNvSpPr/>
          <p:nvPr/>
        </p:nvSpPr>
        <p:spPr bwMode="auto">
          <a:xfrm>
            <a:off x="8887220" y="3055065"/>
            <a:ext cx="251520" cy="2524580"/>
          </a:xfrm>
          <a:prstGeom prst="rect">
            <a:avLst/>
          </a:prstGeom>
          <a:solidFill>
            <a:schemeClr val="bg1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1" lang="ja-JP" altLang="en-US" sz="1800" b="1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charset="0"/>
              <a:ea typeface="ＭＳ Ｐゴシック" pitchFamily="50" charset="-128"/>
            </a:endParaRPr>
          </a:p>
        </p:txBody>
      </p:sp>
      <p:sp>
        <p:nvSpPr>
          <p:cNvPr id="38" name="正方形/長方形 37"/>
          <p:cNvSpPr/>
          <p:nvPr/>
        </p:nvSpPr>
        <p:spPr bwMode="auto">
          <a:xfrm>
            <a:off x="4566810" y="4230688"/>
            <a:ext cx="163677" cy="1476907"/>
          </a:xfrm>
          <a:prstGeom prst="rect">
            <a:avLst/>
          </a:prstGeom>
          <a:solidFill>
            <a:schemeClr val="bg1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1" lang="ja-JP" altLang="en-US" sz="1800" b="1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charset="0"/>
              <a:ea typeface="ＭＳ Ｐゴシック" pitchFamily="50" charset="-128"/>
            </a:endParaRPr>
          </a:p>
        </p:txBody>
      </p:sp>
      <p:sp>
        <p:nvSpPr>
          <p:cNvPr id="17" name="角丸四角形 16"/>
          <p:cNvSpPr/>
          <p:nvPr/>
        </p:nvSpPr>
        <p:spPr bwMode="auto">
          <a:xfrm>
            <a:off x="735486" y="2780928"/>
            <a:ext cx="3775262" cy="2160240"/>
          </a:xfrm>
          <a:prstGeom prst="roundRect">
            <a:avLst/>
          </a:prstGeom>
          <a:solidFill>
            <a:srgbClr val="EEF7F8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1" lang="ja-JP" altLang="en-US" sz="1800" b="1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charset="0"/>
              <a:ea typeface="ＭＳ Ｐゴシック" pitchFamily="50" charset="-128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8" name="テキスト ボックス 17"/>
              <p:cNvSpPr txBox="1"/>
              <p:nvPr/>
            </p:nvSpPr>
            <p:spPr>
              <a:xfrm>
                <a:off x="735487" y="2780928"/>
                <a:ext cx="3762500" cy="2125262"/>
              </a:xfrm>
              <a:prstGeom prst="rect">
                <a:avLst/>
              </a:prstGeom>
              <a:noFill/>
              <a:ln w="6350">
                <a:noFill/>
              </a:ln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m>
                        <m:mPr>
                          <m:mcs>
                            <m:mc>
                              <m:mcPr>
                                <m:count m:val="1"/>
                                <m:mcJc m:val="center"/>
                              </m:mcPr>
                            </m:mc>
                          </m:mcs>
                          <m:ctrlPr>
                            <a:rPr lang="en-US" altLang="ja-JP" sz="2000" i="1" smtClean="0">
                              <a:latin typeface="Cambria Math"/>
                            </a:rPr>
                          </m:ctrlPr>
                        </m:mPr>
                        <m:mr>
                          <m:e>
                            <m:m>
                              <m:mPr>
                                <m:mcs>
                                  <m:mc>
                                    <m:mcPr>
                                      <m:count m:val="1"/>
                                      <m:mcJc m:val="center"/>
                                    </m:mcPr>
                                  </m:mc>
                                </m:mcs>
                                <m:ctrlPr>
                                  <a:rPr lang="en-US" altLang="ja-JP" sz="2000" i="1" smtClean="0">
                                    <a:latin typeface="Cambria Math"/>
                                  </a:rPr>
                                </m:ctrlPr>
                              </m:mPr>
                              <m:mr>
                                <m:e/>
                              </m:mr>
                              <m:mr>
                                <m:e/>
                              </m:mr>
                            </m:m>
                          </m:e>
                        </m:mr>
                        <m:mr>
                          <m:e>
                            <m:r>
                              <a:rPr lang="en-US" altLang="ja-JP" sz="2000">
                                <a:latin typeface="Cambria Math"/>
                              </a:rPr>
                              <m:t> </m:t>
                            </m:r>
                            <m:sSub>
                              <m:sSubPr>
                                <m:ctrlPr>
                                  <a:rPr lang="en-US" altLang="ja-JP" sz="2000" b="1" i="1" smtClean="0">
                                    <a:latin typeface="Cambria Math"/>
                                  </a:rPr>
                                </m:ctrlPr>
                              </m:sSubPr>
                              <m:e>
                                <m:r>
                                  <a:rPr lang="en-US" altLang="ja-JP" sz="2000" b="1" i="0" smtClean="0">
                                    <a:latin typeface="Cambria Math"/>
                                  </a:rPr>
                                  <m:t>𝐋</m:t>
                                </m:r>
                              </m:e>
                              <m:sub>
                                <m:r>
                                  <a:rPr lang="en-US" altLang="ja-JP" sz="2000" b="1" i="1" smtClean="0">
                                    <a:latin typeface="Cambria Math"/>
                                  </a:rPr>
                                  <m:t>𝟐</m:t>
                                </m:r>
                              </m:sub>
                            </m:sSub>
                            <m:r>
                              <a:rPr lang="ja-JP" altLang="en-US" sz="2000" i="1">
                                <a:latin typeface="Cambria Math"/>
                              </a:rPr>
                              <m:t>行</m:t>
                            </m:r>
                            <m:r>
                              <a:rPr lang="ja-JP" altLang="en-US" sz="2000" b="1" i="1" smtClean="0">
                                <a:latin typeface="Cambria Math"/>
                              </a:rPr>
                              <m:t>　　</m:t>
                            </m:r>
                          </m:e>
                        </m:mr>
                      </m:m>
                      <m:m>
                        <m:mPr>
                          <m:mcs>
                            <m:mc>
                              <m:mcPr>
                                <m:count m:val="1"/>
                                <m:mcJc m:val="center"/>
                              </m:mcPr>
                            </m:mc>
                          </m:mcs>
                          <m:ctrlPr>
                            <a:rPr lang="en-US" altLang="ja-JP" sz="2000" i="1">
                              <a:latin typeface="Cambria Math"/>
                            </a:rPr>
                          </m:ctrlPr>
                        </m:mPr>
                        <m:mr>
                          <m:e>
                            <m:eqArr>
                              <m:eqArrPr>
                                <m:ctrlPr>
                                  <a:rPr lang="en-US" altLang="ja-JP" sz="2000" i="1">
                                    <a:latin typeface="Cambria Math"/>
                                  </a:rPr>
                                </m:ctrlPr>
                              </m:eqArrPr>
                              <m:e>
                                <m:sSub>
                                  <m:sSubPr>
                                    <m:ctrlPr>
                                      <a:rPr lang="en-US" altLang="ja-JP" sz="2000" i="1">
                                        <a:latin typeface="Cambria Math"/>
                                      </a:rPr>
                                    </m:ctrlPr>
                                  </m:sSubPr>
                                  <m:e>
                                    <m:r>
                                      <a:rPr lang="en-US" altLang="ja-JP" sz="2000">
                                        <a:latin typeface="Cambria Math"/>
                                      </a:rPr>
                                      <m:t>𝐋</m:t>
                                    </m:r>
                                  </m:e>
                                  <m:sub>
                                    <m:r>
                                      <a:rPr lang="en-US" altLang="ja-JP" sz="2000" i="1">
                                        <a:latin typeface="Cambria Math"/>
                                      </a:rPr>
                                      <m:t>𝟏</m:t>
                                    </m:r>
                                  </m:sub>
                                </m:sSub>
                                <m:r>
                                  <a:rPr lang="ja-JP" altLang="en-US" sz="2000" i="1">
                                    <a:latin typeface="Cambria Math"/>
                                  </a:rPr>
                                  <m:t>列</m:t>
                                </m:r>
                              </m:e>
                              <m:e/>
                            </m:eqArr>
                          </m:e>
                        </m:mr>
                        <m:mr>
                          <m:e>
                            <m:d>
                              <m:dPr>
                                <m:begChr m:val="["/>
                                <m:endChr m:val="]"/>
                                <m:ctrlPr>
                                  <a:rPr lang="en-US" altLang="ja-JP" sz="2000" i="1">
                                    <a:latin typeface="Cambria Math"/>
                                  </a:rPr>
                                </m:ctrlPr>
                              </m:dPr>
                              <m:e>
                                <m:m>
                                  <m:mPr>
                                    <m:mcs>
                                      <m:mc>
                                        <m:mcPr>
                                          <m:count m:val="3"/>
                                          <m:mcJc m:val="center"/>
                                        </m:mcPr>
                                      </m:mc>
                                    </m:mcs>
                                    <m:ctrlPr>
                                      <a:rPr lang="en-US" altLang="ja-JP" sz="2000" i="1">
                                        <a:latin typeface="Cambria Math"/>
                                      </a:rPr>
                                    </m:ctrlPr>
                                  </m:mPr>
                                  <m:mr>
                                    <m:e>
                                      <m:m>
                                        <m:mPr>
                                          <m:mcs>
                                            <m:mc>
                                              <m:mcPr>
                                                <m:count m:val="2"/>
                                                <m:mcJc m:val="center"/>
                                              </m:mcPr>
                                            </m:mc>
                                          </m:mcs>
                                          <m:ctrlPr>
                                            <a:rPr lang="en-US" altLang="ja-JP" sz="2000" i="1">
                                              <a:latin typeface="Cambria Math"/>
                                            </a:rPr>
                                          </m:ctrlPr>
                                        </m:mPr>
                                        <m:mr>
                                          <m:e/>
                                          <m:e/>
                                        </m:mr>
                                        <m:mr>
                                          <m:e>
                                            <m:r>
                                              <a:rPr lang="en-US" altLang="ja-JP" sz="2000" i="1">
                                                <a:latin typeface="Cambria Math"/>
                                              </a:rPr>
                                              <m:t>⋯</m:t>
                                            </m:r>
                                          </m:e>
                                          <m:e>
                                            <m:r>
                                              <a:rPr lang="en-US" altLang="ja-JP" sz="2000" i="1">
                                                <a:latin typeface="Cambria Math"/>
                                              </a:rPr>
                                              <m:t>𝟎</m:t>
                                            </m:r>
                                            <m:r>
                                              <a:rPr lang="en-US" altLang="ja-JP" sz="2000" i="1">
                                                <a:latin typeface="Cambria Math"/>
                                              </a:rPr>
                                              <m:t>.</m:t>
                                            </m:r>
                                            <m:r>
                                              <a:rPr lang="en-US" altLang="ja-JP" sz="2000" b="1" i="1" smtClean="0">
                                                <a:latin typeface="Cambria Math"/>
                                              </a:rPr>
                                              <m:t>𝟕</m:t>
                                            </m:r>
                                          </m:e>
                                        </m:mr>
                                        <m:mr>
                                          <m:e/>
                                          <m:e/>
                                        </m:mr>
                                      </m:m>
                                    </m:e>
                                    <m:e>
                                      <m:m>
                                        <m:mPr>
                                          <m:mcs>
                                            <m:mc>
                                              <m:mcPr>
                                                <m:count m:val="2"/>
                                                <m:mcJc m:val="center"/>
                                              </m:mcPr>
                                            </m:mc>
                                          </m:mcs>
                                          <m:ctrlPr>
                                            <a:rPr lang="en-US" altLang="ja-JP" sz="2000" i="1">
                                              <a:latin typeface="Cambria Math"/>
                                            </a:rPr>
                                          </m:ctrlPr>
                                        </m:mPr>
                                        <m:mr>
                                          <m:e/>
                                          <m:e/>
                                        </m:mr>
                                        <m:mr>
                                          <m:e>
                                            <m:r>
                                              <a:rPr lang="en-US" altLang="ja-JP" sz="2000" i="1" smtClean="0">
                                                <a:latin typeface="Cambria Math"/>
                                              </a:rPr>
                                              <m:t>⋯</m:t>
                                            </m:r>
                                          </m:e>
                                          <m:e>
                                            <m:r>
                                              <a:rPr lang="en-US" altLang="ja-JP" sz="2000" b="1" i="1" smtClean="0">
                                                <a:latin typeface="Cambria Math"/>
                                              </a:rPr>
                                              <m:t>𝟎</m:t>
                                            </m:r>
                                            <m:r>
                                              <a:rPr lang="en-US" altLang="ja-JP" sz="2000" b="1" i="1" smtClean="0">
                                                <a:latin typeface="Cambria Math"/>
                                              </a:rPr>
                                              <m:t>.</m:t>
                                            </m:r>
                                            <m:r>
                                              <a:rPr lang="en-US" altLang="ja-JP" sz="2000" b="1" i="1" smtClean="0">
                                                <a:latin typeface="Cambria Math"/>
                                              </a:rPr>
                                              <m:t>𝟑</m:t>
                                            </m:r>
                                          </m:e>
                                        </m:mr>
                                        <m:mr>
                                          <m:e/>
                                          <m:e/>
                                        </m:mr>
                                      </m:m>
                                    </m:e>
                                    <m:e>
                                      <m:m>
                                        <m:mPr>
                                          <m:mcs>
                                            <m:mc>
                                              <m:mcPr>
                                                <m:count m:val="1"/>
                                                <m:mcJc m:val="center"/>
                                              </m:mcPr>
                                            </m:mc>
                                          </m:mcs>
                                          <m:ctrlPr>
                                            <a:rPr lang="en-US" altLang="ja-JP" sz="2000" i="1" smtClean="0">
                                              <a:latin typeface="Cambria Math"/>
                                            </a:rPr>
                                          </m:ctrlPr>
                                        </m:mPr>
                                        <m:mr>
                                          <m:e/>
                                        </m:mr>
                                        <m:mr>
                                          <m:e>
                                            <m:r>
                                              <a:rPr lang="en-US" altLang="ja-JP" sz="2000" i="1">
                                                <a:latin typeface="Cambria Math"/>
                                              </a:rPr>
                                              <m:t>⋯</m:t>
                                            </m:r>
                                          </m:e>
                                        </m:mr>
                                        <m:mr>
                                          <m:e/>
                                        </m:mr>
                                      </m:m>
                                    </m:e>
                                  </m:mr>
                                  <m:mr>
                                    <m:e>
                                      <m:m>
                                        <m:mPr>
                                          <m:mcs>
                                            <m:mc>
                                              <m:mcPr>
                                                <m:count m:val="2"/>
                                                <m:mcJc m:val="center"/>
                                              </m:mcPr>
                                            </m:mc>
                                          </m:mcs>
                                          <m:ctrlPr>
                                            <a:rPr lang="en-US" altLang="ja-JP" sz="2000" i="1">
                                              <a:latin typeface="Cambria Math"/>
                                            </a:rPr>
                                          </m:ctrlPr>
                                        </m:mPr>
                                        <m:mr>
                                          <m:e>
                                            <m:r>
                                              <m:rPr>
                                                <m:brk m:alnAt="7"/>
                                              </m:rPr>
                                              <a:rPr lang="en-US" altLang="ja-JP" sz="2000" i="1">
                                                <a:latin typeface="Cambria Math"/>
                                              </a:rPr>
                                              <m:t>⋯</m:t>
                                            </m:r>
                                          </m:e>
                                          <m:e>
                                            <m:r>
                                              <a:rPr lang="en-US" altLang="ja-JP" sz="2000" i="1">
                                                <a:latin typeface="Cambria Math"/>
                                              </a:rPr>
                                              <m:t>𝟎</m:t>
                                            </m:r>
                                            <m:r>
                                              <a:rPr lang="en-US" altLang="ja-JP" sz="2000" i="1">
                                                <a:latin typeface="Cambria Math"/>
                                              </a:rPr>
                                              <m:t>.</m:t>
                                            </m:r>
                                            <m:r>
                                              <a:rPr lang="en-US" altLang="ja-JP" sz="2000" b="1" i="1" smtClean="0">
                                                <a:latin typeface="Cambria Math"/>
                                              </a:rPr>
                                              <m:t>𝟎</m:t>
                                            </m:r>
                                          </m:e>
                                        </m:mr>
                                        <m:mr>
                                          <m:e/>
                                          <m:e/>
                                        </m:mr>
                                      </m:m>
                                    </m:e>
                                    <m:e>
                                      <m:m>
                                        <m:mPr>
                                          <m:mcs>
                                            <m:mc>
                                              <m:mcPr>
                                                <m:count m:val="2"/>
                                                <m:mcJc m:val="center"/>
                                              </m:mcPr>
                                            </m:mc>
                                          </m:mcs>
                                          <m:ctrlPr>
                                            <a:rPr lang="en-US" altLang="ja-JP" sz="2000" i="1">
                                              <a:latin typeface="Cambria Math"/>
                                            </a:rPr>
                                          </m:ctrlPr>
                                        </m:mPr>
                                        <m:mr>
                                          <m:e>
                                            <m:r>
                                              <m:rPr>
                                                <m:brk m:alnAt="7"/>
                                              </m:rPr>
                                              <a:rPr lang="en-US" altLang="ja-JP" sz="2000" i="1" smtClean="0">
                                                <a:latin typeface="Cambria Math"/>
                                              </a:rPr>
                                              <m:t>⋯</m:t>
                                            </m:r>
                                          </m:e>
                                          <m:e>
                                            <m:r>
                                              <a:rPr lang="en-US" altLang="ja-JP" sz="2000" b="1" i="1" smtClean="0">
                                                <a:latin typeface="Cambria Math"/>
                                              </a:rPr>
                                              <m:t>𝟏</m:t>
                                            </m:r>
                                            <m:r>
                                              <a:rPr lang="en-US" altLang="ja-JP" sz="2000" b="1" i="1" smtClean="0">
                                                <a:latin typeface="Cambria Math"/>
                                              </a:rPr>
                                              <m:t>.</m:t>
                                            </m:r>
                                            <m:r>
                                              <a:rPr lang="en-US" altLang="ja-JP" sz="2000" b="1" i="1" smtClean="0">
                                                <a:latin typeface="Cambria Math"/>
                                              </a:rPr>
                                              <m:t>𝟎</m:t>
                                            </m:r>
                                          </m:e>
                                        </m:mr>
                                        <m:mr>
                                          <m:e/>
                                          <m:e/>
                                        </m:mr>
                                      </m:m>
                                    </m:e>
                                    <m:e>
                                      <m:m>
                                        <m:mPr>
                                          <m:mcs>
                                            <m:mc>
                                              <m:mcPr>
                                                <m:count m:val="1"/>
                                                <m:mcJc m:val="center"/>
                                              </m:mcPr>
                                            </m:mc>
                                          </m:mcs>
                                          <m:ctrlPr>
                                            <a:rPr lang="en-US" altLang="ja-JP" sz="2000" i="1" smtClean="0">
                                              <a:latin typeface="Cambria Math"/>
                                            </a:rPr>
                                          </m:ctrlPr>
                                        </m:mPr>
                                        <m:mr>
                                          <m:e/>
                                        </m:mr>
                                        <m:mr>
                                          <m:e/>
                                        </m:mr>
                                      </m:m>
                                    </m:e>
                                  </m:mr>
                                </m:m>
                              </m:e>
                            </m:d>
                          </m:e>
                        </m:mr>
                      </m:m>
                    </m:oMath>
                  </m:oMathPara>
                </a14:m>
                <a:endParaRPr kumimoji="1" lang="en-US" altLang="ja-JP" sz="2000" b="1" dirty="0" smtClean="0"/>
              </a:p>
            </p:txBody>
          </p:sp>
        </mc:Choice>
        <mc:Fallback xmlns="">
          <p:sp>
            <p:nvSpPr>
              <p:cNvPr id="18" name="テキスト ボックス 17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35487" y="2780928"/>
                <a:ext cx="3762500" cy="2125262"/>
              </a:xfrm>
              <a:prstGeom prst="rect">
                <a:avLst/>
              </a:prstGeom>
              <a:blipFill rotWithShape="1">
                <a:blip r:embed="rId9"/>
                <a:stretch>
                  <a:fillRect/>
                </a:stretch>
              </a:blipFill>
              <a:ln w="6350">
                <a:noFill/>
              </a:ln>
            </p:spPr>
            <p:txBody>
              <a:bodyPr/>
              <a:lstStyle/>
              <a:p>
                <a:r>
                  <a:rPr lang="ja-JP" alt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9" name="テキスト ボックス 18"/>
              <p:cNvSpPr txBox="1"/>
              <p:nvPr/>
            </p:nvSpPr>
            <p:spPr>
              <a:xfrm>
                <a:off x="2915816" y="4481956"/>
                <a:ext cx="315172" cy="410369"/>
              </a:xfrm>
              <a:prstGeom prst="rect">
                <a:avLst/>
              </a:prstGeom>
              <a:noFill/>
              <a:ln w="6350">
                <a:noFill/>
              </a:ln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altLang="ja-JP" i="1" smtClean="0">
                          <a:latin typeface="Cambria Math"/>
                        </a:rPr>
                        <m:t>⋮</m:t>
                      </m:r>
                    </m:oMath>
                  </m:oMathPara>
                </a14:m>
                <a:endParaRPr kumimoji="1" lang="en-US" altLang="ja-JP" b="1" dirty="0" smtClean="0"/>
              </a:p>
            </p:txBody>
          </p:sp>
        </mc:Choice>
        <mc:Fallback xmlns="">
          <p:sp>
            <p:nvSpPr>
              <p:cNvPr id="19" name="テキスト ボックス 18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915816" y="4481956"/>
                <a:ext cx="315172" cy="410369"/>
              </a:xfrm>
              <a:prstGeom prst="rect">
                <a:avLst/>
              </a:prstGeom>
              <a:blipFill rotWithShape="1">
                <a:blip r:embed="rId10"/>
                <a:stretch>
                  <a:fillRect/>
                </a:stretch>
              </a:blipFill>
              <a:ln w="6350">
                <a:noFill/>
              </a:ln>
            </p:spPr>
            <p:txBody>
              <a:bodyPr/>
              <a:lstStyle/>
              <a:p>
                <a:r>
                  <a:rPr lang="ja-JP" alt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0" name="テキスト ボックス 19"/>
              <p:cNvSpPr txBox="1"/>
              <p:nvPr/>
            </p:nvSpPr>
            <p:spPr>
              <a:xfrm>
                <a:off x="2915816" y="3966960"/>
                <a:ext cx="315172" cy="410369"/>
              </a:xfrm>
              <a:prstGeom prst="rect">
                <a:avLst/>
              </a:prstGeom>
              <a:noFill/>
              <a:ln w="6350">
                <a:noFill/>
              </a:ln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altLang="ja-JP" i="1" smtClean="0">
                          <a:latin typeface="Cambria Math"/>
                        </a:rPr>
                        <m:t>⋮</m:t>
                      </m:r>
                    </m:oMath>
                  </m:oMathPara>
                </a14:m>
                <a:endParaRPr kumimoji="1" lang="en-US" altLang="ja-JP" b="1" dirty="0" smtClean="0"/>
              </a:p>
            </p:txBody>
          </p:sp>
        </mc:Choice>
        <mc:Fallback xmlns="">
          <p:sp>
            <p:nvSpPr>
              <p:cNvPr id="20" name="テキスト ボックス 19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915816" y="3966960"/>
                <a:ext cx="315172" cy="410369"/>
              </a:xfrm>
              <a:prstGeom prst="rect">
                <a:avLst/>
              </a:prstGeom>
              <a:blipFill rotWithShape="1">
                <a:blip r:embed="rId11"/>
                <a:stretch>
                  <a:fillRect/>
                </a:stretch>
              </a:blipFill>
              <a:ln w="6350">
                <a:noFill/>
              </a:ln>
            </p:spPr>
            <p:txBody>
              <a:bodyPr/>
              <a:lstStyle/>
              <a:p>
                <a:r>
                  <a:rPr lang="ja-JP" alt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1" name="テキスト ボックス 20"/>
              <p:cNvSpPr txBox="1"/>
              <p:nvPr/>
            </p:nvSpPr>
            <p:spPr>
              <a:xfrm>
                <a:off x="2915816" y="3403991"/>
                <a:ext cx="315172" cy="410369"/>
              </a:xfrm>
              <a:prstGeom prst="rect">
                <a:avLst/>
              </a:prstGeom>
              <a:noFill/>
              <a:ln w="6350">
                <a:noFill/>
              </a:ln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altLang="ja-JP" i="1" smtClean="0">
                          <a:latin typeface="Cambria Math"/>
                        </a:rPr>
                        <m:t>⋮</m:t>
                      </m:r>
                    </m:oMath>
                  </m:oMathPara>
                </a14:m>
                <a:endParaRPr kumimoji="1" lang="en-US" altLang="ja-JP" b="1" dirty="0" smtClean="0"/>
              </a:p>
            </p:txBody>
          </p:sp>
        </mc:Choice>
        <mc:Fallback xmlns="">
          <p:sp>
            <p:nvSpPr>
              <p:cNvPr id="21" name="テキスト ボックス 20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915816" y="3403991"/>
                <a:ext cx="315172" cy="410369"/>
              </a:xfrm>
              <a:prstGeom prst="rect">
                <a:avLst/>
              </a:prstGeom>
              <a:blipFill rotWithShape="1">
                <a:blip r:embed="rId12"/>
                <a:stretch>
                  <a:fillRect/>
                </a:stretch>
              </a:blipFill>
              <a:ln w="6350">
                <a:noFill/>
              </a:ln>
            </p:spPr>
            <p:txBody>
              <a:bodyPr/>
              <a:lstStyle/>
              <a:p>
                <a:r>
                  <a:rPr lang="ja-JP" alt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22" name="テキスト ボックス 21"/>
          <p:cNvSpPr txBox="1"/>
          <p:nvPr/>
        </p:nvSpPr>
        <p:spPr>
          <a:xfrm>
            <a:off x="2335618" y="3089532"/>
            <a:ext cx="280031" cy="338554"/>
          </a:xfrm>
          <a:prstGeom prst="rect">
            <a:avLst/>
          </a:prstGeom>
          <a:noFill/>
          <a:ln w="6350">
            <a:noFill/>
          </a:ln>
        </p:spPr>
        <p:txBody>
          <a:bodyPr wrap="square" rtlCol="0">
            <a:spAutoFit/>
          </a:bodyPr>
          <a:lstStyle/>
          <a:p>
            <a:r>
              <a:rPr kumimoji="1" lang="en-US" altLang="ja-JP" sz="1600" b="1" dirty="0" smtClean="0"/>
              <a:t>5</a:t>
            </a:r>
          </a:p>
        </p:txBody>
      </p:sp>
      <p:sp>
        <p:nvSpPr>
          <p:cNvPr id="23" name="テキスト ボックス 22"/>
          <p:cNvSpPr txBox="1"/>
          <p:nvPr/>
        </p:nvSpPr>
        <p:spPr>
          <a:xfrm>
            <a:off x="3486756" y="3089532"/>
            <a:ext cx="280031" cy="338554"/>
          </a:xfrm>
          <a:prstGeom prst="rect">
            <a:avLst/>
          </a:prstGeom>
          <a:noFill/>
          <a:ln w="6350">
            <a:noFill/>
          </a:ln>
        </p:spPr>
        <p:txBody>
          <a:bodyPr wrap="square" rtlCol="0">
            <a:spAutoFit/>
          </a:bodyPr>
          <a:lstStyle/>
          <a:p>
            <a:r>
              <a:rPr kumimoji="1" lang="en-US" altLang="ja-JP" sz="1600" b="1" dirty="0" smtClean="0"/>
              <a:t>8</a:t>
            </a:r>
          </a:p>
        </p:txBody>
      </p:sp>
      <p:sp>
        <p:nvSpPr>
          <p:cNvPr id="25" name="テキスト ボックス 24"/>
          <p:cNvSpPr txBox="1"/>
          <p:nvPr/>
        </p:nvSpPr>
        <p:spPr>
          <a:xfrm>
            <a:off x="1412993" y="3704531"/>
            <a:ext cx="280031" cy="338554"/>
          </a:xfrm>
          <a:prstGeom prst="rect">
            <a:avLst/>
          </a:prstGeom>
          <a:noFill/>
          <a:ln w="6350">
            <a:noFill/>
          </a:ln>
        </p:spPr>
        <p:txBody>
          <a:bodyPr wrap="square" rtlCol="0">
            <a:spAutoFit/>
          </a:bodyPr>
          <a:lstStyle/>
          <a:p>
            <a:r>
              <a:rPr kumimoji="1" lang="en-US" altLang="ja-JP" sz="1600" b="1" dirty="0" smtClean="0"/>
              <a:t>2</a:t>
            </a:r>
          </a:p>
        </p:txBody>
      </p:sp>
      <p:sp>
        <p:nvSpPr>
          <p:cNvPr id="26" name="テキスト ボックス 25"/>
          <p:cNvSpPr txBox="1"/>
          <p:nvPr/>
        </p:nvSpPr>
        <p:spPr>
          <a:xfrm>
            <a:off x="1403648" y="4269468"/>
            <a:ext cx="280031" cy="338554"/>
          </a:xfrm>
          <a:prstGeom prst="rect">
            <a:avLst/>
          </a:prstGeom>
          <a:noFill/>
          <a:ln w="6350">
            <a:noFill/>
          </a:ln>
        </p:spPr>
        <p:txBody>
          <a:bodyPr wrap="square" rtlCol="0">
            <a:spAutoFit/>
          </a:bodyPr>
          <a:lstStyle/>
          <a:p>
            <a:r>
              <a:rPr kumimoji="1" lang="en-US" altLang="ja-JP" sz="1600" b="1" dirty="0" smtClean="0"/>
              <a:t>5</a:t>
            </a:r>
          </a:p>
        </p:txBody>
      </p:sp>
      <p:sp>
        <p:nvSpPr>
          <p:cNvPr id="29" name="正方形/長方形 28"/>
          <p:cNvSpPr/>
          <p:nvPr/>
        </p:nvSpPr>
        <p:spPr bwMode="auto">
          <a:xfrm>
            <a:off x="1763688" y="3773324"/>
            <a:ext cx="2521421" cy="200967"/>
          </a:xfrm>
          <a:prstGeom prst="rect">
            <a:avLst/>
          </a:prstGeom>
          <a:solidFill>
            <a:srgbClr val="EEF7F8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1" lang="ja-JP" altLang="en-US" sz="1800" b="1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charset="0"/>
              <a:ea typeface="ＭＳ Ｐゴシック" pitchFamily="50" charset="-128"/>
            </a:endParaRPr>
          </a:p>
        </p:txBody>
      </p:sp>
      <p:sp>
        <p:nvSpPr>
          <p:cNvPr id="35" name="正方形/長方形 34"/>
          <p:cNvSpPr/>
          <p:nvPr/>
        </p:nvSpPr>
        <p:spPr bwMode="auto">
          <a:xfrm>
            <a:off x="3524082" y="3125805"/>
            <a:ext cx="215829" cy="269963"/>
          </a:xfrm>
          <a:prstGeom prst="rect">
            <a:avLst/>
          </a:prstGeom>
          <a:noFill/>
          <a:ln w="31750" cap="flat" cmpd="sng" algn="ctr">
            <a:solidFill>
              <a:schemeClr val="accent2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1" lang="ja-JP" altLang="en-US" sz="1800" b="1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charset="0"/>
              <a:ea typeface="ＭＳ Ｐゴシック" pitchFamily="50" charset="-128"/>
            </a:endParaRPr>
          </a:p>
        </p:txBody>
      </p:sp>
      <p:sp>
        <p:nvSpPr>
          <p:cNvPr id="37" name="正方形/長方形 36"/>
          <p:cNvSpPr/>
          <p:nvPr/>
        </p:nvSpPr>
        <p:spPr bwMode="auto">
          <a:xfrm>
            <a:off x="2374387" y="3124472"/>
            <a:ext cx="215829" cy="269963"/>
          </a:xfrm>
          <a:prstGeom prst="rect">
            <a:avLst/>
          </a:prstGeom>
          <a:noFill/>
          <a:ln w="31750" cap="flat" cmpd="sng" algn="ctr">
            <a:solidFill>
              <a:schemeClr val="accent2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1" lang="ja-JP" altLang="en-US" sz="1800" b="1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charset="0"/>
              <a:ea typeface="ＭＳ Ｐゴシック" pitchFamily="50" charset="-128"/>
            </a:endParaRPr>
          </a:p>
        </p:txBody>
      </p:sp>
      <p:sp>
        <p:nvSpPr>
          <p:cNvPr id="39" name="角丸四角形 38"/>
          <p:cNvSpPr/>
          <p:nvPr/>
        </p:nvSpPr>
        <p:spPr bwMode="auto">
          <a:xfrm>
            <a:off x="1397518" y="3706832"/>
            <a:ext cx="3047604" cy="336885"/>
          </a:xfrm>
          <a:prstGeom prst="roundRect">
            <a:avLst/>
          </a:prstGeom>
          <a:noFill/>
          <a:ln w="38100" cap="flat" cmpd="sng" algn="ctr">
            <a:solidFill>
              <a:srgbClr val="E06A6A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1" lang="ja-JP" altLang="en-US" sz="1800" b="1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charset="0"/>
              <a:ea typeface="ＭＳ Ｐゴシック" pitchFamily="50" charset="-128"/>
            </a:endParaRPr>
          </a:p>
        </p:txBody>
      </p:sp>
      <p:sp>
        <p:nvSpPr>
          <p:cNvPr id="40" name="角丸四角形 39"/>
          <p:cNvSpPr/>
          <p:nvPr/>
        </p:nvSpPr>
        <p:spPr bwMode="auto">
          <a:xfrm>
            <a:off x="1397518" y="4272736"/>
            <a:ext cx="3047604" cy="336885"/>
          </a:xfrm>
          <a:prstGeom prst="roundRect">
            <a:avLst/>
          </a:prstGeom>
          <a:noFill/>
          <a:ln w="38100" cap="flat" cmpd="sng" algn="ctr">
            <a:solidFill>
              <a:srgbClr val="E06A6A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1" lang="ja-JP" altLang="en-US" sz="1800" b="1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charset="0"/>
              <a:ea typeface="ＭＳ Ｐゴシック" pitchFamily="50" charset="-128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6" name="テキスト ボックス 5"/>
              <p:cNvSpPr txBox="1"/>
              <p:nvPr/>
            </p:nvSpPr>
            <p:spPr>
              <a:xfrm>
                <a:off x="3978673" y="4241123"/>
                <a:ext cx="474810" cy="400110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kumimoji="1" lang="ja-JP" altLang="en-US" sz="2000" i="1" smtClean="0">
                          <a:latin typeface="Cambria Math"/>
                        </a:rPr>
                        <m:t>⋯</m:t>
                      </m:r>
                    </m:oMath>
                  </m:oMathPara>
                </a14:m>
                <a:endParaRPr kumimoji="1" lang="ja-JP" altLang="en-US" sz="2000" dirty="0"/>
              </a:p>
            </p:txBody>
          </p:sp>
        </mc:Choice>
        <mc:Fallback xmlns="">
          <p:sp>
            <p:nvSpPr>
              <p:cNvPr id="6" name="テキスト ボックス 5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978673" y="4241123"/>
                <a:ext cx="474810" cy="400110"/>
              </a:xfrm>
              <a:prstGeom prst="rect">
                <a:avLst/>
              </a:prstGeom>
              <a:blipFill rotWithShape="1">
                <a:blip r:embed="rId13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ja-JP" alt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1" name="正方形/長方形 40"/>
          <p:cNvSpPr/>
          <p:nvPr/>
        </p:nvSpPr>
        <p:spPr bwMode="auto">
          <a:xfrm>
            <a:off x="1781454" y="4319869"/>
            <a:ext cx="2521421" cy="244982"/>
          </a:xfrm>
          <a:prstGeom prst="rect">
            <a:avLst/>
          </a:prstGeom>
          <a:solidFill>
            <a:srgbClr val="EEF7F8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1" lang="ja-JP" altLang="en-US" sz="1800" b="1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charset="0"/>
              <a:ea typeface="ＭＳ Ｐゴシック" pitchFamily="50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311909471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5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25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25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25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25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25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25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" dur="25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25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10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41" dur="25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249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25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8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49" dur="25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249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3" dur="25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6" dur="25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7" presetID="10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58" dur="25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249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0" fill="hold">
                      <p:stCondLst>
                        <p:cond delay="indefinite"/>
                      </p:stCondLst>
                      <p:childTnLst>
                        <p:par>
                          <p:cTn id="61" fill="hold">
                            <p:stCondLst>
                              <p:cond delay="0"/>
                            </p:stCondLst>
                            <p:childTnLst>
                              <p:par>
                                <p:cTn id="62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4" dur="25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5" fill="hold">
                      <p:stCondLst>
                        <p:cond delay="indefinite"/>
                      </p:stCondLst>
                      <p:childTnLst>
                        <p:par>
                          <p:cTn id="66" fill="hold">
                            <p:stCondLst>
                              <p:cond delay="0"/>
                            </p:stCondLst>
                            <p:childTnLst>
                              <p:par>
                                <p:cTn id="67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9" dur="25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0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71" dur="25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249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3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74" dur="25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5" dur="1" fill="hold">
                                          <p:stCondLst>
                                            <p:cond delay="249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8" dur="25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1" dur="25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2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83" dur="25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84" dur="1" fill="hold">
                                          <p:stCondLst>
                                            <p:cond delay="249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9" grpId="0"/>
      <p:bldP spid="20" grpId="0"/>
      <p:bldP spid="21" grpId="0"/>
      <p:bldP spid="22" grpId="0"/>
      <p:bldP spid="23" grpId="0"/>
      <p:bldP spid="25" grpId="0"/>
      <p:bldP spid="26" grpId="0"/>
      <p:bldP spid="29" grpId="0" animBg="1"/>
      <p:bldP spid="35" grpId="0" animBg="1"/>
      <p:bldP spid="35" grpId="1" animBg="1"/>
      <p:bldP spid="37" grpId="0" animBg="1"/>
      <p:bldP spid="37" grpId="1" animBg="1"/>
      <p:bldP spid="39" grpId="0" animBg="1"/>
      <p:bldP spid="39" grpId="1" animBg="1"/>
      <p:bldP spid="40" grpId="0" animBg="1"/>
      <p:bldP spid="40" grpId="1" animBg="1"/>
      <p:bldP spid="41" grpId="0" animBg="1"/>
    </p:bldLst>
  </p:timing>
</p:sld>
</file>

<file path=ppt/slides/slide9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 dirty="0"/>
              <a:t>光の伝播行列の</a:t>
            </a:r>
            <a:r>
              <a:rPr lang="ja-JP" altLang="en-US" dirty="0" smtClean="0"/>
              <a:t>計算 （</a:t>
            </a:r>
            <a:r>
              <a:rPr lang="en-US" altLang="ja-JP" dirty="0" smtClean="0"/>
              <a:t>5/7</a:t>
            </a:r>
            <a:r>
              <a:rPr lang="ja-JP" altLang="en-US" dirty="0" smtClean="0"/>
              <a:t>）</a:t>
            </a:r>
            <a:endParaRPr kumimoji="1" lang="ja-JP" altLang="en-US" dirty="0"/>
          </a:p>
        </p:txBody>
      </p:sp>
      <p:pic>
        <p:nvPicPr>
          <p:cNvPr id="4" name="図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12446" y="2009229"/>
            <a:ext cx="4224049" cy="4372099"/>
          </a:xfrm>
          <a:prstGeom prst="rect">
            <a:avLst/>
          </a:prstGeom>
        </p:spPr>
      </p:pic>
      <p:pic>
        <p:nvPicPr>
          <p:cNvPr id="12" name="図 11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12446" y="2009229"/>
            <a:ext cx="4224049" cy="4372099"/>
          </a:xfrm>
          <a:prstGeom prst="rect">
            <a:avLst/>
          </a:prstGeom>
        </p:spPr>
      </p:pic>
      <p:pic>
        <p:nvPicPr>
          <p:cNvPr id="13" name="図 12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12446" y="2009229"/>
            <a:ext cx="4224049" cy="4372099"/>
          </a:xfrm>
          <a:prstGeom prst="rect">
            <a:avLst/>
          </a:prstGeom>
        </p:spPr>
      </p:pic>
      <p:pic>
        <p:nvPicPr>
          <p:cNvPr id="14" name="図 13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12446" y="2009229"/>
            <a:ext cx="4224049" cy="4372099"/>
          </a:xfrm>
          <a:prstGeom prst="rect">
            <a:avLst/>
          </a:prstGeom>
        </p:spPr>
      </p:pic>
      <p:pic>
        <p:nvPicPr>
          <p:cNvPr id="15" name="図 14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12446" y="2009229"/>
            <a:ext cx="4224049" cy="4372099"/>
          </a:xfrm>
          <a:prstGeom prst="rect">
            <a:avLst/>
          </a:prstGeom>
        </p:spPr>
      </p:pic>
      <p:sp>
        <p:nvSpPr>
          <p:cNvPr id="8" name="コンテンツ プレースホルダー 7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ja-JP" altLang="en-US" dirty="0"/>
              <a:t>光</a:t>
            </a:r>
            <a:r>
              <a:rPr lang="ja-JP" altLang="en-US" dirty="0" smtClean="0"/>
              <a:t>の入射行列</a:t>
            </a:r>
            <a:r>
              <a:rPr lang="en-US" altLang="ja-JP" b="1" dirty="0" smtClean="0">
                <a:latin typeface="Cambria Math" pitchFamily="18" charset="0"/>
                <a:ea typeface="Cambria Math" pitchFamily="18" charset="0"/>
              </a:rPr>
              <a:t>P</a:t>
            </a:r>
            <a:r>
              <a:rPr lang="en-US" altLang="ja-JP" b="1" baseline="-25000" dirty="0" smtClean="0">
                <a:latin typeface="Cambria Math" pitchFamily="18" charset="0"/>
                <a:ea typeface="Cambria Math" pitchFamily="18" charset="0"/>
              </a:rPr>
              <a:t>in</a:t>
            </a:r>
            <a:endParaRPr lang="en-US" altLang="ja-JP" b="1" baseline="-25000" dirty="0">
              <a:latin typeface="Cambria Math" pitchFamily="18" charset="0"/>
              <a:ea typeface="Cambria Math" pitchFamily="18" charset="0"/>
            </a:endParaRPr>
          </a:p>
          <a:p>
            <a:pPr lvl="1"/>
            <a:r>
              <a:rPr lang="ja-JP" altLang="en-US" dirty="0"/>
              <a:t>ライトフィールド ⇒ </a:t>
            </a:r>
            <a:r>
              <a:rPr lang="ja-JP" altLang="en-US" dirty="0" smtClean="0"/>
              <a:t>小領域</a:t>
            </a:r>
            <a:endParaRPr lang="en-US" altLang="ja-JP" dirty="0"/>
          </a:p>
          <a:p>
            <a:endParaRPr lang="en-US" altLang="ja-JP" dirty="0" smtClean="0"/>
          </a:p>
          <a:p>
            <a:endParaRPr lang="en-US" altLang="ja-JP" dirty="0" smtClean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0" name="テキスト ボックス 9"/>
              <p:cNvSpPr txBox="1"/>
              <p:nvPr/>
            </p:nvSpPr>
            <p:spPr>
              <a:xfrm>
                <a:off x="1206134" y="4981444"/>
                <a:ext cx="3077834" cy="542071"/>
              </a:xfrm>
              <a:prstGeom prst="rect">
                <a:avLst/>
              </a:prstGeom>
              <a:solidFill>
                <a:schemeClr val="bg1"/>
              </a:solidFill>
              <a:ln w="6350">
                <a:solidFill>
                  <a:schemeClr val="tx1"/>
                </a:solidFill>
              </a:ln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m>
                        <m:mPr>
                          <m:mcs>
                            <m:mc>
                              <m:mcPr>
                                <m:count m:val="1"/>
                                <m:mcJc m:val="center"/>
                              </m:mcPr>
                            </m:mc>
                          </m:mcs>
                          <m:ctrlPr>
                            <a:rPr lang="en-US" altLang="ja-JP" sz="1400" i="1" smtClean="0">
                              <a:latin typeface="Cambria Math"/>
                            </a:rPr>
                          </m:ctrlPr>
                        </m:mPr>
                        <m:mr>
                          <m:e>
                            <m:r>
                              <a:rPr lang="en-US" altLang="ja-JP" sz="1400">
                                <a:latin typeface="Cambria Math"/>
                              </a:rPr>
                              <m:t>𝐌</m:t>
                            </m:r>
                            <m:r>
                              <a:rPr lang="en-US" altLang="ja-JP" sz="1400" i="1">
                                <a:latin typeface="Cambria Math"/>
                              </a:rPr>
                              <m:t>:</m:t>
                            </m:r>
                            <m:r>
                              <a:rPr lang="ja-JP" altLang="en-US" sz="1400" i="1">
                                <a:latin typeface="Cambria Math"/>
                              </a:rPr>
                              <m:t>伝播先の小領域の頂点数</m:t>
                            </m:r>
                          </m:e>
                        </m:mr>
                        <m:mr>
                          <m:e>
                            <m:sSub>
                              <m:sSubPr>
                                <m:ctrlPr>
                                  <a:rPr lang="en-US" altLang="ja-JP" sz="1400" i="1">
                                    <a:latin typeface="Cambria Math"/>
                                  </a:rPr>
                                </m:ctrlPr>
                              </m:sSubPr>
                              <m:e>
                                <m:r>
                                  <a:rPr lang="en-US" altLang="ja-JP" sz="1400">
                                    <a:latin typeface="Cambria Math"/>
                                  </a:rPr>
                                  <m:t>𝐋</m:t>
                                </m:r>
                              </m:e>
                              <m:sub>
                                <m:r>
                                  <a:rPr lang="en-US" altLang="ja-JP" sz="1400" i="1">
                                    <a:latin typeface="Cambria Math"/>
                                  </a:rPr>
                                  <m:t>𝟐</m:t>
                                </m:r>
                              </m:sub>
                            </m:sSub>
                            <m:r>
                              <m:rPr>
                                <m:brk m:alnAt="7"/>
                              </m:rPr>
                              <a:rPr lang="en-US" altLang="ja-JP" sz="1400" i="1">
                                <a:latin typeface="Cambria Math"/>
                              </a:rPr>
                              <m:t>:</m:t>
                            </m:r>
                            <m:r>
                              <m:rPr>
                                <m:brk m:alnAt="7"/>
                              </m:rPr>
                              <a:rPr lang="ja-JP" altLang="en-US" sz="1400" i="1">
                                <a:latin typeface="Cambria Math"/>
                              </a:rPr>
                              <m:t>入</m:t>
                            </m:r>
                            <m:r>
                              <a:rPr lang="ja-JP" altLang="en-US" sz="1400" i="1">
                                <a:latin typeface="Cambria Math"/>
                              </a:rPr>
                              <m:t>射ライトフィールドのサンプル数</m:t>
                            </m:r>
                          </m:e>
                        </m:mr>
                      </m:m>
                    </m:oMath>
                  </m:oMathPara>
                </a14:m>
                <a:endParaRPr kumimoji="1" lang="en-US" altLang="ja-JP" sz="1400" dirty="0" smtClean="0"/>
              </a:p>
            </p:txBody>
          </p:sp>
        </mc:Choice>
        <mc:Fallback xmlns="">
          <p:sp>
            <p:nvSpPr>
              <p:cNvPr id="10" name="テキスト ボックス 9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206134" y="4981444"/>
                <a:ext cx="3077834" cy="542071"/>
              </a:xfrm>
              <a:prstGeom prst="rect">
                <a:avLst/>
              </a:prstGeom>
              <a:blipFill rotWithShape="1">
                <a:blip r:embed="rId7"/>
                <a:stretch>
                  <a:fillRect/>
                </a:stretch>
              </a:blipFill>
              <a:ln w="6350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ja-JP" alt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1" name="角丸四角形 10"/>
          <p:cNvSpPr/>
          <p:nvPr/>
        </p:nvSpPr>
        <p:spPr bwMode="auto">
          <a:xfrm>
            <a:off x="405673" y="2852936"/>
            <a:ext cx="4454359" cy="1861469"/>
          </a:xfrm>
          <a:prstGeom prst="roundRect">
            <a:avLst/>
          </a:prstGeom>
          <a:solidFill>
            <a:srgbClr val="EEF7F8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1" lang="ja-JP" altLang="en-US" sz="1800" b="1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charset="0"/>
              <a:ea typeface="ＭＳ Ｐゴシック" pitchFamily="50" charset="-128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6" name="テキスト ボックス 15"/>
              <p:cNvSpPr txBox="1"/>
              <p:nvPr/>
            </p:nvSpPr>
            <p:spPr>
              <a:xfrm>
                <a:off x="423120" y="2852936"/>
                <a:ext cx="4400489" cy="1838901"/>
              </a:xfrm>
              <a:prstGeom prst="rect">
                <a:avLst/>
              </a:prstGeom>
              <a:noFill/>
              <a:ln w="6350">
                <a:noFill/>
              </a:ln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m>
                        <m:mPr>
                          <m:mcs>
                            <m:mc>
                              <m:mcPr>
                                <m:count m:val="1"/>
                                <m:mcJc m:val="center"/>
                              </m:mcPr>
                            </m:mc>
                          </m:mcs>
                          <m:ctrlPr>
                            <a:rPr lang="en-US" altLang="ja-JP" sz="2000" i="1" smtClean="0">
                              <a:latin typeface="Cambria Math"/>
                            </a:rPr>
                          </m:ctrlPr>
                        </m:mPr>
                        <m:mr>
                          <m:e>
                            <m:m>
                              <m:mPr>
                                <m:mcs>
                                  <m:mc>
                                    <m:mcPr>
                                      <m:count m:val="1"/>
                                      <m:mcJc m:val="center"/>
                                    </m:mcPr>
                                  </m:mc>
                                </m:mcs>
                                <m:ctrlPr>
                                  <a:rPr lang="en-US" altLang="ja-JP" sz="2000" i="1" smtClean="0">
                                    <a:latin typeface="Cambria Math"/>
                                  </a:rPr>
                                </m:ctrlPr>
                              </m:mPr>
                              <m:mr>
                                <m:e/>
                              </m:mr>
                              <m:mr>
                                <m:e/>
                              </m:mr>
                            </m:m>
                          </m:e>
                        </m:mr>
                        <m:mr>
                          <m:e>
                            <m:r>
                              <a:rPr lang="en-US" altLang="ja-JP" sz="2000">
                                <a:latin typeface="Cambria Math"/>
                              </a:rPr>
                              <m:t> </m:t>
                            </m:r>
                            <m:r>
                              <a:rPr lang="en-US" altLang="ja-JP" sz="2000" b="1" i="0" smtClean="0">
                                <a:latin typeface="Cambria Math"/>
                              </a:rPr>
                              <m:t>𝐌</m:t>
                            </m:r>
                            <m:r>
                              <a:rPr lang="ja-JP" altLang="en-US" sz="2000" i="1">
                                <a:latin typeface="Cambria Math"/>
                              </a:rPr>
                              <m:t>行</m:t>
                            </m:r>
                            <m:r>
                              <a:rPr lang="ja-JP" altLang="en-US" sz="2000" b="1" i="1" smtClean="0">
                                <a:latin typeface="Cambria Math"/>
                              </a:rPr>
                              <m:t>　　</m:t>
                            </m:r>
                          </m:e>
                        </m:mr>
                      </m:m>
                      <m:m>
                        <m:mPr>
                          <m:mcs>
                            <m:mc>
                              <m:mcPr>
                                <m:count m:val="1"/>
                                <m:mcJc m:val="center"/>
                              </m:mcPr>
                            </m:mc>
                          </m:mcs>
                          <m:ctrlPr>
                            <a:rPr lang="en-US" altLang="ja-JP" sz="2000" i="1">
                              <a:latin typeface="Cambria Math"/>
                            </a:rPr>
                          </m:ctrlPr>
                        </m:mPr>
                        <m:mr>
                          <m:e>
                            <m:eqArr>
                              <m:eqArrPr>
                                <m:ctrlPr>
                                  <a:rPr lang="en-US" altLang="ja-JP" sz="2000" i="1">
                                    <a:latin typeface="Cambria Math"/>
                                  </a:rPr>
                                </m:ctrlPr>
                              </m:eqArrPr>
                              <m:e>
                                <m:sSub>
                                  <m:sSubPr>
                                    <m:ctrlPr>
                                      <a:rPr lang="en-US" altLang="ja-JP" sz="2000" i="1">
                                        <a:latin typeface="Cambria Math"/>
                                      </a:rPr>
                                    </m:ctrlPr>
                                  </m:sSubPr>
                                  <m:e>
                                    <m:r>
                                      <a:rPr lang="en-US" altLang="ja-JP" sz="2000">
                                        <a:latin typeface="Cambria Math"/>
                                      </a:rPr>
                                      <m:t>𝐋</m:t>
                                    </m:r>
                                  </m:e>
                                  <m:sub>
                                    <m:r>
                                      <a:rPr lang="en-US" altLang="ja-JP" sz="2000" i="1">
                                        <a:latin typeface="Cambria Math"/>
                                      </a:rPr>
                                      <m:t>𝟐</m:t>
                                    </m:r>
                                  </m:sub>
                                </m:sSub>
                                <m:r>
                                  <a:rPr lang="ja-JP" altLang="en-US" sz="2000" i="1">
                                    <a:latin typeface="Cambria Math"/>
                                  </a:rPr>
                                  <m:t>列</m:t>
                                </m:r>
                              </m:e>
                              <m:e/>
                            </m:eqArr>
                          </m:e>
                        </m:mr>
                        <m:mr>
                          <m:e>
                            <m:d>
                              <m:dPr>
                                <m:begChr m:val="["/>
                                <m:endChr m:val="]"/>
                                <m:ctrlPr>
                                  <a:rPr lang="en-US" altLang="ja-JP" sz="2000" i="1">
                                    <a:latin typeface="Cambria Math"/>
                                  </a:rPr>
                                </m:ctrlPr>
                              </m:dPr>
                              <m:e>
                                <m:m>
                                  <m:mPr>
                                    <m:mcs>
                                      <m:mc>
                                        <m:mcPr>
                                          <m:count m:val="3"/>
                                          <m:mcJc m:val="center"/>
                                        </m:mcPr>
                                      </m:mc>
                                    </m:mcs>
                                    <m:ctrlPr>
                                      <a:rPr lang="en-US" altLang="ja-JP" sz="2000" i="1">
                                        <a:latin typeface="Cambria Math"/>
                                      </a:rPr>
                                    </m:ctrlPr>
                                  </m:mPr>
                                  <m:mr>
                                    <m:e>
                                      <m:m>
                                        <m:mPr>
                                          <m:mcs>
                                            <m:mc>
                                              <m:mcPr>
                                                <m:count m:val="2"/>
                                                <m:mcJc m:val="center"/>
                                              </m:mcPr>
                                            </m:mc>
                                          </m:mcs>
                                          <m:ctrlPr>
                                            <a:rPr lang="en-US" altLang="ja-JP" sz="2000" i="1" smtClean="0">
                                              <a:latin typeface="Cambria Math"/>
                                            </a:rPr>
                                          </m:ctrlPr>
                                        </m:mPr>
                                        <m:mr>
                                          <m:e>
                                            <m:r>
                                              <m:rPr>
                                                <m:brk m:alnAt="7"/>
                                              </m:rPr>
                                              <a:rPr lang="en-US" altLang="ja-JP" sz="2000" i="1" smtClean="0">
                                                <a:latin typeface="Cambria Math"/>
                                              </a:rPr>
                                              <m:t>⋯</m:t>
                                            </m:r>
                                          </m:e>
                                          <m:e>
                                            <m:r>
                                              <a:rPr lang="en-US" altLang="ja-JP" sz="2000" b="1" i="1" smtClean="0">
                                                <a:latin typeface="Cambria Math"/>
                                              </a:rPr>
                                              <m:t>𝟏</m:t>
                                            </m:r>
                                            <m:r>
                                              <a:rPr lang="en-US" altLang="ja-JP" sz="2000" b="1" i="1" smtClean="0">
                                                <a:latin typeface="Cambria Math"/>
                                              </a:rPr>
                                              <m:t>.</m:t>
                                            </m:r>
                                            <m:r>
                                              <a:rPr lang="en-US" altLang="ja-JP" sz="2000" b="1" i="1" smtClean="0">
                                                <a:latin typeface="Cambria Math"/>
                                              </a:rPr>
                                              <m:t>𝟎</m:t>
                                            </m:r>
                                          </m:e>
                                        </m:mr>
                                        <m:mr>
                                          <m:e/>
                                          <m:e/>
                                        </m:mr>
                                      </m:m>
                                    </m:e>
                                    <m:e>
                                      <m:m>
                                        <m:mPr>
                                          <m:mcs>
                                            <m:mc>
                                              <m:mcPr>
                                                <m:count m:val="2"/>
                                                <m:mcJc m:val="center"/>
                                              </m:mcPr>
                                            </m:mc>
                                          </m:mcs>
                                          <m:ctrlPr>
                                            <a:rPr lang="en-US" altLang="ja-JP" sz="2000" i="1" smtClean="0">
                                              <a:latin typeface="Cambria Math"/>
                                            </a:rPr>
                                          </m:ctrlPr>
                                        </m:mPr>
                                        <m:mr>
                                          <m:e>
                                            <m:r>
                                              <m:rPr>
                                                <m:brk m:alnAt="7"/>
                                              </m:rPr>
                                              <a:rPr lang="en-US" altLang="ja-JP" sz="2000" i="1" smtClean="0">
                                                <a:latin typeface="Cambria Math"/>
                                              </a:rPr>
                                              <m:t>⋯</m:t>
                                            </m:r>
                                          </m:e>
                                          <m:e>
                                            <m:r>
                                              <a:rPr lang="en-US" altLang="ja-JP" sz="2000" b="1" i="1" smtClean="0">
                                                <a:latin typeface="Cambria Math"/>
                                              </a:rPr>
                                              <m:t>𝟎</m:t>
                                            </m:r>
                                            <m:r>
                                              <a:rPr lang="en-US" altLang="ja-JP" sz="2000" b="1" i="1" smtClean="0">
                                                <a:latin typeface="Cambria Math"/>
                                              </a:rPr>
                                              <m:t>.</m:t>
                                            </m:r>
                                            <m:r>
                                              <a:rPr lang="en-US" altLang="ja-JP" sz="2000" b="1" i="1" smtClean="0">
                                                <a:latin typeface="Cambria Math"/>
                                              </a:rPr>
                                              <m:t>𝟎</m:t>
                                            </m:r>
                                          </m:e>
                                        </m:mr>
                                        <m:mr>
                                          <m:e/>
                                          <m:e/>
                                        </m:mr>
                                      </m:m>
                                    </m:e>
                                    <m:e>
                                      <m:m>
                                        <m:mPr>
                                          <m:mcs>
                                            <m:mc>
                                              <m:mcPr>
                                                <m:count m:val="2"/>
                                                <m:mcJc m:val="center"/>
                                              </m:mcPr>
                                            </m:mc>
                                          </m:mcs>
                                          <m:ctrlPr>
                                            <a:rPr lang="en-US" altLang="ja-JP" sz="2000" i="1" smtClean="0">
                                              <a:latin typeface="Cambria Math"/>
                                            </a:rPr>
                                          </m:ctrlPr>
                                        </m:mPr>
                                        <m:mr>
                                          <m:e>
                                            <m:r>
                                              <m:rPr>
                                                <m:brk m:alnAt="7"/>
                                              </m:rPr>
                                              <a:rPr lang="en-US" altLang="ja-JP" sz="2000" b="1" i="1" smtClean="0">
                                                <a:latin typeface="Cambria Math"/>
                                              </a:rPr>
                                              <m:t>𝟎</m:t>
                                            </m:r>
                                            <m:r>
                                              <a:rPr lang="en-US" altLang="ja-JP" sz="2000" b="1" i="1" smtClean="0">
                                                <a:latin typeface="Cambria Math"/>
                                              </a:rPr>
                                              <m:t>.</m:t>
                                            </m:r>
                                            <m:r>
                                              <a:rPr lang="en-US" altLang="ja-JP" sz="2000" b="1" i="1" smtClean="0">
                                                <a:latin typeface="Cambria Math"/>
                                              </a:rPr>
                                              <m:t>𝟎</m:t>
                                            </m:r>
                                          </m:e>
                                          <m:e>
                                            <m:r>
                                              <a:rPr lang="en-US" altLang="ja-JP" sz="2000" i="1" smtClean="0">
                                                <a:latin typeface="Cambria Math"/>
                                              </a:rPr>
                                              <m:t>⋯</m:t>
                                            </m:r>
                                          </m:e>
                                        </m:mr>
                                        <m:mr>
                                          <m:e/>
                                          <m:e/>
                                        </m:mr>
                                      </m:m>
                                    </m:e>
                                  </m:mr>
                                  <m:mr>
                                    <m:e>
                                      <m:m>
                                        <m:mPr>
                                          <m:mcs>
                                            <m:mc>
                                              <m:mcPr>
                                                <m:count m:val="2"/>
                                                <m:mcJc m:val="center"/>
                                              </m:mcPr>
                                            </m:mc>
                                          </m:mcs>
                                          <m:ctrlPr>
                                            <a:rPr lang="en-US" altLang="ja-JP" sz="2000" i="1">
                                              <a:latin typeface="Cambria Math"/>
                                            </a:rPr>
                                          </m:ctrlPr>
                                        </m:mPr>
                                        <m:mr>
                                          <m:e>
                                            <m:r>
                                              <m:rPr>
                                                <m:brk m:alnAt="7"/>
                                              </m:rPr>
                                              <a:rPr lang="en-US" altLang="ja-JP" sz="2000" i="1">
                                                <a:latin typeface="Cambria Math"/>
                                              </a:rPr>
                                              <m:t>⋯</m:t>
                                            </m:r>
                                          </m:e>
                                          <m:e>
                                            <m:r>
                                              <a:rPr lang="en-US" altLang="ja-JP" sz="2000" i="1">
                                                <a:latin typeface="Cambria Math"/>
                                              </a:rPr>
                                              <m:t>𝟎</m:t>
                                            </m:r>
                                            <m:r>
                                              <a:rPr lang="en-US" altLang="ja-JP" sz="2000" i="1">
                                                <a:latin typeface="Cambria Math"/>
                                              </a:rPr>
                                              <m:t>.</m:t>
                                            </m:r>
                                            <m:r>
                                              <a:rPr lang="en-US" altLang="ja-JP" sz="2000" b="1" i="1" smtClean="0">
                                                <a:latin typeface="Cambria Math"/>
                                              </a:rPr>
                                              <m:t>𝟎</m:t>
                                            </m:r>
                                          </m:e>
                                        </m:mr>
                                        <m:mr>
                                          <m:e/>
                                          <m:e/>
                                        </m:mr>
                                      </m:m>
                                    </m:e>
                                    <m:e>
                                      <m:m>
                                        <m:mPr>
                                          <m:mcs>
                                            <m:mc>
                                              <m:mcPr>
                                                <m:count m:val="2"/>
                                                <m:mcJc m:val="center"/>
                                              </m:mcPr>
                                            </m:mc>
                                          </m:mcs>
                                          <m:ctrlPr>
                                            <a:rPr lang="en-US" altLang="ja-JP" sz="2000" i="1">
                                              <a:latin typeface="Cambria Math"/>
                                            </a:rPr>
                                          </m:ctrlPr>
                                        </m:mPr>
                                        <m:mr>
                                          <m:e>
                                            <m:r>
                                              <m:rPr>
                                                <m:brk m:alnAt="7"/>
                                              </m:rPr>
                                              <a:rPr lang="en-US" altLang="ja-JP" sz="2000" i="1" smtClean="0">
                                                <a:latin typeface="Cambria Math"/>
                                              </a:rPr>
                                              <m:t>⋯</m:t>
                                            </m:r>
                                          </m:e>
                                          <m:e>
                                            <m:r>
                                              <a:rPr lang="en-US" altLang="ja-JP" sz="2000" b="1" i="1" smtClean="0">
                                                <a:latin typeface="Cambria Math"/>
                                              </a:rPr>
                                              <m:t>𝟎</m:t>
                                            </m:r>
                                            <m:r>
                                              <a:rPr lang="en-US" altLang="ja-JP" sz="2000" b="1" i="1" smtClean="0">
                                                <a:latin typeface="Cambria Math"/>
                                              </a:rPr>
                                              <m:t>.</m:t>
                                            </m:r>
                                            <m:r>
                                              <a:rPr lang="en-US" altLang="ja-JP" sz="2000" b="1" i="1" smtClean="0">
                                                <a:latin typeface="Cambria Math"/>
                                              </a:rPr>
                                              <m:t>𝟓</m:t>
                                            </m:r>
                                          </m:e>
                                        </m:mr>
                                        <m:mr>
                                          <m:e/>
                                          <m:e/>
                                        </m:mr>
                                      </m:m>
                                    </m:e>
                                    <m:e>
                                      <m:m>
                                        <m:mPr>
                                          <m:mcs>
                                            <m:mc>
                                              <m:mcPr>
                                                <m:count m:val="2"/>
                                                <m:mcJc m:val="center"/>
                                              </m:mcPr>
                                            </m:mc>
                                          </m:mcs>
                                          <m:ctrlPr>
                                            <a:rPr lang="en-US" altLang="ja-JP" sz="2000" i="1">
                                              <a:latin typeface="Cambria Math"/>
                                            </a:rPr>
                                          </m:ctrlPr>
                                        </m:mPr>
                                        <m:mr>
                                          <m:e>
                                            <m:r>
                                              <m:rPr>
                                                <m:brk m:alnAt="7"/>
                                              </m:rPr>
                                              <a:rPr lang="en-US" altLang="ja-JP" sz="2000" i="1">
                                                <a:latin typeface="Cambria Math"/>
                                              </a:rPr>
                                              <m:t>𝟎</m:t>
                                            </m:r>
                                            <m:r>
                                              <a:rPr lang="en-US" altLang="ja-JP" sz="2000" i="1">
                                                <a:latin typeface="Cambria Math"/>
                                              </a:rPr>
                                              <m:t>.</m:t>
                                            </m:r>
                                            <m:r>
                                              <a:rPr lang="en-US" altLang="ja-JP" sz="2000" b="1" i="1" smtClean="0">
                                                <a:latin typeface="Cambria Math"/>
                                              </a:rPr>
                                              <m:t>𝟓</m:t>
                                            </m:r>
                                          </m:e>
                                          <m:e>
                                            <m:r>
                                              <a:rPr lang="en-US" altLang="ja-JP" sz="2000" i="1">
                                                <a:latin typeface="Cambria Math"/>
                                              </a:rPr>
                                              <m:t>⋯</m:t>
                                            </m:r>
                                          </m:e>
                                        </m:mr>
                                        <m:mr>
                                          <m:e/>
                                          <m:e/>
                                        </m:mr>
                                      </m:m>
                                    </m:e>
                                  </m:mr>
                                </m:m>
                              </m:e>
                            </m:d>
                          </m:e>
                        </m:mr>
                      </m:m>
                    </m:oMath>
                  </m:oMathPara>
                </a14:m>
                <a:endParaRPr kumimoji="1" lang="en-US" altLang="ja-JP" sz="2000" b="1" dirty="0" smtClean="0"/>
              </a:p>
            </p:txBody>
          </p:sp>
        </mc:Choice>
        <mc:Fallback xmlns="">
          <p:sp>
            <p:nvSpPr>
              <p:cNvPr id="16" name="テキスト ボックス 15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23120" y="2852936"/>
                <a:ext cx="4400489" cy="1838901"/>
              </a:xfrm>
              <a:prstGeom prst="rect">
                <a:avLst/>
              </a:prstGeom>
              <a:blipFill rotWithShape="1">
                <a:blip r:embed="rId8"/>
                <a:stretch>
                  <a:fillRect/>
                </a:stretch>
              </a:blipFill>
              <a:ln w="6350">
                <a:noFill/>
              </a:ln>
            </p:spPr>
            <p:txBody>
              <a:bodyPr/>
              <a:lstStyle/>
              <a:p>
                <a:r>
                  <a:rPr lang="ja-JP" alt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7" name="テキスト ボックス 16"/>
              <p:cNvSpPr txBox="1"/>
              <p:nvPr/>
            </p:nvSpPr>
            <p:spPr>
              <a:xfrm>
                <a:off x="2843808" y="4287923"/>
                <a:ext cx="315172" cy="410369"/>
              </a:xfrm>
              <a:prstGeom prst="rect">
                <a:avLst/>
              </a:prstGeom>
              <a:noFill/>
              <a:ln w="6350">
                <a:noFill/>
              </a:ln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altLang="ja-JP" i="1" smtClean="0">
                          <a:latin typeface="Cambria Math"/>
                        </a:rPr>
                        <m:t>⋮</m:t>
                      </m:r>
                    </m:oMath>
                  </m:oMathPara>
                </a14:m>
                <a:endParaRPr kumimoji="1" lang="en-US" altLang="ja-JP" b="1" dirty="0" smtClean="0"/>
              </a:p>
            </p:txBody>
          </p:sp>
        </mc:Choice>
        <mc:Fallback xmlns="">
          <p:sp>
            <p:nvSpPr>
              <p:cNvPr id="17" name="テキスト ボックス 16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843808" y="4287923"/>
                <a:ext cx="315172" cy="410369"/>
              </a:xfrm>
              <a:prstGeom prst="rect">
                <a:avLst/>
              </a:prstGeom>
              <a:blipFill rotWithShape="1">
                <a:blip r:embed="rId9"/>
                <a:stretch>
                  <a:fillRect/>
                </a:stretch>
              </a:blipFill>
              <a:ln w="6350">
                <a:noFill/>
              </a:ln>
            </p:spPr>
            <p:txBody>
              <a:bodyPr/>
              <a:lstStyle/>
              <a:p>
                <a:r>
                  <a:rPr lang="ja-JP" alt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20" name="テキスト ボックス 19"/>
          <p:cNvSpPr txBox="1"/>
          <p:nvPr/>
        </p:nvSpPr>
        <p:spPr>
          <a:xfrm>
            <a:off x="2011105" y="3161540"/>
            <a:ext cx="280031" cy="338554"/>
          </a:xfrm>
          <a:prstGeom prst="rect">
            <a:avLst/>
          </a:prstGeom>
          <a:noFill/>
          <a:ln w="6350">
            <a:noFill/>
          </a:ln>
        </p:spPr>
        <p:txBody>
          <a:bodyPr wrap="square" rtlCol="0">
            <a:spAutoFit/>
          </a:bodyPr>
          <a:lstStyle/>
          <a:p>
            <a:r>
              <a:rPr kumimoji="1" lang="en-US" altLang="ja-JP" sz="1600" b="1" dirty="0" smtClean="0"/>
              <a:t>2</a:t>
            </a:r>
          </a:p>
        </p:txBody>
      </p:sp>
      <p:sp>
        <p:nvSpPr>
          <p:cNvPr id="21" name="テキスト ボックス 20"/>
          <p:cNvSpPr txBox="1"/>
          <p:nvPr/>
        </p:nvSpPr>
        <p:spPr>
          <a:xfrm>
            <a:off x="3118576" y="3161540"/>
            <a:ext cx="280031" cy="376171"/>
          </a:xfrm>
          <a:prstGeom prst="rect">
            <a:avLst/>
          </a:prstGeom>
          <a:noFill/>
          <a:ln w="6350">
            <a:noFill/>
          </a:ln>
        </p:spPr>
        <p:txBody>
          <a:bodyPr wrap="square" rtlCol="0">
            <a:spAutoFit/>
          </a:bodyPr>
          <a:lstStyle/>
          <a:p>
            <a:r>
              <a:rPr kumimoji="1" lang="en-US" altLang="ja-JP" sz="1600" b="1" dirty="0" smtClean="0"/>
              <a:t>5</a:t>
            </a:r>
          </a:p>
        </p:txBody>
      </p:sp>
      <p:sp>
        <p:nvSpPr>
          <p:cNvPr id="22" name="テキスト ボックス 21"/>
          <p:cNvSpPr txBox="1"/>
          <p:nvPr/>
        </p:nvSpPr>
        <p:spPr>
          <a:xfrm>
            <a:off x="3807878" y="3161540"/>
            <a:ext cx="280031" cy="338554"/>
          </a:xfrm>
          <a:prstGeom prst="rect">
            <a:avLst/>
          </a:prstGeom>
          <a:noFill/>
          <a:ln w="6350">
            <a:noFill/>
          </a:ln>
        </p:spPr>
        <p:txBody>
          <a:bodyPr wrap="square" rtlCol="0">
            <a:spAutoFit/>
          </a:bodyPr>
          <a:lstStyle/>
          <a:p>
            <a:r>
              <a:rPr kumimoji="1" lang="en-US" altLang="ja-JP" sz="1600" b="1" dirty="0" smtClean="0"/>
              <a:t>6</a:t>
            </a:r>
          </a:p>
        </p:txBody>
      </p:sp>
      <p:sp>
        <p:nvSpPr>
          <p:cNvPr id="23" name="テキスト ボックス 22"/>
          <p:cNvSpPr txBox="1"/>
          <p:nvPr/>
        </p:nvSpPr>
        <p:spPr>
          <a:xfrm>
            <a:off x="1066119" y="3493147"/>
            <a:ext cx="280031" cy="338554"/>
          </a:xfrm>
          <a:prstGeom prst="rect">
            <a:avLst/>
          </a:prstGeom>
          <a:noFill/>
          <a:ln w="6350">
            <a:noFill/>
          </a:ln>
        </p:spPr>
        <p:txBody>
          <a:bodyPr wrap="square" rtlCol="0">
            <a:spAutoFit/>
          </a:bodyPr>
          <a:lstStyle/>
          <a:p>
            <a:r>
              <a:rPr kumimoji="1" lang="en-US" altLang="ja-JP" sz="1600" b="1" dirty="0" smtClean="0"/>
              <a:t>1</a:t>
            </a:r>
          </a:p>
        </p:txBody>
      </p:sp>
      <p:sp>
        <p:nvSpPr>
          <p:cNvPr id="24" name="テキスト ボックス 23"/>
          <p:cNvSpPr txBox="1"/>
          <p:nvPr/>
        </p:nvSpPr>
        <p:spPr>
          <a:xfrm>
            <a:off x="1056774" y="4044412"/>
            <a:ext cx="280031" cy="338554"/>
          </a:xfrm>
          <a:prstGeom prst="rect">
            <a:avLst/>
          </a:prstGeom>
          <a:noFill/>
          <a:ln w="6350">
            <a:noFill/>
          </a:ln>
        </p:spPr>
        <p:txBody>
          <a:bodyPr wrap="square" rtlCol="0">
            <a:spAutoFit/>
          </a:bodyPr>
          <a:lstStyle/>
          <a:p>
            <a:r>
              <a:rPr kumimoji="1" lang="en-US" altLang="ja-JP" sz="1600" b="1" dirty="0" smtClean="0"/>
              <a:t>5</a:t>
            </a:r>
          </a:p>
        </p:txBody>
      </p:sp>
      <p:sp>
        <p:nvSpPr>
          <p:cNvPr id="25" name="角丸四角形 24"/>
          <p:cNvSpPr/>
          <p:nvPr/>
        </p:nvSpPr>
        <p:spPr bwMode="auto">
          <a:xfrm>
            <a:off x="1067367" y="3494816"/>
            <a:ext cx="3678538" cy="336885"/>
          </a:xfrm>
          <a:prstGeom prst="roundRect">
            <a:avLst/>
          </a:prstGeom>
          <a:noFill/>
          <a:ln w="38100" cap="flat" cmpd="sng" algn="ctr">
            <a:solidFill>
              <a:srgbClr val="E06A6A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1" lang="ja-JP" altLang="en-US" sz="1800" b="1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charset="0"/>
              <a:ea typeface="ＭＳ Ｐゴシック" pitchFamily="50" charset="-128"/>
            </a:endParaRPr>
          </a:p>
        </p:txBody>
      </p:sp>
      <p:sp>
        <p:nvSpPr>
          <p:cNvPr id="26" name="正方形/長方形 25"/>
          <p:cNvSpPr/>
          <p:nvPr/>
        </p:nvSpPr>
        <p:spPr bwMode="auto">
          <a:xfrm>
            <a:off x="1940121" y="3563348"/>
            <a:ext cx="435334" cy="221893"/>
          </a:xfrm>
          <a:prstGeom prst="rect">
            <a:avLst/>
          </a:prstGeom>
          <a:solidFill>
            <a:srgbClr val="EEF7F8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1" lang="ja-JP" altLang="en-US" sz="1800" b="1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charset="0"/>
              <a:ea typeface="ＭＳ Ｐゴシック" pitchFamily="50" charset="-128"/>
            </a:endParaRPr>
          </a:p>
        </p:txBody>
      </p:sp>
      <p:sp>
        <p:nvSpPr>
          <p:cNvPr id="27" name="正方形/長方形 26"/>
          <p:cNvSpPr/>
          <p:nvPr/>
        </p:nvSpPr>
        <p:spPr bwMode="auto">
          <a:xfrm>
            <a:off x="2572554" y="3561562"/>
            <a:ext cx="2016224" cy="248874"/>
          </a:xfrm>
          <a:prstGeom prst="rect">
            <a:avLst/>
          </a:prstGeom>
          <a:solidFill>
            <a:srgbClr val="EEF7F8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1" lang="ja-JP" altLang="en-US" sz="1800" b="1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charset="0"/>
              <a:ea typeface="ＭＳ Ｐゴシック" pitchFamily="50" charset="-128"/>
            </a:endParaRPr>
          </a:p>
        </p:txBody>
      </p:sp>
      <p:sp>
        <p:nvSpPr>
          <p:cNvPr id="28" name="正方形/長方形 27"/>
          <p:cNvSpPr/>
          <p:nvPr/>
        </p:nvSpPr>
        <p:spPr bwMode="auto">
          <a:xfrm>
            <a:off x="1428750" y="3561562"/>
            <a:ext cx="417168" cy="232102"/>
          </a:xfrm>
          <a:prstGeom prst="rect">
            <a:avLst/>
          </a:prstGeom>
          <a:solidFill>
            <a:srgbClr val="EEF7F8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1" lang="ja-JP" altLang="en-US" sz="1800" b="1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charset="0"/>
              <a:ea typeface="ＭＳ Ｐゴシック" pitchFamily="50" charset="-128"/>
            </a:endParaRPr>
          </a:p>
        </p:txBody>
      </p:sp>
      <p:sp>
        <p:nvSpPr>
          <p:cNvPr id="29" name="角丸四角形 28"/>
          <p:cNvSpPr/>
          <p:nvPr/>
        </p:nvSpPr>
        <p:spPr bwMode="auto">
          <a:xfrm>
            <a:off x="1067367" y="4044412"/>
            <a:ext cx="3678538" cy="336885"/>
          </a:xfrm>
          <a:prstGeom prst="roundRect">
            <a:avLst/>
          </a:prstGeom>
          <a:noFill/>
          <a:ln w="38100" cap="flat" cmpd="sng" algn="ctr">
            <a:solidFill>
              <a:srgbClr val="E06A6A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1" lang="ja-JP" altLang="en-US" sz="1800" b="1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charset="0"/>
              <a:ea typeface="ＭＳ Ｐゴシック" pitchFamily="50" charset="-128"/>
            </a:endParaRPr>
          </a:p>
        </p:txBody>
      </p:sp>
      <p:sp>
        <p:nvSpPr>
          <p:cNvPr id="30" name="正方形/長方形 29"/>
          <p:cNvSpPr/>
          <p:nvPr/>
        </p:nvSpPr>
        <p:spPr bwMode="auto">
          <a:xfrm>
            <a:off x="2992366" y="4123891"/>
            <a:ext cx="1174321" cy="218704"/>
          </a:xfrm>
          <a:prstGeom prst="rect">
            <a:avLst/>
          </a:prstGeom>
          <a:solidFill>
            <a:srgbClr val="EEF7F8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1" lang="ja-JP" altLang="en-US" sz="1800" b="1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charset="0"/>
              <a:ea typeface="ＭＳ Ｐゴシック" pitchFamily="50" charset="-128"/>
            </a:endParaRPr>
          </a:p>
        </p:txBody>
      </p:sp>
      <p:sp>
        <p:nvSpPr>
          <p:cNvPr id="31" name="正方形/長方形 30"/>
          <p:cNvSpPr/>
          <p:nvPr/>
        </p:nvSpPr>
        <p:spPr bwMode="auto">
          <a:xfrm>
            <a:off x="1411877" y="4100269"/>
            <a:ext cx="1507492" cy="259104"/>
          </a:xfrm>
          <a:prstGeom prst="rect">
            <a:avLst/>
          </a:prstGeom>
          <a:solidFill>
            <a:srgbClr val="EEF7F8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1" lang="ja-JP" altLang="en-US" sz="1800" b="1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charset="0"/>
              <a:ea typeface="ＭＳ Ｐゴシック" pitchFamily="50" charset="-128"/>
            </a:endParaRPr>
          </a:p>
        </p:txBody>
      </p:sp>
      <p:sp>
        <p:nvSpPr>
          <p:cNvPr id="32" name="正方形/長方形 31"/>
          <p:cNvSpPr/>
          <p:nvPr/>
        </p:nvSpPr>
        <p:spPr bwMode="auto">
          <a:xfrm>
            <a:off x="4356190" y="4080233"/>
            <a:ext cx="291311" cy="259104"/>
          </a:xfrm>
          <a:prstGeom prst="rect">
            <a:avLst/>
          </a:prstGeom>
          <a:solidFill>
            <a:srgbClr val="EEF7F8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1" lang="ja-JP" altLang="en-US" sz="1800" b="1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charset="0"/>
              <a:ea typeface="ＭＳ Ｐゴシック" pitchFamily="50" charset="-128"/>
            </a:endParaRPr>
          </a:p>
        </p:txBody>
      </p:sp>
      <p:sp>
        <p:nvSpPr>
          <p:cNvPr id="33" name="正方形/長方形 32"/>
          <p:cNvSpPr/>
          <p:nvPr/>
        </p:nvSpPr>
        <p:spPr bwMode="auto">
          <a:xfrm>
            <a:off x="3155902" y="3197813"/>
            <a:ext cx="215829" cy="269963"/>
          </a:xfrm>
          <a:prstGeom prst="rect">
            <a:avLst/>
          </a:prstGeom>
          <a:noFill/>
          <a:ln w="31750" cap="flat" cmpd="sng" algn="ctr">
            <a:solidFill>
              <a:schemeClr val="accent2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1" lang="ja-JP" altLang="en-US" sz="1800" b="1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charset="0"/>
              <a:ea typeface="ＭＳ Ｐゴシック" pitchFamily="50" charset="-128"/>
            </a:endParaRPr>
          </a:p>
        </p:txBody>
      </p:sp>
      <p:sp>
        <p:nvSpPr>
          <p:cNvPr id="34" name="正方形/長方形 33"/>
          <p:cNvSpPr/>
          <p:nvPr/>
        </p:nvSpPr>
        <p:spPr bwMode="auto">
          <a:xfrm>
            <a:off x="3839206" y="3197813"/>
            <a:ext cx="215829" cy="269963"/>
          </a:xfrm>
          <a:prstGeom prst="rect">
            <a:avLst/>
          </a:prstGeom>
          <a:noFill/>
          <a:ln w="31750" cap="flat" cmpd="sng" algn="ctr">
            <a:solidFill>
              <a:schemeClr val="accent2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1" lang="ja-JP" altLang="en-US" sz="1800" b="1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charset="0"/>
              <a:ea typeface="ＭＳ Ｐゴシック" pitchFamily="50" charset="-128"/>
            </a:endParaRPr>
          </a:p>
        </p:txBody>
      </p:sp>
      <p:sp>
        <p:nvSpPr>
          <p:cNvPr id="35" name="正方形/長方形 34"/>
          <p:cNvSpPr/>
          <p:nvPr/>
        </p:nvSpPr>
        <p:spPr bwMode="auto">
          <a:xfrm>
            <a:off x="2049874" y="3196480"/>
            <a:ext cx="215829" cy="269963"/>
          </a:xfrm>
          <a:prstGeom prst="rect">
            <a:avLst/>
          </a:prstGeom>
          <a:noFill/>
          <a:ln w="31750" cap="flat" cmpd="sng" algn="ctr">
            <a:solidFill>
              <a:schemeClr val="accent2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1" lang="ja-JP" altLang="en-US" sz="1800" b="1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charset="0"/>
              <a:ea typeface="ＭＳ Ｐゴシック" pitchFamily="50" charset="-128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8" name="テキスト ボックス 17"/>
              <p:cNvSpPr txBox="1"/>
              <p:nvPr/>
            </p:nvSpPr>
            <p:spPr>
              <a:xfrm>
                <a:off x="2843808" y="3742446"/>
                <a:ext cx="315172" cy="410369"/>
              </a:xfrm>
              <a:prstGeom prst="rect">
                <a:avLst/>
              </a:prstGeom>
              <a:noFill/>
              <a:ln w="6350">
                <a:noFill/>
              </a:ln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altLang="ja-JP" i="1" smtClean="0">
                          <a:latin typeface="Cambria Math"/>
                        </a:rPr>
                        <m:t>⋮</m:t>
                      </m:r>
                    </m:oMath>
                  </m:oMathPara>
                </a14:m>
                <a:endParaRPr kumimoji="1" lang="en-US" altLang="ja-JP" b="1" dirty="0" smtClean="0"/>
              </a:p>
            </p:txBody>
          </p:sp>
        </mc:Choice>
        <mc:Fallback xmlns="">
          <p:sp>
            <p:nvSpPr>
              <p:cNvPr id="18" name="テキスト ボックス 17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843808" y="3742446"/>
                <a:ext cx="315172" cy="410369"/>
              </a:xfrm>
              <a:prstGeom prst="rect">
                <a:avLst/>
              </a:prstGeom>
              <a:blipFill rotWithShape="1">
                <a:blip r:embed="rId10"/>
                <a:stretch>
                  <a:fillRect/>
                </a:stretch>
              </a:blipFill>
              <a:ln w="6350">
                <a:noFill/>
              </a:ln>
            </p:spPr>
            <p:txBody>
              <a:bodyPr/>
              <a:lstStyle/>
              <a:p>
                <a:r>
                  <a:rPr lang="ja-JP" alt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36" name="Rectangle 10"/>
          <p:cNvSpPr>
            <a:spLocks noChangeArrowheads="1"/>
          </p:cNvSpPr>
          <p:nvPr/>
        </p:nvSpPr>
        <p:spPr bwMode="auto">
          <a:xfrm>
            <a:off x="1056774" y="5880387"/>
            <a:ext cx="7259642" cy="447675"/>
          </a:xfrm>
          <a:prstGeom prst="rect">
            <a:avLst/>
          </a:prstGeom>
          <a:solidFill>
            <a:schemeClr val="bg1"/>
          </a:solidFill>
          <a:ln w="19050">
            <a:solidFill>
              <a:srgbClr val="CC3300"/>
            </a:solidFill>
            <a:miter lim="800000"/>
            <a:headEnd/>
            <a:tailEnd/>
          </a:ln>
          <a:effectLst/>
        </p:spPr>
        <p:txBody>
          <a:bodyPr/>
          <a:lstStyle/>
          <a:p>
            <a:pPr marL="342900" indent="-342900">
              <a:spcBef>
                <a:spcPct val="20000"/>
              </a:spcBef>
              <a:defRPr/>
            </a:pPr>
            <a:r>
              <a:rPr lang="en-US" altLang="ja-JP" sz="2400" dirty="0" smtClean="0">
                <a:solidFill>
                  <a:srgbClr val="CC3300"/>
                </a:solidFill>
                <a:latin typeface="Cambria Math" pitchFamily="18" charset="0"/>
                <a:ea typeface="Cambria Math" pitchFamily="18" charset="0"/>
              </a:rPr>
              <a:t>P</a:t>
            </a:r>
            <a:r>
              <a:rPr lang="en-US" altLang="ja-JP" sz="2400" baseline="-25000" dirty="0" smtClean="0">
                <a:solidFill>
                  <a:srgbClr val="CC3300"/>
                </a:solidFill>
                <a:latin typeface="Cambria Math" pitchFamily="18" charset="0"/>
                <a:ea typeface="Cambria Math" pitchFamily="18" charset="0"/>
              </a:rPr>
              <a:t>in</a:t>
            </a:r>
            <a:r>
              <a:rPr lang="en-US" altLang="ja-JP" sz="2400" dirty="0" smtClean="0">
                <a:solidFill>
                  <a:srgbClr val="CC3300"/>
                </a:solidFill>
                <a:latin typeface="Cambria Math" pitchFamily="18" charset="0"/>
                <a:ea typeface="Cambria Math" pitchFamily="18" charset="0"/>
              </a:rPr>
              <a:t> </a:t>
            </a:r>
            <a:r>
              <a:rPr lang="ja-JP" altLang="en-US" sz="2400" b="0" dirty="0" smtClean="0">
                <a:solidFill>
                  <a:srgbClr val="CC33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ea typeface="ＭＳ Ｐゴシック" pitchFamily="50" charset="-128"/>
              </a:rPr>
              <a:t>計算時にヘミキューブ法などを用いて立体角を考慮</a:t>
            </a:r>
            <a:endParaRPr lang="en-US" altLang="ja-JP" sz="2400" b="0" dirty="0">
              <a:solidFill>
                <a:srgbClr val="CC3300"/>
              </a:solidFill>
              <a:effectLst>
                <a:outerShdw blurRad="38100" dist="38100" dir="2700000" algn="tl">
                  <a:srgbClr val="C0C0C0"/>
                </a:outerShdw>
              </a:effectLst>
              <a:ea typeface="ＭＳ Ｐゴシック" pitchFamily="50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131920435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5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25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25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25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25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25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25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>
                      <p:stCondLst>
                        <p:cond delay="indefinite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10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5" dur="25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249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10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40" dur="25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249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2" presetID="10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43" dur="25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249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9" dur="25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0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2" dur="25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5" dur="25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6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57" dur="25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249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9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0" dur="25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249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2" fill="hold">
                      <p:stCondLst>
                        <p:cond delay="indefinite"/>
                      </p:stCondLst>
                      <p:childTnLst>
                        <p:par>
                          <p:cTn id="63" fill="hold">
                            <p:stCondLst>
                              <p:cond delay="0"/>
                            </p:stCondLst>
                            <p:childTnLst>
                              <p:par>
                                <p:cTn id="64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6" dur="25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9" dur="25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0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2" dur="25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5" dur="25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6" fill="hold">
                      <p:stCondLst>
                        <p:cond delay="indefinite"/>
                      </p:stCondLst>
                      <p:childTnLst>
                        <p:par>
                          <p:cTn id="77" fill="hold">
                            <p:stCondLst>
                              <p:cond delay="0"/>
                            </p:stCondLst>
                            <p:childTnLst>
                              <p:par>
                                <p:cTn id="78" presetID="10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79" dur="25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80" dur="1" fill="hold">
                                          <p:stCondLst>
                                            <p:cond delay="249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1" presetID="10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82" dur="25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83" dur="1" fill="hold">
                                          <p:stCondLst>
                                            <p:cond delay="249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4" presetID="10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85" dur="25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249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7" fill="hold">
                      <p:stCondLst>
                        <p:cond delay="indefinite"/>
                      </p:stCondLst>
                      <p:childTnLst>
                        <p:par>
                          <p:cTn id="88" fill="hold">
                            <p:stCondLst>
                              <p:cond delay="0"/>
                            </p:stCondLst>
                            <p:childTnLst>
                              <p:par>
                                <p:cTn id="89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1" dur="25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4" dur="25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5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96" dur="25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97" dur="1" fill="hold">
                                          <p:stCondLst>
                                            <p:cond delay="249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8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99" dur="25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00" dur="1" fill="hold">
                                          <p:stCondLst>
                                            <p:cond delay="249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01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02" dur="25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03" dur="1" fill="hold">
                                          <p:stCondLst>
                                            <p:cond delay="249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4" fill="hold">
                      <p:stCondLst>
                        <p:cond delay="indefinite"/>
                      </p:stCondLst>
                      <p:childTnLst>
                        <p:par>
                          <p:cTn id="105" fill="hold">
                            <p:stCondLst>
                              <p:cond delay="0"/>
                            </p:stCondLst>
                            <p:childTnLst>
                              <p:par>
                                <p:cTn id="106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8" dur="25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7" grpId="0"/>
      <p:bldP spid="20" grpId="0"/>
      <p:bldP spid="21" grpId="0"/>
      <p:bldP spid="22" grpId="0"/>
      <p:bldP spid="23" grpId="0"/>
      <p:bldP spid="24" grpId="0"/>
      <p:bldP spid="25" grpId="0" animBg="1"/>
      <p:bldP spid="25" grpId="1" animBg="1"/>
      <p:bldP spid="26" grpId="0" animBg="1"/>
      <p:bldP spid="27" grpId="0" animBg="1"/>
      <p:bldP spid="28" grpId="0" animBg="1"/>
      <p:bldP spid="29" grpId="0" animBg="1"/>
      <p:bldP spid="29" grpId="1" animBg="1"/>
      <p:bldP spid="30" grpId="0" animBg="1"/>
      <p:bldP spid="31" grpId="0" animBg="1"/>
      <p:bldP spid="32" grpId="0" animBg="1"/>
      <p:bldP spid="33" grpId="0" animBg="1"/>
      <p:bldP spid="33" grpId="1" animBg="1"/>
      <p:bldP spid="34" grpId="0" animBg="1"/>
      <p:bldP spid="34" grpId="1" animBg="1"/>
      <p:bldP spid="35" grpId="0" animBg="1"/>
      <p:bldP spid="35" grpId="1" animBg="1"/>
      <p:bldP spid="18" grpId="0"/>
      <p:bldP spid="36" grpId="0" animBg="1"/>
    </p:bldLst>
  </p:timing>
</p:sld>
</file>

<file path=ppt/slides/slide9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図 6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339752" y="3789040"/>
            <a:ext cx="3816424" cy="2144951"/>
          </a:xfrm>
          <a:prstGeom prst="rect">
            <a:avLst/>
          </a:prstGeom>
        </p:spPr>
      </p:pic>
      <p:pic>
        <p:nvPicPr>
          <p:cNvPr id="12" name="図 1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342801" y="1899544"/>
            <a:ext cx="3818012" cy="2144951"/>
          </a:xfrm>
          <a:prstGeom prst="rect">
            <a:avLst/>
          </a:prstGeom>
        </p:spPr>
      </p:pic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 dirty="0"/>
              <a:t>光の伝播行列の計算 </a:t>
            </a:r>
            <a:r>
              <a:rPr lang="ja-JP" altLang="en-US" dirty="0" smtClean="0"/>
              <a:t>（</a:t>
            </a:r>
            <a:r>
              <a:rPr lang="en-US" altLang="ja-JP" dirty="0" smtClean="0"/>
              <a:t>6/7</a:t>
            </a:r>
            <a:r>
              <a:rPr lang="ja-JP" altLang="en-US" dirty="0" smtClean="0"/>
              <a:t>）</a:t>
            </a:r>
            <a:endParaRPr kumimoji="1" lang="ja-JP" altLang="en-US" dirty="0"/>
          </a:p>
        </p:txBody>
      </p:sp>
      <p:sp>
        <p:nvSpPr>
          <p:cNvPr id="8" name="コンテンツ プレースホルダー 7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ja-JP" altLang="en-US" dirty="0"/>
              <a:t>全ての</a:t>
            </a:r>
            <a:r>
              <a:rPr lang="ja-JP" altLang="en-US" dirty="0" smtClean="0"/>
              <a:t>小領域間の光の伝播は三種類の行列の</a:t>
            </a:r>
            <a:r>
              <a:rPr lang="en-US" altLang="ja-JP" dirty="0" smtClean="0"/>
              <a:t/>
            </a:r>
            <a:br>
              <a:rPr lang="en-US" altLang="ja-JP" dirty="0" smtClean="0"/>
            </a:br>
            <a:r>
              <a:rPr lang="ja-JP" altLang="en-US" dirty="0" smtClean="0"/>
              <a:t>組み合わせで計算可能</a:t>
            </a:r>
            <a:endParaRPr lang="en-US" altLang="ja-JP" dirty="0" smtClean="0"/>
          </a:p>
        </p:txBody>
      </p:sp>
      <p:sp>
        <p:nvSpPr>
          <p:cNvPr id="9" name="テキスト ボックス 8"/>
          <p:cNvSpPr txBox="1"/>
          <p:nvPr/>
        </p:nvSpPr>
        <p:spPr>
          <a:xfrm>
            <a:off x="2699792" y="5517232"/>
            <a:ext cx="2952327" cy="461665"/>
          </a:xfrm>
          <a:prstGeom prst="rect">
            <a:avLst/>
          </a:prstGeom>
          <a:noFill/>
          <a:ln w="12700" cmpd="sng">
            <a:noFill/>
            <a:round/>
          </a:ln>
        </p:spPr>
        <p:txBody>
          <a:bodyPr wrap="square" rtlCol="0">
            <a:spAutoFit/>
          </a:bodyPr>
          <a:lstStyle/>
          <a:p>
            <a:r>
              <a:rPr lang="en-US" altLang="ja-JP" sz="2400" dirty="0">
                <a:latin typeface="Cambria Math" pitchFamily="18" charset="0"/>
                <a:ea typeface="Cambria Math" pitchFamily="18" charset="0"/>
              </a:rPr>
              <a:t>P</a:t>
            </a:r>
            <a:r>
              <a:rPr lang="ja-JP" altLang="en-US" sz="2400" dirty="0">
                <a:latin typeface="Cambria Math" pitchFamily="18" charset="0"/>
                <a:ea typeface="Cambria Math" pitchFamily="18" charset="0"/>
              </a:rPr>
              <a:t> </a:t>
            </a:r>
            <a:r>
              <a:rPr lang="en-US" altLang="ja-JP" sz="2400" dirty="0">
                <a:latin typeface="Cambria Math" pitchFamily="18" charset="0"/>
                <a:ea typeface="Cambria Math" pitchFamily="18" charset="0"/>
              </a:rPr>
              <a:t>= P</a:t>
            </a:r>
            <a:r>
              <a:rPr lang="en-US" altLang="ja-JP" sz="2400" baseline="-25000" dirty="0">
                <a:latin typeface="Cambria Math" pitchFamily="18" charset="0"/>
                <a:ea typeface="Cambria Math" pitchFamily="18" charset="0"/>
              </a:rPr>
              <a:t>in</a:t>
            </a:r>
            <a:r>
              <a:rPr lang="en-US" altLang="ja-JP" sz="2400" i="1" baseline="-25000" dirty="0">
                <a:latin typeface="Cambria Math" pitchFamily="18" charset="0"/>
                <a:ea typeface="Cambria Math" pitchFamily="18" charset="0"/>
              </a:rPr>
              <a:t> </a:t>
            </a:r>
            <a:r>
              <a:rPr lang="en-US" altLang="ja-JP" sz="2400" dirty="0">
                <a:latin typeface="Cambria Math" pitchFamily="18" charset="0"/>
                <a:ea typeface="Cambria Math" pitchFamily="18" charset="0"/>
              </a:rPr>
              <a:t>× </a:t>
            </a:r>
            <a:r>
              <a:rPr lang="en-US" altLang="ja-JP" sz="2400" dirty="0" smtClean="0">
                <a:latin typeface="Cambria Math" pitchFamily="18" charset="0"/>
                <a:ea typeface="Cambria Math" pitchFamily="18" charset="0"/>
              </a:rPr>
              <a:t>P</a:t>
            </a:r>
            <a:r>
              <a:rPr lang="en-US" altLang="ja-JP" sz="2400" baseline="-25000" dirty="0" smtClean="0">
                <a:latin typeface="Cambria Math" pitchFamily="18" charset="0"/>
                <a:ea typeface="Cambria Math" pitchFamily="18" charset="0"/>
              </a:rPr>
              <a:t>out</a:t>
            </a:r>
            <a:endParaRPr kumimoji="1" lang="en-US" altLang="ja-JP" sz="2600" dirty="0" smtClean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0" name="Rectangle 10"/>
              <p:cNvSpPr>
                <a:spLocks noChangeArrowheads="1"/>
              </p:cNvSpPr>
              <p:nvPr/>
            </p:nvSpPr>
            <p:spPr bwMode="auto">
              <a:xfrm>
                <a:off x="971600" y="6046354"/>
                <a:ext cx="6552728" cy="447675"/>
              </a:xfrm>
              <a:prstGeom prst="rect">
                <a:avLst/>
              </a:prstGeom>
              <a:solidFill>
                <a:schemeClr val="bg1"/>
              </a:solidFill>
              <a:ln w="19050">
                <a:solidFill>
                  <a:srgbClr val="CC3300"/>
                </a:solidFill>
                <a:miter lim="800000"/>
                <a:headEnd/>
                <a:tailEnd/>
              </a:ln>
              <a:effectLst/>
            </p:spPr>
            <p:txBody>
              <a:bodyPr/>
              <a:lstStyle/>
              <a:p>
                <a:pPr marL="342900" indent="-342900">
                  <a:spcBef>
                    <a:spcPct val="20000"/>
                  </a:spcBef>
                  <a:defRPr/>
                </a:pPr>
                <a:r>
                  <a:rPr lang="ja-JP" altLang="en-US" sz="2400" b="0" dirty="0" smtClean="0">
                    <a:solidFill>
                      <a:srgbClr val="CC3300"/>
                    </a:solidFill>
                    <a:effectLst>
                      <a:outerShdw blurRad="38100" dist="38100" dir="2700000" algn="tl">
                        <a:srgbClr val="C0C0C0"/>
                      </a:outerShdw>
                    </a:effectLst>
                    <a:ea typeface="ＭＳ Ｐゴシック" pitchFamily="50" charset="-128"/>
                  </a:rPr>
                  <a:t>上記例では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altLang="ja-JP" sz="2400" i="1" smtClean="0">
                            <a:solidFill>
                              <a:srgbClr val="CC3300"/>
                            </a:solidFill>
                            <a:latin typeface="Cambria Math"/>
                          </a:rPr>
                        </m:ctrlPr>
                      </m:sSubPr>
                      <m:e>
                        <m:r>
                          <m:rPr>
                            <m:sty m:val="p"/>
                          </m:rPr>
                          <a:rPr lang="en-US" altLang="ja-JP" sz="2400" i="0">
                            <a:solidFill>
                              <a:srgbClr val="CC3300"/>
                            </a:solidFill>
                            <a:latin typeface="Cambria Math"/>
                          </a:rPr>
                          <m:t>P</m:t>
                        </m:r>
                      </m:e>
                      <m:sub>
                        <m:r>
                          <m:rPr>
                            <m:sty m:val="p"/>
                          </m:rPr>
                          <a:rPr lang="en-US" altLang="ja-JP" sz="2400" i="0">
                            <a:solidFill>
                              <a:srgbClr val="CC3300"/>
                            </a:solidFill>
                            <a:latin typeface="Cambria Math"/>
                          </a:rPr>
                          <m:t>out</m:t>
                        </m:r>
                      </m:sub>
                    </m:sSub>
                  </m:oMath>
                </a14:m>
                <a:r>
                  <a:rPr lang="ja-JP" altLang="en-US" sz="2400" b="0" dirty="0" smtClean="0">
                    <a:solidFill>
                      <a:srgbClr val="CC3300"/>
                    </a:solidFill>
                    <a:effectLst>
                      <a:outerShdw blurRad="38100" dist="38100" dir="2700000" algn="tl">
                        <a:srgbClr val="C0C0C0"/>
                      </a:outerShdw>
                    </a:effectLst>
                    <a:ea typeface="ＭＳ Ｐゴシック" pitchFamily="50" charset="-128"/>
                  </a:rPr>
                  <a:t>は再利用不可能だが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altLang="ja-JP" sz="2400" i="1" smtClean="0">
                            <a:solidFill>
                              <a:srgbClr val="CC3300"/>
                            </a:solidFill>
                            <a:latin typeface="Cambria Math"/>
                          </a:rPr>
                        </m:ctrlPr>
                      </m:sSubPr>
                      <m:e>
                        <m:r>
                          <m:rPr>
                            <m:sty m:val="p"/>
                          </m:rPr>
                          <a:rPr lang="en-US" altLang="ja-JP" sz="2400" i="0">
                            <a:solidFill>
                              <a:srgbClr val="CC3300"/>
                            </a:solidFill>
                            <a:latin typeface="Cambria Math"/>
                          </a:rPr>
                          <m:t>P</m:t>
                        </m:r>
                      </m:e>
                      <m:sub>
                        <m:r>
                          <m:rPr>
                            <m:sty m:val="p"/>
                          </m:rPr>
                          <a:rPr lang="en-US" altLang="ja-JP" sz="2400" i="0">
                            <a:solidFill>
                              <a:srgbClr val="CC3300"/>
                            </a:solidFill>
                            <a:latin typeface="Cambria Math"/>
                          </a:rPr>
                          <m:t>in</m:t>
                        </m:r>
                      </m:sub>
                    </m:sSub>
                  </m:oMath>
                </a14:m>
                <a:r>
                  <a:rPr lang="ja-JP" altLang="en-US" sz="2400" b="0" dirty="0" smtClean="0">
                    <a:solidFill>
                      <a:srgbClr val="CC3300"/>
                    </a:solidFill>
                    <a:effectLst>
                      <a:outerShdw blurRad="38100" dist="38100" dir="2700000" algn="tl">
                        <a:srgbClr val="C0C0C0"/>
                      </a:outerShdw>
                    </a:effectLst>
                    <a:ea typeface="ＭＳ Ｐゴシック" pitchFamily="50" charset="-128"/>
                  </a:rPr>
                  <a:t>は共通</a:t>
                </a:r>
                <a:endParaRPr lang="en-US" altLang="ja-JP" sz="2400" b="0" dirty="0">
                  <a:solidFill>
                    <a:srgbClr val="CC3300"/>
                  </a:solidFill>
                  <a:effectLst>
                    <a:outerShdw blurRad="38100" dist="38100" dir="2700000" algn="tl">
                      <a:srgbClr val="C0C0C0"/>
                    </a:outerShdw>
                  </a:effectLst>
                  <a:ea typeface="ＭＳ Ｐゴシック" pitchFamily="50" charset="-128"/>
                </a:endParaRPr>
              </a:p>
            </p:txBody>
          </p:sp>
        </mc:Choice>
        <mc:Fallback xmlns="">
          <p:sp>
            <p:nvSpPr>
              <p:cNvPr id="10" name="Rectangle 10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971600" y="6046354"/>
                <a:ext cx="6552728" cy="447675"/>
              </a:xfrm>
              <a:prstGeom prst="rect">
                <a:avLst/>
              </a:prstGeom>
              <a:blipFill rotWithShape="1">
                <a:blip r:embed="rId5"/>
                <a:stretch>
                  <a:fillRect t="-14474" b="-32895"/>
                </a:stretch>
              </a:blipFill>
              <a:ln w="19050">
                <a:solidFill>
                  <a:srgbClr val="CC3300"/>
                </a:solidFill>
                <a:miter lim="800000"/>
                <a:headEnd/>
                <a:tailEnd/>
              </a:ln>
              <a:effectLst/>
            </p:spPr>
            <p:txBody>
              <a:bodyPr/>
              <a:lstStyle/>
              <a:p>
                <a:r>
                  <a:rPr lang="ja-JP" alt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1" name="テキスト ボックス 10"/>
          <p:cNvSpPr txBox="1"/>
          <p:nvPr/>
        </p:nvSpPr>
        <p:spPr>
          <a:xfrm>
            <a:off x="1691680" y="3645024"/>
            <a:ext cx="4964683" cy="461665"/>
          </a:xfrm>
          <a:prstGeom prst="rect">
            <a:avLst/>
          </a:prstGeom>
          <a:noFill/>
          <a:ln w="12700" cmpd="sng">
            <a:noFill/>
            <a:round/>
          </a:ln>
        </p:spPr>
        <p:txBody>
          <a:bodyPr wrap="square" rtlCol="0">
            <a:spAutoFit/>
          </a:bodyPr>
          <a:lstStyle/>
          <a:p>
            <a:r>
              <a:rPr lang="en-US" altLang="ja-JP" sz="2400" dirty="0" smtClean="0">
                <a:latin typeface="Cambria Math" pitchFamily="18" charset="0"/>
                <a:ea typeface="Cambria Math" pitchFamily="18" charset="0"/>
              </a:rPr>
              <a:t>P</a:t>
            </a:r>
            <a:r>
              <a:rPr lang="ja-JP" altLang="en-US" sz="2400" dirty="0" smtClean="0">
                <a:latin typeface="Cambria Math" pitchFamily="18" charset="0"/>
                <a:ea typeface="Cambria Math" pitchFamily="18" charset="0"/>
              </a:rPr>
              <a:t> </a:t>
            </a:r>
            <a:r>
              <a:rPr lang="en-US" altLang="ja-JP" sz="2400" dirty="0" smtClean="0">
                <a:latin typeface="Cambria Math" pitchFamily="18" charset="0"/>
                <a:ea typeface="Cambria Math" pitchFamily="18" charset="0"/>
              </a:rPr>
              <a:t>= </a:t>
            </a:r>
            <a:r>
              <a:rPr lang="en-US" altLang="ja-JP" sz="2400" dirty="0">
                <a:latin typeface="Cambria Math" pitchFamily="18" charset="0"/>
                <a:ea typeface="Cambria Math" pitchFamily="18" charset="0"/>
              </a:rPr>
              <a:t>P</a:t>
            </a:r>
            <a:r>
              <a:rPr lang="en-US" altLang="ja-JP" sz="2400" baseline="-25000" dirty="0">
                <a:latin typeface="Cambria Math" pitchFamily="18" charset="0"/>
                <a:ea typeface="Cambria Math" pitchFamily="18" charset="0"/>
              </a:rPr>
              <a:t>in</a:t>
            </a:r>
            <a:r>
              <a:rPr lang="en-US" altLang="ja-JP" sz="2400" i="1" baseline="-25000" dirty="0">
                <a:latin typeface="Cambria Math" pitchFamily="18" charset="0"/>
                <a:ea typeface="Cambria Math" pitchFamily="18" charset="0"/>
              </a:rPr>
              <a:t> </a:t>
            </a:r>
            <a:r>
              <a:rPr lang="en-US" altLang="ja-JP" sz="2400" dirty="0">
                <a:latin typeface="Cambria Math" pitchFamily="18" charset="0"/>
                <a:ea typeface="Cambria Math" pitchFamily="18" charset="0"/>
              </a:rPr>
              <a:t>× </a:t>
            </a:r>
            <a:r>
              <a:rPr lang="en-US" altLang="ja-JP" sz="2400" dirty="0" err="1" smtClean="0">
                <a:latin typeface="Cambria Math" pitchFamily="18" charset="0"/>
                <a:ea typeface="Cambria Math" pitchFamily="18" charset="0"/>
              </a:rPr>
              <a:t>P</a:t>
            </a:r>
            <a:r>
              <a:rPr lang="en-US" altLang="ja-JP" sz="2400" baseline="-25000" dirty="0" err="1" smtClean="0">
                <a:latin typeface="Cambria Math" pitchFamily="18" charset="0"/>
                <a:ea typeface="Cambria Math" pitchFamily="18" charset="0"/>
              </a:rPr>
              <a:t>through</a:t>
            </a:r>
            <a:r>
              <a:rPr lang="en-US" altLang="ja-JP" sz="2400" dirty="0" smtClean="0">
                <a:latin typeface="Cambria Math" pitchFamily="18" charset="0"/>
                <a:ea typeface="Cambria Math" pitchFamily="18" charset="0"/>
              </a:rPr>
              <a:t> × P</a:t>
            </a:r>
            <a:r>
              <a:rPr lang="en-US" altLang="ja-JP" sz="2400" baseline="-25000" dirty="0" smtClean="0">
                <a:latin typeface="Cambria Math" pitchFamily="18" charset="0"/>
                <a:ea typeface="Cambria Math" pitchFamily="18" charset="0"/>
              </a:rPr>
              <a:t>out</a:t>
            </a:r>
            <a:endParaRPr kumimoji="1" lang="en-US" altLang="ja-JP" sz="2400" dirty="0" smtClean="0"/>
          </a:p>
        </p:txBody>
      </p:sp>
    </p:spTree>
    <p:extLst>
      <p:ext uri="{BB962C8B-B14F-4D97-AF65-F5344CB8AC3E}">
        <p14:creationId xmlns:p14="http://schemas.microsoft.com/office/powerpoint/2010/main" val="253944479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5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25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25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25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25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/>
      <p:bldP spid="10" grpId="0" animBg="1"/>
      <p:bldP spid="11" grpId="0"/>
    </p:bldLst>
  </p:timing>
</p:sld>
</file>

<file path=ppt/slides/slide9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 dirty="0" smtClean="0"/>
              <a:t>光</a:t>
            </a:r>
            <a:r>
              <a:rPr lang="ja-JP" altLang="en-US" dirty="0"/>
              <a:t>の伝播行列の計算 </a:t>
            </a:r>
            <a:r>
              <a:rPr lang="ja-JP" altLang="en-US" dirty="0" smtClean="0"/>
              <a:t>（</a:t>
            </a:r>
            <a:r>
              <a:rPr lang="en-US" altLang="ja-JP" dirty="0" smtClean="0"/>
              <a:t>7/7</a:t>
            </a:r>
            <a:r>
              <a:rPr lang="ja-JP" altLang="en-US" dirty="0" smtClean="0"/>
              <a:t>）</a:t>
            </a:r>
            <a:endParaRPr kumimoji="1" lang="ja-JP" altLang="en-US" dirty="0"/>
          </a:p>
        </p:txBody>
      </p:sp>
      <p:sp>
        <p:nvSpPr>
          <p:cNvPr id="8" name="コンテンツ プレースホルダー 7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ja-JP" altLang="en-US" dirty="0" smtClean="0"/>
              <a:t>光の伝播の計算のまとめ</a:t>
            </a:r>
            <a:endParaRPr lang="en-US" altLang="ja-JP" dirty="0" smtClean="0"/>
          </a:p>
        </p:txBody>
      </p:sp>
      <p:sp>
        <p:nvSpPr>
          <p:cNvPr id="5" name="角丸四角形 4"/>
          <p:cNvSpPr/>
          <p:nvPr/>
        </p:nvSpPr>
        <p:spPr bwMode="auto">
          <a:xfrm rot="5400000">
            <a:off x="3628141" y="624465"/>
            <a:ext cx="1774493" cy="8587104"/>
          </a:xfrm>
          <a:prstGeom prst="roundRect">
            <a:avLst>
              <a:gd name="adj" fmla="val 8054"/>
            </a:avLst>
          </a:prstGeom>
          <a:gradFill>
            <a:gsLst>
              <a:gs pos="0">
                <a:srgbClr val="DDE8CA"/>
              </a:gs>
              <a:gs pos="80000">
                <a:srgbClr val="E7EFD9"/>
              </a:gs>
              <a:gs pos="100000">
                <a:schemeClr val="accent3">
                  <a:shade val="94000"/>
                  <a:satMod val="135000"/>
                </a:schemeClr>
              </a:gs>
            </a:gsLst>
          </a:gradFill>
          <a:ln w="19050">
            <a:solidFill>
              <a:srgbClr val="FF0000"/>
            </a:solidFill>
            <a:headEnd type="none" w="med" len="med"/>
            <a:tailEnd type="none" w="med" len="med"/>
          </a:ln>
        </p:spPr>
        <p:style>
          <a:lnRef idx="1">
            <a:schemeClr val="accent3"/>
          </a:lnRef>
          <a:fillRef idx="3">
            <a:schemeClr val="accent3"/>
          </a:fillRef>
          <a:effectRef idx="2">
            <a:schemeClr val="accent3"/>
          </a:effectRef>
          <a:fontRef idx="minor">
            <a:schemeClr val="lt1"/>
          </a:fontRef>
        </p:style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1" lang="ja-JP" altLang="en-US" sz="1600" b="1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charset="0"/>
              <a:ea typeface="ＭＳ Ｐゴシック" pitchFamily="50" charset="-128"/>
            </a:endParaRPr>
          </a:p>
        </p:txBody>
      </p:sp>
      <p:pic>
        <p:nvPicPr>
          <p:cNvPr id="6" name="Picture 17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rightnessContrast bright="35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25175" y="4356583"/>
            <a:ext cx="1215997" cy="121599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7" name="Picture 33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brightnessContrast bright="35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248567" y="4346544"/>
            <a:ext cx="1236075" cy="12360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9" name="Picture 34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brightnessContrast bright="35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38258" y="4346544"/>
            <a:ext cx="1236075" cy="12360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" name="Picture 35"/>
          <p:cNvPicPr>
            <a:picLocks noChangeAspect="1" noChangeArrowheads="1"/>
          </p:cNvPicPr>
          <p:nvPr/>
        </p:nvPicPr>
        <p:blipFill>
          <a:blip r:embed="rId8" cstate="print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brightnessContrast bright="35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177917" y="4346544"/>
            <a:ext cx="1236075" cy="12360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11" name="テキスト ボックス 10"/>
          <p:cNvSpPr txBox="1"/>
          <p:nvPr/>
        </p:nvSpPr>
        <p:spPr>
          <a:xfrm>
            <a:off x="8368743" y="4750023"/>
            <a:ext cx="667753" cy="47986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ja-JP" altLang="en-US" sz="2400" dirty="0" smtClean="0"/>
              <a:t>・・・</a:t>
            </a:r>
            <a:endParaRPr kumimoji="1" lang="ja-JP" altLang="en-US" sz="2400" dirty="0"/>
          </a:p>
        </p:txBody>
      </p:sp>
      <p:pic>
        <p:nvPicPr>
          <p:cNvPr id="12" name="Picture 10"/>
          <p:cNvPicPr>
            <a:picLocks noChangeAspect="1" noChangeArrowheads="1"/>
          </p:cNvPicPr>
          <p:nvPr/>
        </p:nvPicPr>
        <p:blipFill>
          <a:blip r:embed="rId10" cstate="print">
            <a:extLst>
              <a:ext uri="{BEBA8EAE-BF5A-486C-A8C5-ECC9F3942E4B}">
                <a14:imgProps xmlns:a14="http://schemas.microsoft.com/office/drawing/2010/main">
                  <a14:imgLayer r:embed="rId11">
                    <a14:imgEffect>
                      <a14:brightnessContrast bright="25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18114" y="2350788"/>
            <a:ext cx="1222228" cy="122222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3" name="Picture 11"/>
          <p:cNvPicPr>
            <a:picLocks noChangeAspect="1" noChangeArrowheads="1"/>
          </p:cNvPicPr>
          <p:nvPr/>
        </p:nvPicPr>
        <p:blipFill>
          <a:blip r:embed="rId12" cstate="print">
            <a:extLst>
              <a:ext uri="{BEBA8EAE-BF5A-486C-A8C5-ECC9F3942E4B}">
                <a14:imgProps xmlns:a14="http://schemas.microsoft.com/office/drawing/2010/main">
                  <a14:imgLayer r:embed="rId13">
                    <a14:imgEffect>
                      <a14:brightnessContrast bright="25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54056" y="2333385"/>
            <a:ext cx="1222228" cy="122222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4" name="Picture 12"/>
          <p:cNvPicPr>
            <a:picLocks noChangeAspect="1" noChangeArrowheads="1"/>
          </p:cNvPicPr>
          <p:nvPr/>
        </p:nvPicPr>
        <p:blipFill>
          <a:blip r:embed="rId14" cstate="print">
            <a:extLst>
              <a:ext uri="{BEBA8EAE-BF5A-486C-A8C5-ECC9F3942E4B}">
                <a14:imgProps xmlns:a14="http://schemas.microsoft.com/office/drawing/2010/main">
                  <a14:imgLayer r:embed="rId15">
                    <a14:imgEffect>
                      <a14:brightnessContrast bright="25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232213" y="2337255"/>
            <a:ext cx="1222228" cy="122222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5" name="Picture 13"/>
          <p:cNvPicPr>
            <a:picLocks noChangeAspect="1" noChangeArrowheads="1"/>
          </p:cNvPicPr>
          <p:nvPr/>
        </p:nvPicPr>
        <p:blipFill>
          <a:blip r:embed="rId16" cstate="print">
            <a:extLst>
              <a:ext uri="{BEBA8EAE-BF5A-486C-A8C5-ECC9F3942E4B}">
                <a14:imgProps xmlns:a14="http://schemas.microsoft.com/office/drawing/2010/main">
                  <a14:imgLayer r:embed="rId17">
                    <a14:imgEffect>
                      <a14:brightnessContrast bright="25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184840" y="2333385"/>
            <a:ext cx="1222228" cy="122222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16" name="テキスト ボックス 15"/>
          <p:cNvSpPr txBox="1"/>
          <p:nvPr/>
        </p:nvSpPr>
        <p:spPr>
          <a:xfrm>
            <a:off x="8368743" y="2721969"/>
            <a:ext cx="667753" cy="47986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ja-JP" altLang="en-US" sz="2400" dirty="0" smtClean="0"/>
              <a:t>・・・</a:t>
            </a:r>
            <a:endParaRPr kumimoji="1" lang="ja-JP" altLang="en-US" sz="2400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7" name="テキスト ボックス 16"/>
              <p:cNvSpPr txBox="1"/>
              <p:nvPr/>
            </p:nvSpPr>
            <p:spPr>
              <a:xfrm>
                <a:off x="2776649" y="4632580"/>
                <a:ext cx="559614" cy="536319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kumimoji="1" lang="en-US" altLang="ja-JP" sz="2800" i="1" smtClean="0">
                              <a:solidFill>
                                <a:schemeClr val="tx1"/>
                              </a:solidFill>
                              <a:latin typeface="Cambria Math"/>
                            </a:rPr>
                          </m:ctrlPr>
                        </m:sSubPr>
                        <m:e>
                          <m:r>
                            <a:rPr kumimoji="1" lang="en-US" altLang="ja-JP" sz="2800" b="1" i="1" smtClean="0">
                              <a:solidFill>
                                <a:schemeClr val="tx1"/>
                              </a:solidFill>
                              <a:latin typeface="Cambria Math"/>
                            </a:rPr>
                            <m:t>𝒘</m:t>
                          </m:r>
                        </m:e>
                        <m:sub>
                          <m:r>
                            <a:rPr kumimoji="1" lang="en-US" altLang="ja-JP" sz="2800" b="1" i="1" smtClean="0">
                              <a:solidFill>
                                <a:schemeClr val="tx1"/>
                              </a:solidFill>
                              <a:latin typeface="Cambria Math"/>
                            </a:rPr>
                            <m:t>𝟏</m:t>
                          </m:r>
                        </m:sub>
                      </m:sSub>
                    </m:oMath>
                  </m:oMathPara>
                </a14:m>
                <a:endParaRPr kumimoji="1" lang="ja-JP" altLang="en-US" sz="2800" dirty="0">
                  <a:solidFill>
                    <a:schemeClr val="tx1"/>
                  </a:solidFill>
                </a:endParaRPr>
              </a:p>
            </p:txBody>
          </p:sp>
        </mc:Choice>
        <mc:Fallback xmlns="">
          <p:sp>
            <p:nvSpPr>
              <p:cNvPr id="17" name="テキスト ボックス 16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776649" y="4632580"/>
                <a:ext cx="559614" cy="536319"/>
              </a:xfrm>
              <a:prstGeom prst="rect">
                <a:avLst/>
              </a:prstGeom>
              <a:blipFill rotWithShape="1">
                <a:blip r:embed="rId18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ja-JP" alt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8" name="テキスト ボックス 17"/>
              <p:cNvSpPr txBox="1"/>
              <p:nvPr/>
            </p:nvSpPr>
            <p:spPr>
              <a:xfrm>
                <a:off x="4554489" y="4632581"/>
                <a:ext cx="725458" cy="536319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altLang="ja-JP" sz="2800" i="1" smtClean="0">
                          <a:solidFill>
                            <a:schemeClr val="tx1"/>
                          </a:solidFill>
                          <a:latin typeface="Cambria Math"/>
                        </a:rPr>
                        <m:t>+</m:t>
                      </m:r>
                      <m:sSub>
                        <m:sSubPr>
                          <m:ctrlPr>
                            <a:rPr kumimoji="1" lang="en-US" altLang="ja-JP" sz="2800" i="1" smtClean="0">
                              <a:solidFill>
                                <a:schemeClr val="tx1"/>
                              </a:solidFill>
                              <a:latin typeface="Cambria Math"/>
                            </a:rPr>
                          </m:ctrlPr>
                        </m:sSubPr>
                        <m:e>
                          <m:r>
                            <a:rPr kumimoji="1" lang="en-US" altLang="ja-JP" sz="2800" b="1" i="1" smtClean="0">
                              <a:solidFill>
                                <a:schemeClr val="tx1"/>
                              </a:solidFill>
                              <a:latin typeface="Cambria Math"/>
                            </a:rPr>
                            <m:t>𝒘</m:t>
                          </m:r>
                        </m:e>
                        <m:sub>
                          <m:r>
                            <a:rPr kumimoji="1" lang="en-US" altLang="ja-JP" sz="2800" b="1" i="1" smtClean="0">
                              <a:solidFill>
                                <a:schemeClr val="tx1"/>
                              </a:solidFill>
                              <a:latin typeface="Cambria Math"/>
                            </a:rPr>
                            <m:t>𝟐</m:t>
                          </m:r>
                        </m:sub>
                      </m:sSub>
                    </m:oMath>
                  </m:oMathPara>
                </a14:m>
                <a:endParaRPr kumimoji="1" lang="ja-JP" altLang="en-US" sz="2800" dirty="0">
                  <a:solidFill>
                    <a:schemeClr val="tx1"/>
                  </a:solidFill>
                </a:endParaRPr>
              </a:p>
            </p:txBody>
          </p:sp>
        </mc:Choice>
        <mc:Fallback xmlns="">
          <p:sp>
            <p:nvSpPr>
              <p:cNvPr id="18" name="テキスト ボックス 17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554489" y="4632581"/>
                <a:ext cx="725458" cy="536319"/>
              </a:xfrm>
              <a:prstGeom prst="rect">
                <a:avLst/>
              </a:prstGeom>
              <a:blipFill rotWithShape="1">
                <a:blip r:embed="rId19"/>
                <a:stretch>
                  <a:fillRect l="-2521"/>
                </a:stretch>
              </a:blipFill>
            </p:spPr>
            <p:txBody>
              <a:bodyPr/>
              <a:lstStyle/>
              <a:p>
                <a:r>
                  <a:rPr lang="ja-JP" alt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9" name="テキスト ボックス 18"/>
              <p:cNvSpPr txBox="1"/>
              <p:nvPr/>
            </p:nvSpPr>
            <p:spPr>
              <a:xfrm>
                <a:off x="6491016" y="4632581"/>
                <a:ext cx="785402" cy="536319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altLang="ja-JP" sz="2800" i="1" smtClean="0">
                          <a:solidFill>
                            <a:schemeClr val="tx1"/>
                          </a:solidFill>
                          <a:latin typeface="Cambria Math"/>
                        </a:rPr>
                        <m:t>+</m:t>
                      </m:r>
                      <m:sSub>
                        <m:sSubPr>
                          <m:ctrlPr>
                            <a:rPr kumimoji="1" lang="en-US" altLang="ja-JP" sz="2800" i="1" smtClean="0">
                              <a:solidFill>
                                <a:schemeClr val="tx1"/>
                              </a:solidFill>
                              <a:latin typeface="Cambria Math"/>
                            </a:rPr>
                          </m:ctrlPr>
                        </m:sSubPr>
                        <m:e>
                          <m:r>
                            <a:rPr kumimoji="1" lang="en-US" altLang="ja-JP" sz="2800" b="1" i="1" smtClean="0">
                              <a:solidFill>
                                <a:schemeClr val="tx1"/>
                              </a:solidFill>
                              <a:latin typeface="Cambria Math"/>
                            </a:rPr>
                            <m:t>𝒘</m:t>
                          </m:r>
                        </m:e>
                        <m:sub>
                          <m:r>
                            <a:rPr kumimoji="1" lang="en-US" altLang="ja-JP" sz="2800" b="1" i="1" smtClean="0">
                              <a:solidFill>
                                <a:schemeClr val="tx1"/>
                              </a:solidFill>
                              <a:latin typeface="Cambria Math"/>
                            </a:rPr>
                            <m:t>𝟑</m:t>
                          </m:r>
                        </m:sub>
                      </m:sSub>
                    </m:oMath>
                  </m:oMathPara>
                </a14:m>
                <a:endParaRPr kumimoji="1" lang="ja-JP" altLang="en-US" sz="2800" dirty="0">
                  <a:solidFill>
                    <a:schemeClr val="tx1"/>
                  </a:solidFill>
                </a:endParaRPr>
              </a:p>
            </p:txBody>
          </p:sp>
        </mc:Choice>
        <mc:Fallback xmlns="">
          <p:sp>
            <p:nvSpPr>
              <p:cNvPr id="19" name="テキスト ボックス 18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491016" y="4632581"/>
                <a:ext cx="785402" cy="536319"/>
              </a:xfrm>
              <a:prstGeom prst="rect">
                <a:avLst/>
              </a:prstGeom>
              <a:blipFill rotWithShape="1">
                <a:blip r:embed="rId20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ja-JP" alt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0" name="テキスト ボックス 19"/>
              <p:cNvSpPr txBox="1"/>
              <p:nvPr/>
            </p:nvSpPr>
            <p:spPr>
              <a:xfrm>
                <a:off x="2429018" y="4593403"/>
                <a:ext cx="497459" cy="649228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kumimoji="1" lang="ja-JP" altLang="en-US" sz="3600" i="1" smtClean="0">
                          <a:solidFill>
                            <a:schemeClr val="tx1"/>
                          </a:solidFill>
                          <a:latin typeface="Cambria Math"/>
                        </a:rPr>
                        <m:t>≑</m:t>
                      </m:r>
                    </m:oMath>
                  </m:oMathPara>
                </a14:m>
                <a:endParaRPr kumimoji="1" lang="ja-JP" altLang="en-US" sz="3600" dirty="0">
                  <a:solidFill>
                    <a:schemeClr val="tx1"/>
                  </a:solidFill>
                </a:endParaRPr>
              </a:p>
            </p:txBody>
          </p:sp>
        </mc:Choice>
        <mc:Fallback xmlns="">
          <p:sp>
            <p:nvSpPr>
              <p:cNvPr id="20" name="テキスト ボックス 19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429018" y="4593403"/>
                <a:ext cx="497459" cy="649228"/>
              </a:xfrm>
              <a:prstGeom prst="rect">
                <a:avLst/>
              </a:prstGeom>
              <a:blipFill rotWithShape="1">
                <a:blip r:embed="rId21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ja-JP" alt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21" name="角丸四角形 20"/>
          <p:cNvSpPr/>
          <p:nvPr/>
        </p:nvSpPr>
        <p:spPr bwMode="auto">
          <a:xfrm>
            <a:off x="3509283" y="4351610"/>
            <a:ext cx="698858" cy="1227330"/>
          </a:xfrm>
          <a:prstGeom prst="roundRect">
            <a:avLst/>
          </a:prstGeom>
          <a:solidFill>
            <a:srgbClr val="FFF3E7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1" lang="ja-JP" altLang="en-US" sz="1600" b="1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charset="0"/>
              <a:ea typeface="ＭＳ Ｐゴシック" pitchFamily="50" charset="-128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22" name="テキスト ボックス 21"/>
              <p:cNvSpPr txBox="1"/>
              <p:nvPr/>
            </p:nvSpPr>
            <p:spPr>
              <a:xfrm>
                <a:off x="3554998" y="4375553"/>
                <a:ext cx="660412" cy="1145314"/>
              </a:xfrm>
              <a:prstGeom prst="rect">
                <a:avLst/>
              </a:prstGeom>
              <a:noFill/>
              <a:ln w="6350">
                <a:noFill/>
              </a:ln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d>
                        <m:dPr>
                          <m:begChr m:val="["/>
                          <m:endChr m:val="]"/>
                          <m:ctrlPr>
                            <a:rPr kumimoji="1" lang="en-US" altLang="ja-JP" sz="1400" i="1" smtClean="0">
                              <a:latin typeface="Cambria Math"/>
                            </a:rPr>
                          </m:ctrlPr>
                        </m:dPr>
                        <m:e>
                          <m:m>
                            <m:mPr>
                              <m:mcs>
                                <m:mc>
                                  <m:mcPr>
                                    <m:count m:val="1"/>
                                    <m:mcJc m:val="center"/>
                                  </m:mcPr>
                                </m:mc>
                              </m:mcs>
                              <m:ctrlPr>
                                <a:rPr kumimoji="1" lang="en-US" altLang="ja-JP" sz="1400" i="1" smtClean="0">
                                  <a:latin typeface="Cambria Math"/>
                                </a:rPr>
                              </m:ctrlPr>
                            </m:mPr>
                            <m:mr>
                              <m:e>
                                <m:m>
                                  <m:mPr>
                                    <m:mcs>
                                      <m:mc>
                                        <m:mcPr>
                                          <m:count m:val="1"/>
                                          <m:mcJc m:val="center"/>
                                        </m:mcPr>
                                      </m:mc>
                                    </m:mcs>
                                    <m:ctrlPr>
                                      <a:rPr kumimoji="1" lang="en-US" altLang="ja-JP" sz="1400" i="1" smtClean="0">
                                        <a:latin typeface="Cambria Math"/>
                                      </a:rPr>
                                    </m:ctrlPr>
                                  </m:mPr>
                                  <m:mr>
                                    <m:e>
                                      <m:sSub>
                                        <m:sSubPr>
                                          <m:ctrlPr>
                                            <a:rPr lang="en-US" altLang="ja-JP" sz="1400" i="1">
                                              <a:latin typeface="Cambria Math"/>
                                            </a:rPr>
                                          </m:ctrlPr>
                                        </m:sSubPr>
                                        <m:e>
                                          <m:sSubSup>
                                            <m:sSubSupPr>
                                              <m:ctrlPr>
                                                <a:rPr lang="en-US" altLang="ja-JP" sz="1400" i="1">
                                                  <a:latin typeface="Cambria Math"/>
                                                </a:rPr>
                                              </m:ctrlPr>
                                            </m:sSubSupPr>
                                            <m:e>
                                              <m:r>
                                                <a:rPr lang="en-US" altLang="ja-JP" sz="1400" i="1">
                                                  <a:latin typeface="Cambria Math"/>
                                                </a:rPr>
                                                <m:t>𝑩</m:t>
                                              </m:r>
                                            </m:e>
                                            <m:sub>
                                              <m:r>
                                                <a:rPr lang="en-US" altLang="ja-JP" sz="1400" b="1" i="1" smtClean="0">
                                                  <a:latin typeface="Cambria Math"/>
                                                </a:rPr>
                                                <m:t>𝒑</m:t>
                                              </m:r>
                                            </m:sub>
                                            <m:sup>
                                              <m:r>
                                                <a:rPr lang="en-US" altLang="ja-JP" sz="1400" i="1">
                                                  <a:latin typeface="Cambria Math"/>
                                                </a:rPr>
                                                <m:t>𝟏</m:t>
                                              </m:r>
                                            </m:sup>
                                          </m:sSubSup>
                                        </m:e>
                                        <m:sub>
                                          <m:r>
                                            <a:rPr lang="en-US" altLang="ja-JP" sz="1400" i="1">
                                              <a:latin typeface="Cambria Math"/>
                                            </a:rPr>
                                            <m:t> </m:t>
                                          </m:r>
                                          <m:r>
                                            <a:rPr lang="en-US" altLang="ja-JP" sz="1400" i="1">
                                              <a:latin typeface="Cambria Math"/>
                                            </a:rPr>
                                            <m:t>𝟏</m:t>
                                          </m:r>
                                        </m:sub>
                                      </m:sSub>
                                    </m:e>
                                  </m:mr>
                                  <m:mr>
                                    <m:e>
                                      <m:sSub>
                                        <m:sSubPr>
                                          <m:ctrlPr>
                                            <a:rPr lang="en-US" altLang="ja-JP" sz="1400" i="1">
                                              <a:latin typeface="Cambria Math"/>
                                            </a:rPr>
                                          </m:ctrlPr>
                                        </m:sSubPr>
                                        <m:e>
                                          <m:sSubSup>
                                            <m:sSubSupPr>
                                              <m:ctrlPr>
                                                <a:rPr lang="en-US" altLang="ja-JP" sz="1400" i="1">
                                                  <a:latin typeface="Cambria Math"/>
                                                </a:rPr>
                                              </m:ctrlPr>
                                            </m:sSubSupPr>
                                            <m:e>
                                              <m:r>
                                                <a:rPr lang="en-US" altLang="ja-JP" sz="1400" i="1">
                                                  <a:latin typeface="Cambria Math"/>
                                                </a:rPr>
                                                <m:t>𝑩</m:t>
                                              </m:r>
                                            </m:e>
                                            <m:sub>
                                              <m:r>
                                                <a:rPr lang="en-US" altLang="ja-JP" sz="1400" b="1" i="1" smtClean="0">
                                                  <a:latin typeface="Cambria Math"/>
                                                </a:rPr>
                                                <m:t>𝒑</m:t>
                                              </m:r>
                                            </m:sub>
                                            <m:sup>
                                              <m:r>
                                                <a:rPr lang="en-US" altLang="ja-JP" sz="1400" i="1">
                                                  <a:latin typeface="Cambria Math"/>
                                                </a:rPr>
                                                <m:t>𝟏</m:t>
                                              </m:r>
                                            </m:sup>
                                          </m:sSubSup>
                                        </m:e>
                                        <m:sub>
                                          <m:r>
                                            <a:rPr lang="en-US" altLang="ja-JP" sz="1400" i="1">
                                              <a:latin typeface="Cambria Math"/>
                                            </a:rPr>
                                            <m:t> </m:t>
                                          </m:r>
                                          <m:r>
                                            <a:rPr lang="en-US" altLang="ja-JP" sz="1400" b="1" i="1" smtClean="0">
                                              <a:latin typeface="Cambria Math"/>
                                            </a:rPr>
                                            <m:t>𝟐</m:t>
                                          </m:r>
                                        </m:sub>
                                      </m:sSub>
                                    </m:e>
                                  </m:mr>
                                </m:m>
                              </m:e>
                            </m:mr>
                            <m:mr>
                              <m:e>
                                <m:m>
                                  <m:mPr>
                                    <m:mcs>
                                      <m:mc>
                                        <m:mcPr>
                                          <m:count m:val="1"/>
                                          <m:mcJc m:val="center"/>
                                        </m:mcPr>
                                      </m:mc>
                                    </m:mcs>
                                    <m:ctrlPr>
                                      <a:rPr kumimoji="1" lang="en-US" altLang="ja-JP" sz="1400" i="1" smtClean="0">
                                        <a:latin typeface="Cambria Math"/>
                                      </a:rPr>
                                    </m:ctrlPr>
                                  </m:mPr>
                                  <m:mr>
                                    <m:e>
                                      <m:r>
                                        <a:rPr kumimoji="1" lang="en-US" altLang="ja-JP" sz="1400" b="1" i="1" smtClean="0">
                                          <a:latin typeface="Cambria Math"/>
                                        </a:rPr>
                                        <m:t>⋮</m:t>
                                      </m:r>
                                    </m:e>
                                  </m:mr>
                                  <m:mr>
                                    <m:e>
                                      <m:sSub>
                                        <m:sSubPr>
                                          <m:ctrlPr>
                                            <a:rPr lang="en-US" altLang="ja-JP" sz="1400" i="1">
                                              <a:latin typeface="Cambria Math"/>
                                            </a:rPr>
                                          </m:ctrlPr>
                                        </m:sSubPr>
                                        <m:e>
                                          <m:sSubSup>
                                            <m:sSubSupPr>
                                              <m:ctrlPr>
                                                <a:rPr lang="en-US" altLang="ja-JP" sz="1400" i="1">
                                                  <a:latin typeface="Cambria Math"/>
                                                </a:rPr>
                                              </m:ctrlPr>
                                            </m:sSubSupPr>
                                            <m:e>
                                              <m:r>
                                                <a:rPr lang="en-US" altLang="ja-JP" sz="1400" i="1">
                                                  <a:latin typeface="Cambria Math"/>
                                                </a:rPr>
                                                <m:t>𝑩</m:t>
                                              </m:r>
                                            </m:e>
                                            <m:sub>
                                              <m:r>
                                                <a:rPr lang="en-US" altLang="ja-JP" sz="1400" b="1" i="1" smtClean="0">
                                                  <a:latin typeface="Cambria Math"/>
                                                </a:rPr>
                                                <m:t>𝒑</m:t>
                                              </m:r>
                                            </m:sub>
                                            <m:sup>
                                              <m:r>
                                                <a:rPr lang="en-US" altLang="ja-JP" sz="1400" i="1">
                                                  <a:latin typeface="Cambria Math"/>
                                                </a:rPr>
                                                <m:t>𝟏</m:t>
                                              </m:r>
                                            </m:sup>
                                          </m:sSubSup>
                                        </m:e>
                                        <m:sub>
                                          <m:r>
                                            <a:rPr lang="en-US" altLang="ja-JP" sz="1400" i="1">
                                              <a:latin typeface="Cambria Math"/>
                                            </a:rPr>
                                            <m:t> </m:t>
                                          </m:r>
                                          <m:r>
                                            <a:rPr lang="en-US" altLang="ja-JP" sz="1400" b="1" i="1" smtClean="0">
                                              <a:latin typeface="Cambria Math"/>
                                            </a:rPr>
                                            <m:t> </m:t>
                                          </m:r>
                                          <m:r>
                                            <a:rPr lang="en-US" altLang="ja-JP" sz="1400" b="1" i="1" smtClean="0">
                                              <a:latin typeface="Cambria Math"/>
                                            </a:rPr>
                                            <m:t>𝑴</m:t>
                                          </m:r>
                                        </m:sub>
                                      </m:sSub>
                                    </m:e>
                                  </m:mr>
                                </m:m>
                              </m:e>
                            </m:mr>
                          </m:m>
                        </m:e>
                      </m:d>
                    </m:oMath>
                  </m:oMathPara>
                </a14:m>
                <a:endParaRPr kumimoji="1" lang="en-US" altLang="ja-JP" sz="1400" dirty="0" smtClean="0"/>
              </a:p>
            </p:txBody>
          </p:sp>
        </mc:Choice>
        <mc:Fallback xmlns="">
          <p:sp>
            <p:nvSpPr>
              <p:cNvPr id="22" name="テキスト ボックス 21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554998" y="4375553"/>
                <a:ext cx="660412" cy="1145314"/>
              </a:xfrm>
              <a:prstGeom prst="rect">
                <a:avLst/>
              </a:prstGeom>
              <a:blipFill rotWithShape="1">
                <a:blip r:embed="rId22"/>
                <a:stretch>
                  <a:fillRect/>
                </a:stretch>
              </a:blipFill>
              <a:ln w="6350">
                <a:noFill/>
              </a:ln>
            </p:spPr>
            <p:txBody>
              <a:bodyPr/>
              <a:lstStyle/>
              <a:p>
                <a:r>
                  <a:rPr lang="ja-JP" alt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23" name="角丸四角形 22"/>
          <p:cNvSpPr/>
          <p:nvPr/>
        </p:nvSpPr>
        <p:spPr bwMode="auto">
          <a:xfrm>
            <a:off x="5513541" y="4351611"/>
            <a:ext cx="698858" cy="1223576"/>
          </a:xfrm>
          <a:prstGeom prst="roundRect">
            <a:avLst/>
          </a:prstGeom>
          <a:solidFill>
            <a:srgbClr val="FFF3E7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1" lang="ja-JP" altLang="en-US" sz="1600" b="1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charset="0"/>
              <a:ea typeface="ＭＳ Ｐゴシック" pitchFamily="50" charset="-128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24" name="テキスト ボックス 23"/>
              <p:cNvSpPr txBox="1"/>
              <p:nvPr/>
            </p:nvSpPr>
            <p:spPr>
              <a:xfrm>
                <a:off x="5559257" y="4371800"/>
                <a:ext cx="660412" cy="1145314"/>
              </a:xfrm>
              <a:prstGeom prst="rect">
                <a:avLst/>
              </a:prstGeom>
              <a:noFill/>
              <a:ln w="6350">
                <a:noFill/>
              </a:ln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d>
                        <m:dPr>
                          <m:begChr m:val="["/>
                          <m:endChr m:val="]"/>
                          <m:ctrlPr>
                            <a:rPr kumimoji="1" lang="en-US" altLang="ja-JP" sz="1400" i="1" smtClean="0">
                              <a:latin typeface="Cambria Math"/>
                            </a:rPr>
                          </m:ctrlPr>
                        </m:dPr>
                        <m:e>
                          <m:m>
                            <m:mPr>
                              <m:mcs>
                                <m:mc>
                                  <m:mcPr>
                                    <m:count m:val="1"/>
                                    <m:mcJc m:val="center"/>
                                  </m:mcPr>
                                </m:mc>
                              </m:mcs>
                              <m:ctrlPr>
                                <a:rPr kumimoji="1" lang="en-US" altLang="ja-JP" sz="1400" i="1" smtClean="0">
                                  <a:latin typeface="Cambria Math"/>
                                </a:rPr>
                              </m:ctrlPr>
                            </m:mPr>
                            <m:mr>
                              <m:e>
                                <m:m>
                                  <m:mPr>
                                    <m:mcs>
                                      <m:mc>
                                        <m:mcPr>
                                          <m:count m:val="1"/>
                                          <m:mcJc m:val="center"/>
                                        </m:mcPr>
                                      </m:mc>
                                    </m:mcs>
                                    <m:ctrlPr>
                                      <a:rPr kumimoji="1" lang="en-US" altLang="ja-JP" sz="1400" i="1" smtClean="0">
                                        <a:latin typeface="Cambria Math"/>
                                      </a:rPr>
                                    </m:ctrlPr>
                                  </m:mPr>
                                  <m:mr>
                                    <m:e>
                                      <m:sSub>
                                        <m:sSubPr>
                                          <m:ctrlPr>
                                            <a:rPr lang="en-US" altLang="ja-JP" sz="1400" i="1">
                                              <a:latin typeface="Cambria Math"/>
                                            </a:rPr>
                                          </m:ctrlPr>
                                        </m:sSubPr>
                                        <m:e>
                                          <m:sSubSup>
                                            <m:sSubSupPr>
                                              <m:ctrlPr>
                                                <a:rPr lang="en-US" altLang="ja-JP" sz="1400" i="1">
                                                  <a:latin typeface="Cambria Math"/>
                                                </a:rPr>
                                              </m:ctrlPr>
                                            </m:sSubSupPr>
                                            <m:e>
                                              <m:r>
                                                <a:rPr lang="en-US" altLang="ja-JP" sz="1400" i="1">
                                                  <a:latin typeface="Cambria Math"/>
                                                </a:rPr>
                                                <m:t>𝑩</m:t>
                                              </m:r>
                                            </m:e>
                                            <m:sub>
                                              <m:r>
                                                <a:rPr lang="en-US" altLang="ja-JP" sz="1400" b="1" i="1" smtClean="0">
                                                  <a:latin typeface="Cambria Math"/>
                                                </a:rPr>
                                                <m:t>𝒑</m:t>
                                              </m:r>
                                            </m:sub>
                                            <m:sup>
                                              <m:r>
                                                <a:rPr lang="en-US" altLang="ja-JP" sz="1400" b="1" i="1" smtClean="0">
                                                  <a:latin typeface="Cambria Math"/>
                                                </a:rPr>
                                                <m:t>𝟐</m:t>
                                              </m:r>
                                            </m:sup>
                                          </m:sSubSup>
                                        </m:e>
                                        <m:sub>
                                          <m:r>
                                            <a:rPr lang="en-US" altLang="ja-JP" sz="1400" i="1">
                                              <a:latin typeface="Cambria Math"/>
                                            </a:rPr>
                                            <m:t> </m:t>
                                          </m:r>
                                          <m:r>
                                            <a:rPr lang="en-US" altLang="ja-JP" sz="1400" i="1">
                                              <a:latin typeface="Cambria Math"/>
                                            </a:rPr>
                                            <m:t>𝟏</m:t>
                                          </m:r>
                                        </m:sub>
                                      </m:sSub>
                                    </m:e>
                                  </m:mr>
                                  <m:mr>
                                    <m:e>
                                      <m:sSub>
                                        <m:sSubPr>
                                          <m:ctrlPr>
                                            <a:rPr lang="en-US" altLang="ja-JP" sz="1400" i="1">
                                              <a:latin typeface="Cambria Math"/>
                                            </a:rPr>
                                          </m:ctrlPr>
                                        </m:sSubPr>
                                        <m:e>
                                          <m:sSubSup>
                                            <m:sSubSupPr>
                                              <m:ctrlPr>
                                                <a:rPr lang="en-US" altLang="ja-JP" sz="1400" i="1">
                                                  <a:latin typeface="Cambria Math"/>
                                                </a:rPr>
                                              </m:ctrlPr>
                                            </m:sSubSupPr>
                                            <m:e>
                                              <m:r>
                                                <a:rPr lang="en-US" altLang="ja-JP" sz="1400" i="1">
                                                  <a:latin typeface="Cambria Math"/>
                                                </a:rPr>
                                                <m:t>𝑩</m:t>
                                              </m:r>
                                            </m:e>
                                            <m:sub>
                                              <m:r>
                                                <a:rPr lang="en-US" altLang="ja-JP" sz="1400" b="1" i="1" smtClean="0">
                                                  <a:latin typeface="Cambria Math"/>
                                                </a:rPr>
                                                <m:t>𝒑</m:t>
                                              </m:r>
                                            </m:sub>
                                            <m:sup>
                                              <m:r>
                                                <a:rPr lang="en-US" altLang="ja-JP" sz="1400" b="1" i="1" smtClean="0">
                                                  <a:latin typeface="Cambria Math"/>
                                                </a:rPr>
                                                <m:t>𝟐</m:t>
                                              </m:r>
                                            </m:sup>
                                          </m:sSubSup>
                                        </m:e>
                                        <m:sub>
                                          <m:r>
                                            <a:rPr lang="en-US" altLang="ja-JP" sz="1400" i="1">
                                              <a:latin typeface="Cambria Math"/>
                                            </a:rPr>
                                            <m:t> </m:t>
                                          </m:r>
                                          <m:r>
                                            <a:rPr lang="en-US" altLang="ja-JP" sz="1400" b="1" i="1" smtClean="0">
                                              <a:latin typeface="Cambria Math"/>
                                            </a:rPr>
                                            <m:t>𝟐</m:t>
                                          </m:r>
                                        </m:sub>
                                      </m:sSub>
                                    </m:e>
                                  </m:mr>
                                </m:m>
                              </m:e>
                            </m:mr>
                            <m:mr>
                              <m:e>
                                <m:m>
                                  <m:mPr>
                                    <m:mcs>
                                      <m:mc>
                                        <m:mcPr>
                                          <m:count m:val="1"/>
                                          <m:mcJc m:val="center"/>
                                        </m:mcPr>
                                      </m:mc>
                                    </m:mcs>
                                    <m:ctrlPr>
                                      <a:rPr kumimoji="1" lang="en-US" altLang="ja-JP" sz="1400" i="1" smtClean="0">
                                        <a:latin typeface="Cambria Math"/>
                                      </a:rPr>
                                    </m:ctrlPr>
                                  </m:mPr>
                                  <m:mr>
                                    <m:e>
                                      <m:r>
                                        <a:rPr kumimoji="1" lang="en-US" altLang="ja-JP" sz="1400" b="1" i="1" smtClean="0">
                                          <a:latin typeface="Cambria Math"/>
                                        </a:rPr>
                                        <m:t>⋮</m:t>
                                      </m:r>
                                    </m:e>
                                  </m:mr>
                                  <m:mr>
                                    <m:e>
                                      <m:sSub>
                                        <m:sSubPr>
                                          <m:ctrlPr>
                                            <a:rPr lang="en-US" altLang="ja-JP" sz="1400" i="1">
                                              <a:latin typeface="Cambria Math"/>
                                            </a:rPr>
                                          </m:ctrlPr>
                                        </m:sSubPr>
                                        <m:e>
                                          <m:sSubSup>
                                            <m:sSubSupPr>
                                              <m:ctrlPr>
                                                <a:rPr lang="en-US" altLang="ja-JP" sz="1400" i="1" smtClean="0">
                                                  <a:latin typeface="Cambria Math"/>
                                                </a:rPr>
                                              </m:ctrlPr>
                                            </m:sSubSupPr>
                                            <m:e>
                                              <m:r>
                                                <a:rPr lang="en-US" altLang="ja-JP" sz="1400" i="1">
                                                  <a:latin typeface="Cambria Math"/>
                                                </a:rPr>
                                                <m:t>𝑩</m:t>
                                              </m:r>
                                            </m:e>
                                            <m:sub>
                                              <m:r>
                                                <a:rPr lang="en-US" altLang="ja-JP" sz="1400" b="1" i="1" smtClean="0">
                                                  <a:latin typeface="Cambria Math"/>
                                                </a:rPr>
                                                <m:t>𝒑</m:t>
                                              </m:r>
                                            </m:sub>
                                            <m:sup>
                                              <m:r>
                                                <a:rPr lang="en-US" altLang="ja-JP" sz="1400" b="1" i="1" smtClean="0">
                                                  <a:latin typeface="Cambria Math"/>
                                                </a:rPr>
                                                <m:t>𝟐</m:t>
                                              </m:r>
                                            </m:sup>
                                          </m:sSubSup>
                                        </m:e>
                                        <m:sub>
                                          <m:r>
                                            <a:rPr lang="en-US" altLang="ja-JP" sz="1400" i="1">
                                              <a:latin typeface="Cambria Math"/>
                                            </a:rPr>
                                            <m:t> </m:t>
                                          </m:r>
                                          <m:r>
                                            <a:rPr lang="en-US" altLang="ja-JP" sz="1400" b="1" i="1" smtClean="0">
                                              <a:latin typeface="Cambria Math"/>
                                            </a:rPr>
                                            <m:t> </m:t>
                                          </m:r>
                                          <m:r>
                                            <a:rPr lang="en-US" altLang="ja-JP" sz="1400" b="1" i="1" smtClean="0">
                                              <a:latin typeface="Cambria Math"/>
                                            </a:rPr>
                                            <m:t>𝑴</m:t>
                                          </m:r>
                                        </m:sub>
                                      </m:sSub>
                                    </m:e>
                                  </m:mr>
                                </m:m>
                              </m:e>
                            </m:mr>
                          </m:m>
                        </m:e>
                      </m:d>
                    </m:oMath>
                  </m:oMathPara>
                </a14:m>
                <a:endParaRPr kumimoji="1" lang="en-US" altLang="ja-JP" sz="1400" dirty="0" smtClean="0"/>
              </a:p>
            </p:txBody>
          </p:sp>
        </mc:Choice>
        <mc:Fallback xmlns="">
          <p:sp>
            <p:nvSpPr>
              <p:cNvPr id="24" name="テキスト ボックス 23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559257" y="4371800"/>
                <a:ext cx="660412" cy="1145314"/>
              </a:xfrm>
              <a:prstGeom prst="rect">
                <a:avLst/>
              </a:prstGeom>
              <a:blipFill rotWithShape="1">
                <a:blip r:embed="rId23"/>
                <a:stretch>
                  <a:fillRect/>
                </a:stretch>
              </a:blipFill>
              <a:ln w="6350">
                <a:noFill/>
              </a:ln>
            </p:spPr>
            <p:txBody>
              <a:bodyPr/>
              <a:lstStyle/>
              <a:p>
                <a:r>
                  <a:rPr lang="ja-JP" alt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25" name="角丸四角形 24"/>
          <p:cNvSpPr/>
          <p:nvPr/>
        </p:nvSpPr>
        <p:spPr bwMode="auto">
          <a:xfrm>
            <a:off x="7431895" y="4344561"/>
            <a:ext cx="698858" cy="1232292"/>
          </a:xfrm>
          <a:prstGeom prst="roundRect">
            <a:avLst/>
          </a:prstGeom>
          <a:solidFill>
            <a:srgbClr val="FFF3E7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1" lang="ja-JP" altLang="en-US" sz="1600" b="1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charset="0"/>
              <a:ea typeface="ＭＳ Ｐゴシック" pitchFamily="50" charset="-128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26" name="テキスト ボックス 25"/>
              <p:cNvSpPr txBox="1"/>
              <p:nvPr/>
            </p:nvSpPr>
            <p:spPr>
              <a:xfrm>
                <a:off x="7477610" y="4373467"/>
                <a:ext cx="660412" cy="1145314"/>
              </a:xfrm>
              <a:prstGeom prst="rect">
                <a:avLst/>
              </a:prstGeom>
              <a:noFill/>
              <a:ln w="6350">
                <a:noFill/>
              </a:ln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d>
                        <m:dPr>
                          <m:begChr m:val="["/>
                          <m:endChr m:val="]"/>
                          <m:ctrlPr>
                            <a:rPr kumimoji="1" lang="en-US" altLang="ja-JP" sz="1400" i="1" smtClean="0">
                              <a:latin typeface="Cambria Math"/>
                            </a:rPr>
                          </m:ctrlPr>
                        </m:dPr>
                        <m:e>
                          <m:m>
                            <m:mPr>
                              <m:mcs>
                                <m:mc>
                                  <m:mcPr>
                                    <m:count m:val="1"/>
                                    <m:mcJc m:val="center"/>
                                  </m:mcPr>
                                </m:mc>
                              </m:mcs>
                              <m:ctrlPr>
                                <a:rPr kumimoji="1" lang="en-US" altLang="ja-JP" sz="1400" i="1" smtClean="0">
                                  <a:latin typeface="Cambria Math"/>
                                </a:rPr>
                              </m:ctrlPr>
                            </m:mPr>
                            <m:mr>
                              <m:e>
                                <m:m>
                                  <m:mPr>
                                    <m:mcs>
                                      <m:mc>
                                        <m:mcPr>
                                          <m:count m:val="1"/>
                                          <m:mcJc m:val="center"/>
                                        </m:mcPr>
                                      </m:mc>
                                    </m:mcs>
                                    <m:ctrlPr>
                                      <a:rPr kumimoji="1" lang="en-US" altLang="ja-JP" sz="1400" i="1" smtClean="0">
                                        <a:latin typeface="Cambria Math"/>
                                      </a:rPr>
                                    </m:ctrlPr>
                                  </m:mPr>
                                  <m:mr>
                                    <m:e>
                                      <m:sSub>
                                        <m:sSubPr>
                                          <m:ctrlPr>
                                            <a:rPr lang="en-US" altLang="ja-JP" sz="1400" i="1">
                                              <a:latin typeface="Cambria Math"/>
                                            </a:rPr>
                                          </m:ctrlPr>
                                        </m:sSubPr>
                                        <m:e>
                                          <m:sSubSup>
                                            <m:sSubSupPr>
                                              <m:ctrlPr>
                                                <a:rPr lang="en-US" altLang="ja-JP" sz="1400" i="1">
                                                  <a:latin typeface="Cambria Math"/>
                                                </a:rPr>
                                              </m:ctrlPr>
                                            </m:sSubSupPr>
                                            <m:e>
                                              <m:r>
                                                <a:rPr lang="en-US" altLang="ja-JP" sz="1400" i="1">
                                                  <a:latin typeface="Cambria Math"/>
                                                </a:rPr>
                                                <m:t>𝑩</m:t>
                                              </m:r>
                                            </m:e>
                                            <m:sub>
                                              <m:r>
                                                <a:rPr lang="en-US" altLang="ja-JP" sz="1400" b="1" i="1" smtClean="0">
                                                  <a:latin typeface="Cambria Math"/>
                                                </a:rPr>
                                                <m:t>𝒑</m:t>
                                              </m:r>
                                            </m:sub>
                                            <m:sup>
                                              <m:r>
                                                <a:rPr lang="en-US" altLang="ja-JP" sz="1400" b="1" i="1" smtClean="0">
                                                  <a:latin typeface="Cambria Math"/>
                                                </a:rPr>
                                                <m:t>𝟑</m:t>
                                              </m:r>
                                            </m:sup>
                                          </m:sSubSup>
                                        </m:e>
                                        <m:sub>
                                          <m:r>
                                            <a:rPr lang="en-US" altLang="ja-JP" sz="1400" i="1">
                                              <a:latin typeface="Cambria Math"/>
                                            </a:rPr>
                                            <m:t> </m:t>
                                          </m:r>
                                          <m:r>
                                            <a:rPr lang="en-US" altLang="ja-JP" sz="1400" i="1">
                                              <a:latin typeface="Cambria Math"/>
                                            </a:rPr>
                                            <m:t>𝟏</m:t>
                                          </m:r>
                                        </m:sub>
                                      </m:sSub>
                                    </m:e>
                                  </m:mr>
                                  <m:mr>
                                    <m:e>
                                      <m:sSub>
                                        <m:sSubPr>
                                          <m:ctrlPr>
                                            <a:rPr lang="en-US" altLang="ja-JP" sz="1400" i="1">
                                              <a:latin typeface="Cambria Math"/>
                                            </a:rPr>
                                          </m:ctrlPr>
                                        </m:sSubPr>
                                        <m:e>
                                          <m:sSubSup>
                                            <m:sSubSupPr>
                                              <m:ctrlPr>
                                                <a:rPr lang="en-US" altLang="ja-JP" sz="1400" i="1">
                                                  <a:latin typeface="Cambria Math"/>
                                                </a:rPr>
                                              </m:ctrlPr>
                                            </m:sSubSupPr>
                                            <m:e>
                                              <m:r>
                                                <a:rPr lang="en-US" altLang="ja-JP" sz="1400" i="1">
                                                  <a:latin typeface="Cambria Math"/>
                                                </a:rPr>
                                                <m:t>𝑩</m:t>
                                              </m:r>
                                            </m:e>
                                            <m:sub>
                                              <m:r>
                                                <a:rPr lang="en-US" altLang="ja-JP" sz="1400" b="1" i="1" smtClean="0">
                                                  <a:latin typeface="Cambria Math"/>
                                                </a:rPr>
                                                <m:t>𝒑</m:t>
                                              </m:r>
                                            </m:sub>
                                            <m:sup>
                                              <m:r>
                                                <a:rPr lang="en-US" altLang="ja-JP" sz="1400" b="1" i="1" smtClean="0">
                                                  <a:latin typeface="Cambria Math"/>
                                                </a:rPr>
                                                <m:t>𝟑</m:t>
                                              </m:r>
                                            </m:sup>
                                          </m:sSubSup>
                                        </m:e>
                                        <m:sub>
                                          <m:r>
                                            <a:rPr lang="en-US" altLang="ja-JP" sz="1400" i="1">
                                              <a:latin typeface="Cambria Math"/>
                                            </a:rPr>
                                            <m:t> </m:t>
                                          </m:r>
                                          <m:r>
                                            <a:rPr lang="en-US" altLang="ja-JP" sz="1400" b="1" i="1" smtClean="0">
                                              <a:latin typeface="Cambria Math"/>
                                            </a:rPr>
                                            <m:t>𝟐</m:t>
                                          </m:r>
                                        </m:sub>
                                      </m:sSub>
                                    </m:e>
                                  </m:mr>
                                </m:m>
                              </m:e>
                            </m:mr>
                            <m:mr>
                              <m:e>
                                <m:m>
                                  <m:mPr>
                                    <m:mcs>
                                      <m:mc>
                                        <m:mcPr>
                                          <m:count m:val="1"/>
                                          <m:mcJc m:val="center"/>
                                        </m:mcPr>
                                      </m:mc>
                                    </m:mcs>
                                    <m:ctrlPr>
                                      <a:rPr kumimoji="1" lang="en-US" altLang="ja-JP" sz="1400" i="1" smtClean="0">
                                        <a:latin typeface="Cambria Math"/>
                                      </a:rPr>
                                    </m:ctrlPr>
                                  </m:mPr>
                                  <m:mr>
                                    <m:e>
                                      <m:r>
                                        <a:rPr kumimoji="1" lang="en-US" altLang="ja-JP" sz="1400" b="1" i="1" smtClean="0">
                                          <a:latin typeface="Cambria Math"/>
                                        </a:rPr>
                                        <m:t>⋮</m:t>
                                      </m:r>
                                    </m:e>
                                  </m:mr>
                                  <m:mr>
                                    <m:e>
                                      <m:sSub>
                                        <m:sSubPr>
                                          <m:ctrlPr>
                                            <a:rPr lang="en-US" altLang="ja-JP" sz="1400" i="1">
                                              <a:latin typeface="Cambria Math"/>
                                            </a:rPr>
                                          </m:ctrlPr>
                                        </m:sSubPr>
                                        <m:e>
                                          <m:sSubSup>
                                            <m:sSubSupPr>
                                              <m:ctrlPr>
                                                <a:rPr lang="en-US" altLang="ja-JP" sz="1400" i="1">
                                                  <a:latin typeface="Cambria Math"/>
                                                </a:rPr>
                                              </m:ctrlPr>
                                            </m:sSubSupPr>
                                            <m:e>
                                              <m:r>
                                                <a:rPr lang="en-US" altLang="ja-JP" sz="1400" i="1">
                                                  <a:latin typeface="Cambria Math"/>
                                                </a:rPr>
                                                <m:t>𝑩</m:t>
                                              </m:r>
                                            </m:e>
                                            <m:sub>
                                              <m:r>
                                                <a:rPr lang="en-US" altLang="ja-JP" sz="1400" b="1" i="1" smtClean="0">
                                                  <a:latin typeface="Cambria Math"/>
                                                </a:rPr>
                                                <m:t>𝒑</m:t>
                                              </m:r>
                                            </m:sub>
                                            <m:sup>
                                              <m:r>
                                                <a:rPr lang="en-US" altLang="ja-JP" sz="1400" b="1" i="1" smtClean="0">
                                                  <a:latin typeface="Cambria Math"/>
                                                </a:rPr>
                                                <m:t>𝟑</m:t>
                                              </m:r>
                                            </m:sup>
                                          </m:sSubSup>
                                        </m:e>
                                        <m:sub>
                                          <m:r>
                                            <a:rPr lang="en-US" altLang="ja-JP" sz="1400" i="1">
                                              <a:latin typeface="Cambria Math"/>
                                            </a:rPr>
                                            <m:t> </m:t>
                                          </m:r>
                                          <m:r>
                                            <a:rPr lang="en-US" altLang="ja-JP" sz="1400" b="1" i="1" smtClean="0">
                                              <a:latin typeface="Cambria Math"/>
                                            </a:rPr>
                                            <m:t> </m:t>
                                          </m:r>
                                          <m:r>
                                            <a:rPr lang="en-US" altLang="ja-JP" sz="1400" b="1" i="1" smtClean="0">
                                              <a:latin typeface="Cambria Math"/>
                                            </a:rPr>
                                            <m:t>𝑴</m:t>
                                          </m:r>
                                        </m:sub>
                                      </m:sSub>
                                    </m:e>
                                  </m:mr>
                                </m:m>
                              </m:e>
                            </m:mr>
                          </m:m>
                        </m:e>
                      </m:d>
                    </m:oMath>
                  </m:oMathPara>
                </a14:m>
                <a:endParaRPr kumimoji="1" lang="en-US" altLang="ja-JP" sz="1400" dirty="0" smtClean="0"/>
              </a:p>
            </p:txBody>
          </p:sp>
        </mc:Choice>
        <mc:Fallback xmlns="">
          <p:sp>
            <p:nvSpPr>
              <p:cNvPr id="26" name="テキスト ボックス 25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477610" y="4373467"/>
                <a:ext cx="660412" cy="1145314"/>
              </a:xfrm>
              <a:prstGeom prst="rect">
                <a:avLst/>
              </a:prstGeom>
              <a:blipFill rotWithShape="1">
                <a:blip r:embed="rId24"/>
                <a:stretch>
                  <a:fillRect/>
                </a:stretch>
              </a:blipFill>
              <a:ln w="6350">
                <a:noFill/>
              </a:ln>
            </p:spPr>
            <p:txBody>
              <a:bodyPr/>
              <a:lstStyle/>
              <a:p>
                <a:r>
                  <a:rPr lang="ja-JP" alt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27" name="角丸四角形 26"/>
          <p:cNvSpPr/>
          <p:nvPr/>
        </p:nvSpPr>
        <p:spPr bwMode="auto">
          <a:xfrm>
            <a:off x="5532336" y="2352178"/>
            <a:ext cx="664950" cy="1200878"/>
          </a:xfrm>
          <a:prstGeom prst="roundRect">
            <a:avLst/>
          </a:prstGeom>
          <a:solidFill>
            <a:srgbClr val="EFE8FE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1" lang="ja-JP" altLang="en-US" sz="1600" b="1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charset="0"/>
              <a:ea typeface="ＭＳ Ｐゴシック" pitchFamily="50" charset="-128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28" name="テキスト ボックス 27"/>
              <p:cNvSpPr txBox="1"/>
              <p:nvPr/>
            </p:nvSpPr>
            <p:spPr>
              <a:xfrm>
                <a:off x="5559650" y="2360555"/>
                <a:ext cx="660412" cy="1154321"/>
              </a:xfrm>
              <a:prstGeom prst="rect">
                <a:avLst/>
              </a:prstGeom>
              <a:noFill/>
              <a:ln w="6350">
                <a:noFill/>
              </a:ln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d>
                        <m:dPr>
                          <m:begChr m:val="["/>
                          <m:endChr m:val="]"/>
                          <m:ctrlPr>
                            <a:rPr kumimoji="1" lang="en-US" altLang="ja-JP" sz="1400" i="1" smtClean="0">
                              <a:latin typeface="Cambria Math"/>
                            </a:rPr>
                          </m:ctrlPr>
                        </m:dPr>
                        <m:e>
                          <m:m>
                            <m:mPr>
                              <m:mcs>
                                <m:mc>
                                  <m:mcPr>
                                    <m:count m:val="1"/>
                                    <m:mcJc m:val="center"/>
                                  </m:mcPr>
                                </m:mc>
                              </m:mcs>
                              <m:ctrlPr>
                                <a:rPr kumimoji="1" lang="en-US" altLang="ja-JP" sz="1400" i="1" smtClean="0">
                                  <a:latin typeface="Cambria Math"/>
                                </a:rPr>
                              </m:ctrlPr>
                            </m:mPr>
                            <m:mr>
                              <m:e>
                                <m:m>
                                  <m:mPr>
                                    <m:mcs>
                                      <m:mc>
                                        <m:mcPr>
                                          <m:count m:val="1"/>
                                          <m:mcJc m:val="center"/>
                                        </m:mcPr>
                                      </m:mc>
                                    </m:mcs>
                                    <m:ctrlPr>
                                      <a:rPr kumimoji="1" lang="en-US" altLang="ja-JP" sz="1400" i="1" smtClean="0">
                                        <a:latin typeface="Cambria Math"/>
                                      </a:rPr>
                                    </m:ctrlPr>
                                  </m:mPr>
                                  <m:mr>
                                    <m:e>
                                      <m:sSub>
                                        <m:sSubPr>
                                          <m:ctrlPr>
                                            <a:rPr lang="en-US" altLang="ja-JP" sz="1400" i="1">
                                              <a:latin typeface="Cambria Math"/>
                                            </a:rPr>
                                          </m:ctrlPr>
                                        </m:sSubPr>
                                        <m:e>
                                          <m:sSubSup>
                                            <m:sSubSupPr>
                                              <m:ctrlPr>
                                                <a:rPr lang="en-US" altLang="ja-JP" sz="1400" i="1">
                                                  <a:latin typeface="Cambria Math"/>
                                                </a:rPr>
                                              </m:ctrlPr>
                                            </m:sSubSupPr>
                                            <m:e>
                                              <m:r>
                                                <a:rPr lang="en-US" altLang="ja-JP" sz="1400" i="1">
                                                  <a:latin typeface="Cambria Math"/>
                                                </a:rPr>
                                                <m:t>𝑩</m:t>
                                              </m:r>
                                            </m:e>
                                            <m:sub>
                                              <m:r>
                                                <a:rPr lang="en-US" altLang="ja-JP" sz="1400" b="1" i="1" smtClean="0">
                                                  <a:latin typeface="Cambria Math"/>
                                                </a:rPr>
                                                <m:t>𝒅</m:t>
                                              </m:r>
                                            </m:sub>
                                            <m:sup>
                                              <m:r>
                                                <a:rPr lang="en-US" altLang="ja-JP" sz="1400" b="1" i="1" smtClean="0">
                                                  <a:latin typeface="Cambria Math"/>
                                                </a:rPr>
                                                <m:t>𝟐</m:t>
                                              </m:r>
                                            </m:sup>
                                          </m:sSubSup>
                                        </m:e>
                                        <m:sub>
                                          <m:r>
                                            <a:rPr lang="en-US" altLang="ja-JP" sz="1400" i="1">
                                              <a:latin typeface="Cambria Math"/>
                                            </a:rPr>
                                            <m:t> </m:t>
                                          </m:r>
                                          <m:r>
                                            <a:rPr lang="en-US" altLang="ja-JP" sz="1400" i="1">
                                              <a:latin typeface="Cambria Math"/>
                                            </a:rPr>
                                            <m:t>𝟏</m:t>
                                          </m:r>
                                        </m:sub>
                                      </m:sSub>
                                    </m:e>
                                  </m:mr>
                                  <m:mr>
                                    <m:e>
                                      <m:sSub>
                                        <m:sSubPr>
                                          <m:ctrlPr>
                                            <a:rPr lang="en-US" altLang="ja-JP" sz="1400" i="1">
                                              <a:latin typeface="Cambria Math"/>
                                            </a:rPr>
                                          </m:ctrlPr>
                                        </m:sSubPr>
                                        <m:e>
                                          <m:sSubSup>
                                            <m:sSubSupPr>
                                              <m:ctrlPr>
                                                <a:rPr lang="en-US" altLang="ja-JP" sz="1400" i="1">
                                                  <a:latin typeface="Cambria Math"/>
                                                </a:rPr>
                                              </m:ctrlPr>
                                            </m:sSubSupPr>
                                            <m:e>
                                              <m:r>
                                                <a:rPr lang="en-US" altLang="ja-JP" sz="1400" i="1">
                                                  <a:latin typeface="Cambria Math"/>
                                                </a:rPr>
                                                <m:t>𝑩</m:t>
                                              </m:r>
                                            </m:e>
                                            <m:sub>
                                              <m:r>
                                                <a:rPr lang="en-US" altLang="ja-JP" sz="1400" b="1" i="1" smtClean="0">
                                                  <a:latin typeface="Cambria Math"/>
                                                </a:rPr>
                                                <m:t>𝒅</m:t>
                                              </m:r>
                                            </m:sub>
                                            <m:sup>
                                              <m:r>
                                                <a:rPr lang="en-US" altLang="ja-JP" sz="1400" b="1" i="1" smtClean="0">
                                                  <a:latin typeface="Cambria Math"/>
                                                </a:rPr>
                                                <m:t>𝟐</m:t>
                                              </m:r>
                                            </m:sup>
                                          </m:sSubSup>
                                        </m:e>
                                        <m:sub>
                                          <m:r>
                                            <a:rPr lang="en-US" altLang="ja-JP" sz="1400" i="1">
                                              <a:latin typeface="Cambria Math"/>
                                            </a:rPr>
                                            <m:t> </m:t>
                                          </m:r>
                                          <m:r>
                                            <a:rPr lang="en-US" altLang="ja-JP" sz="1400" b="1" i="1" smtClean="0">
                                              <a:latin typeface="Cambria Math"/>
                                            </a:rPr>
                                            <m:t>𝟐</m:t>
                                          </m:r>
                                        </m:sub>
                                      </m:sSub>
                                    </m:e>
                                  </m:mr>
                                </m:m>
                              </m:e>
                            </m:mr>
                            <m:mr>
                              <m:e>
                                <m:m>
                                  <m:mPr>
                                    <m:mcs>
                                      <m:mc>
                                        <m:mcPr>
                                          <m:count m:val="1"/>
                                          <m:mcJc m:val="center"/>
                                        </m:mcPr>
                                      </m:mc>
                                    </m:mcs>
                                    <m:ctrlPr>
                                      <a:rPr kumimoji="1" lang="en-US" altLang="ja-JP" sz="1400" i="1" smtClean="0">
                                        <a:latin typeface="Cambria Math"/>
                                      </a:rPr>
                                    </m:ctrlPr>
                                  </m:mPr>
                                  <m:mr>
                                    <m:e>
                                      <m:r>
                                        <a:rPr kumimoji="1" lang="en-US" altLang="ja-JP" sz="1400" b="1" i="1" smtClean="0">
                                          <a:latin typeface="Cambria Math"/>
                                        </a:rPr>
                                        <m:t>⋮</m:t>
                                      </m:r>
                                    </m:e>
                                  </m:mr>
                                  <m:mr>
                                    <m:e>
                                      <m:sSub>
                                        <m:sSubPr>
                                          <m:ctrlPr>
                                            <a:rPr lang="en-US" altLang="ja-JP" sz="1400" i="1">
                                              <a:latin typeface="Cambria Math"/>
                                            </a:rPr>
                                          </m:ctrlPr>
                                        </m:sSubPr>
                                        <m:e>
                                          <m:sSubSup>
                                            <m:sSubSupPr>
                                              <m:ctrlPr>
                                                <a:rPr lang="en-US" altLang="ja-JP" sz="1400" i="1">
                                                  <a:latin typeface="Cambria Math"/>
                                                </a:rPr>
                                              </m:ctrlPr>
                                            </m:sSubSupPr>
                                            <m:e>
                                              <m:r>
                                                <a:rPr lang="en-US" altLang="ja-JP" sz="1400" i="1">
                                                  <a:latin typeface="Cambria Math"/>
                                                </a:rPr>
                                                <m:t>𝑩</m:t>
                                              </m:r>
                                            </m:e>
                                            <m:sub>
                                              <m:r>
                                                <a:rPr lang="en-US" altLang="ja-JP" sz="1400" b="1" i="1" smtClean="0">
                                                  <a:latin typeface="Cambria Math"/>
                                                </a:rPr>
                                                <m:t>𝒅</m:t>
                                              </m:r>
                                            </m:sub>
                                            <m:sup>
                                              <m:r>
                                                <a:rPr lang="en-US" altLang="ja-JP" sz="1400" b="1" i="1" smtClean="0">
                                                  <a:latin typeface="Cambria Math"/>
                                                </a:rPr>
                                                <m:t>𝟐</m:t>
                                              </m:r>
                                            </m:sup>
                                          </m:sSubSup>
                                        </m:e>
                                        <m:sub>
                                          <m:r>
                                            <a:rPr lang="en-US" altLang="ja-JP" sz="1400" i="1">
                                              <a:latin typeface="Cambria Math"/>
                                            </a:rPr>
                                            <m:t> </m:t>
                                          </m:r>
                                          <m:r>
                                            <a:rPr lang="en-US" altLang="ja-JP" sz="1400" b="1" i="1" smtClean="0">
                                              <a:latin typeface="Cambria Math"/>
                                            </a:rPr>
                                            <m:t> </m:t>
                                          </m:r>
                                          <m:r>
                                            <a:rPr lang="en-US" altLang="ja-JP" sz="1400" b="1" i="1" smtClean="0">
                                              <a:latin typeface="Cambria Math"/>
                                            </a:rPr>
                                            <m:t>𝑵</m:t>
                                          </m:r>
                                        </m:sub>
                                      </m:sSub>
                                    </m:e>
                                  </m:mr>
                                </m:m>
                              </m:e>
                            </m:mr>
                          </m:m>
                        </m:e>
                      </m:d>
                    </m:oMath>
                  </m:oMathPara>
                </a14:m>
                <a:endParaRPr kumimoji="1" lang="en-US" altLang="ja-JP" sz="1400" dirty="0" smtClean="0"/>
              </a:p>
            </p:txBody>
          </p:sp>
        </mc:Choice>
        <mc:Fallback xmlns="">
          <p:sp>
            <p:nvSpPr>
              <p:cNvPr id="28" name="テキスト ボックス 27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559650" y="2360555"/>
                <a:ext cx="660412" cy="1154321"/>
              </a:xfrm>
              <a:prstGeom prst="rect">
                <a:avLst/>
              </a:prstGeom>
              <a:blipFill rotWithShape="1">
                <a:blip r:embed="rId25"/>
                <a:stretch>
                  <a:fillRect/>
                </a:stretch>
              </a:blipFill>
              <a:ln w="6350">
                <a:noFill/>
              </a:ln>
            </p:spPr>
            <p:txBody>
              <a:bodyPr/>
              <a:lstStyle/>
              <a:p>
                <a:r>
                  <a:rPr lang="ja-JP" alt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29" name="角丸四角形 28"/>
          <p:cNvSpPr/>
          <p:nvPr/>
        </p:nvSpPr>
        <p:spPr bwMode="auto">
          <a:xfrm>
            <a:off x="7423162" y="2354403"/>
            <a:ext cx="664950" cy="1200878"/>
          </a:xfrm>
          <a:prstGeom prst="roundRect">
            <a:avLst/>
          </a:prstGeom>
          <a:solidFill>
            <a:srgbClr val="EFE8FE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1" lang="ja-JP" altLang="en-US" sz="1600" b="1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charset="0"/>
              <a:ea typeface="ＭＳ Ｐゴシック" pitchFamily="50" charset="-128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0" name="テキスト ボックス 29"/>
              <p:cNvSpPr txBox="1"/>
              <p:nvPr/>
            </p:nvSpPr>
            <p:spPr>
              <a:xfrm>
                <a:off x="7450476" y="2362780"/>
                <a:ext cx="660412" cy="1154321"/>
              </a:xfrm>
              <a:prstGeom prst="rect">
                <a:avLst/>
              </a:prstGeom>
              <a:noFill/>
              <a:ln w="6350">
                <a:noFill/>
              </a:ln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d>
                        <m:dPr>
                          <m:begChr m:val="["/>
                          <m:endChr m:val="]"/>
                          <m:ctrlPr>
                            <a:rPr kumimoji="1" lang="en-US" altLang="ja-JP" sz="1400" i="1" smtClean="0">
                              <a:latin typeface="Cambria Math"/>
                            </a:rPr>
                          </m:ctrlPr>
                        </m:dPr>
                        <m:e>
                          <m:m>
                            <m:mPr>
                              <m:mcs>
                                <m:mc>
                                  <m:mcPr>
                                    <m:count m:val="1"/>
                                    <m:mcJc m:val="center"/>
                                  </m:mcPr>
                                </m:mc>
                              </m:mcs>
                              <m:ctrlPr>
                                <a:rPr kumimoji="1" lang="en-US" altLang="ja-JP" sz="1400" i="1" smtClean="0">
                                  <a:latin typeface="Cambria Math"/>
                                </a:rPr>
                              </m:ctrlPr>
                            </m:mPr>
                            <m:mr>
                              <m:e>
                                <m:m>
                                  <m:mPr>
                                    <m:mcs>
                                      <m:mc>
                                        <m:mcPr>
                                          <m:count m:val="1"/>
                                          <m:mcJc m:val="center"/>
                                        </m:mcPr>
                                      </m:mc>
                                    </m:mcs>
                                    <m:ctrlPr>
                                      <a:rPr kumimoji="1" lang="en-US" altLang="ja-JP" sz="1400" i="1" smtClean="0">
                                        <a:latin typeface="Cambria Math"/>
                                      </a:rPr>
                                    </m:ctrlPr>
                                  </m:mPr>
                                  <m:mr>
                                    <m:e>
                                      <m:sSub>
                                        <m:sSubPr>
                                          <m:ctrlPr>
                                            <a:rPr lang="en-US" altLang="ja-JP" sz="1400" i="1">
                                              <a:latin typeface="Cambria Math"/>
                                            </a:rPr>
                                          </m:ctrlPr>
                                        </m:sSubPr>
                                        <m:e>
                                          <m:sSubSup>
                                            <m:sSubSupPr>
                                              <m:ctrlPr>
                                                <a:rPr lang="en-US" altLang="ja-JP" sz="1400" i="1">
                                                  <a:latin typeface="Cambria Math"/>
                                                </a:rPr>
                                              </m:ctrlPr>
                                            </m:sSubSupPr>
                                            <m:e>
                                              <m:r>
                                                <a:rPr lang="en-US" altLang="ja-JP" sz="1400" i="1">
                                                  <a:latin typeface="Cambria Math"/>
                                                </a:rPr>
                                                <m:t>𝑩</m:t>
                                              </m:r>
                                            </m:e>
                                            <m:sub>
                                              <m:r>
                                                <a:rPr lang="en-US" altLang="ja-JP" sz="1400" b="1" i="1" smtClean="0">
                                                  <a:latin typeface="Cambria Math"/>
                                                </a:rPr>
                                                <m:t>𝒅</m:t>
                                              </m:r>
                                            </m:sub>
                                            <m:sup>
                                              <m:r>
                                                <a:rPr lang="en-US" altLang="ja-JP" sz="1400" b="1" i="1" smtClean="0">
                                                  <a:latin typeface="Cambria Math"/>
                                                </a:rPr>
                                                <m:t>𝟑</m:t>
                                              </m:r>
                                            </m:sup>
                                          </m:sSubSup>
                                        </m:e>
                                        <m:sub>
                                          <m:r>
                                            <a:rPr lang="en-US" altLang="ja-JP" sz="1400" i="1">
                                              <a:latin typeface="Cambria Math"/>
                                            </a:rPr>
                                            <m:t> </m:t>
                                          </m:r>
                                          <m:r>
                                            <a:rPr lang="en-US" altLang="ja-JP" sz="1400" i="1">
                                              <a:latin typeface="Cambria Math"/>
                                            </a:rPr>
                                            <m:t>𝟏</m:t>
                                          </m:r>
                                        </m:sub>
                                      </m:sSub>
                                    </m:e>
                                  </m:mr>
                                  <m:mr>
                                    <m:e>
                                      <m:sSub>
                                        <m:sSubPr>
                                          <m:ctrlPr>
                                            <a:rPr lang="en-US" altLang="ja-JP" sz="1400" i="1">
                                              <a:latin typeface="Cambria Math"/>
                                            </a:rPr>
                                          </m:ctrlPr>
                                        </m:sSubPr>
                                        <m:e>
                                          <m:sSubSup>
                                            <m:sSubSupPr>
                                              <m:ctrlPr>
                                                <a:rPr lang="en-US" altLang="ja-JP" sz="1400" i="1">
                                                  <a:latin typeface="Cambria Math"/>
                                                </a:rPr>
                                              </m:ctrlPr>
                                            </m:sSubSupPr>
                                            <m:e>
                                              <m:r>
                                                <a:rPr lang="en-US" altLang="ja-JP" sz="1400" i="1">
                                                  <a:latin typeface="Cambria Math"/>
                                                </a:rPr>
                                                <m:t>𝑩</m:t>
                                              </m:r>
                                            </m:e>
                                            <m:sub>
                                              <m:r>
                                                <a:rPr lang="en-US" altLang="ja-JP" sz="1400" b="1" i="1" smtClean="0">
                                                  <a:latin typeface="Cambria Math"/>
                                                </a:rPr>
                                                <m:t>𝒅</m:t>
                                              </m:r>
                                            </m:sub>
                                            <m:sup>
                                              <m:r>
                                                <a:rPr lang="en-US" altLang="ja-JP" sz="1400" b="1" i="1" smtClean="0">
                                                  <a:latin typeface="Cambria Math"/>
                                                </a:rPr>
                                                <m:t>𝟑</m:t>
                                              </m:r>
                                            </m:sup>
                                          </m:sSubSup>
                                        </m:e>
                                        <m:sub>
                                          <m:r>
                                            <a:rPr lang="en-US" altLang="ja-JP" sz="1400" i="1">
                                              <a:latin typeface="Cambria Math"/>
                                            </a:rPr>
                                            <m:t> </m:t>
                                          </m:r>
                                          <m:r>
                                            <a:rPr lang="en-US" altLang="ja-JP" sz="1400" b="1" i="1" smtClean="0">
                                              <a:latin typeface="Cambria Math"/>
                                            </a:rPr>
                                            <m:t>𝟐</m:t>
                                          </m:r>
                                        </m:sub>
                                      </m:sSub>
                                    </m:e>
                                  </m:mr>
                                </m:m>
                              </m:e>
                            </m:mr>
                            <m:mr>
                              <m:e>
                                <m:m>
                                  <m:mPr>
                                    <m:mcs>
                                      <m:mc>
                                        <m:mcPr>
                                          <m:count m:val="1"/>
                                          <m:mcJc m:val="center"/>
                                        </m:mcPr>
                                      </m:mc>
                                    </m:mcs>
                                    <m:ctrlPr>
                                      <a:rPr kumimoji="1" lang="en-US" altLang="ja-JP" sz="1400" i="1" smtClean="0">
                                        <a:latin typeface="Cambria Math"/>
                                      </a:rPr>
                                    </m:ctrlPr>
                                  </m:mPr>
                                  <m:mr>
                                    <m:e>
                                      <m:r>
                                        <a:rPr kumimoji="1" lang="en-US" altLang="ja-JP" sz="1400" b="1" i="1" smtClean="0">
                                          <a:latin typeface="Cambria Math"/>
                                        </a:rPr>
                                        <m:t>⋮</m:t>
                                      </m:r>
                                    </m:e>
                                  </m:mr>
                                  <m:mr>
                                    <m:e>
                                      <m:sSub>
                                        <m:sSubPr>
                                          <m:ctrlPr>
                                            <a:rPr lang="en-US" altLang="ja-JP" sz="1400" i="1">
                                              <a:latin typeface="Cambria Math"/>
                                            </a:rPr>
                                          </m:ctrlPr>
                                        </m:sSubPr>
                                        <m:e>
                                          <m:sSubSup>
                                            <m:sSubSupPr>
                                              <m:ctrlPr>
                                                <a:rPr lang="en-US" altLang="ja-JP" sz="1400" i="1">
                                                  <a:latin typeface="Cambria Math"/>
                                                </a:rPr>
                                              </m:ctrlPr>
                                            </m:sSubSupPr>
                                            <m:e>
                                              <m:r>
                                                <a:rPr lang="en-US" altLang="ja-JP" sz="1400" i="1">
                                                  <a:latin typeface="Cambria Math"/>
                                                </a:rPr>
                                                <m:t>𝑩</m:t>
                                              </m:r>
                                            </m:e>
                                            <m:sub>
                                              <m:r>
                                                <a:rPr lang="en-US" altLang="ja-JP" sz="1400" b="1" i="1" smtClean="0">
                                                  <a:latin typeface="Cambria Math"/>
                                                </a:rPr>
                                                <m:t>𝒅</m:t>
                                              </m:r>
                                            </m:sub>
                                            <m:sup>
                                              <m:r>
                                                <a:rPr lang="en-US" altLang="ja-JP" sz="1400" b="1" i="1" smtClean="0">
                                                  <a:latin typeface="Cambria Math"/>
                                                </a:rPr>
                                                <m:t>𝟑</m:t>
                                              </m:r>
                                            </m:sup>
                                          </m:sSubSup>
                                        </m:e>
                                        <m:sub>
                                          <m:r>
                                            <a:rPr lang="en-US" altLang="ja-JP" sz="1400" i="1">
                                              <a:latin typeface="Cambria Math"/>
                                            </a:rPr>
                                            <m:t> </m:t>
                                          </m:r>
                                          <m:r>
                                            <a:rPr lang="en-US" altLang="ja-JP" sz="1400" b="1" i="1" smtClean="0">
                                              <a:latin typeface="Cambria Math"/>
                                            </a:rPr>
                                            <m:t> </m:t>
                                          </m:r>
                                          <m:r>
                                            <a:rPr lang="en-US" altLang="ja-JP" sz="1400" b="1" i="1" smtClean="0">
                                              <a:latin typeface="Cambria Math"/>
                                            </a:rPr>
                                            <m:t>𝑵</m:t>
                                          </m:r>
                                        </m:sub>
                                      </m:sSub>
                                    </m:e>
                                  </m:mr>
                                </m:m>
                              </m:e>
                            </m:mr>
                          </m:m>
                        </m:e>
                      </m:d>
                    </m:oMath>
                  </m:oMathPara>
                </a14:m>
                <a:endParaRPr kumimoji="1" lang="en-US" altLang="ja-JP" sz="1400" dirty="0" smtClean="0"/>
              </a:p>
            </p:txBody>
          </p:sp>
        </mc:Choice>
        <mc:Fallback xmlns="">
          <p:sp>
            <p:nvSpPr>
              <p:cNvPr id="30" name="テキスト ボックス 29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450476" y="2362780"/>
                <a:ext cx="660412" cy="1154321"/>
              </a:xfrm>
              <a:prstGeom prst="rect">
                <a:avLst/>
              </a:prstGeom>
              <a:blipFill rotWithShape="1">
                <a:blip r:embed="rId26"/>
                <a:stretch>
                  <a:fillRect/>
                </a:stretch>
              </a:blipFill>
              <a:ln w="6350">
                <a:noFill/>
              </a:ln>
            </p:spPr>
            <p:txBody>
              <a:bodyPr/>
              <a:lstStyle/>
              <a:p>
                <a:r>
                  <a:rPr lang="ja-JP" alt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31" name="下矢印 30"/>
          <p:cNvSpPr/>
          <p:nvPr/>
        </p:nvSpPr>
        <p:spPr bwMode="auto">
          <a:xfrm>
            <a:off x="3307829" y="3701706"/>
            <a:ext cx="1096931" cy="452335"/>
          </a:xfrm>
          <a:prstGeom prst="downArrow">
            <a:avLst>
              <a:gd name="adj1" fmla="val 58683"/>
              <a:gd name="adj2" fmla="val 65783"/>
            </a:avLst>
          </a:prstGeom>
          <a:solidFill>
            <a:schemeClr val="accent2"/>
          </a:solidFill>
          <a:ln>
            <a:headEnd type="none" w="med" len="med"/>
            <a:tailEnd type="none" w="med" len="med"/>
          </a:ln>
        </p:spPr>
        <p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minor">
            <a:schemeClr val="lt1"/>
          </a:fontRef>
        </p:style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1" lang="ja-JP" altLang="en-US" sz="1600" i="0" u="none" strike="noStrike" normalizeH="0" baseline="0" dirty="0" smtClean="0">
              <a:ln w="18000">
                <a:solidFill>
                  <a:schemeClr val="accent2">
                    <a:satMod val="140000"/>
                  </a:schemeClr>
                </a:solidFill>
                <a:prstDash val="solid"/>
                <a:miter lim="800000"/>
              </a:ln>
              <a:noFill/>
              <a:effectLst>
                <a:outerShdw blurRad="25500" dist="23000" dir="7020000" algn="tl">
                  <a:srgbClr val="000000">
                    <a:alpha val="50000"/>
                  </a:srgbClr>
                </a:outerShdw>
              </a:effectLst>
              <a:latin typeface="Arial" charset="0"/>
              <a:ea typeface="ＭＳ Ｐゴシック" pitchFamily="50" charset="-128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2" name="テキスト ボックス 31"/>
              <p:cNvSpPr txBox="1"/>
              <p:nvPr/>
            </p:nvSpPr>
            <p:spPr>
              <a:xfrm>
                <a:off x="3405572" y="3680506"/>
                <a:ext cx="987282" cy="40011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kumimoji="1" lang="en-US" altLang="ja-JP" sz="2000" b="1" i="1" smtClean="0">
                          <a:ln w="18000">
                            <a:noFill/>
                            <a:prstDash val="solid"/>
                            <a:miter lim="800000"/>
                          </a:ln>
                          <a:solidFill>
                            <a:schemeClr val="bg1"/>
                          </a:solidFill>
                          <a:effectLst/>
                          <a:latin typeface="Cambria Math"/>
                          <a:ea typeface="Cambria Math"/>
                        </a:rPr>
                        <m:t>×</m:t>
                      </m:r>
                      <m:r>
                        <a:rPr kumimoji="1" lang="en-US" altLang="ja-JP" sz="2000" b="1" i="0" smtClean="0">
                          <a:ln w="18000">
                            <a:noFill/>
                            <a:prstDash val="solid"/>
                            <a:miter lim="800000"/>
                          </a:ln>
                          <a:solidFill>
                            <a:schemeClr val="bg1"/>
                          </a:solidFill>
                          <a:effectLst/>
                          <a:latin typeface="Cambria Math"/>
                          <a:ea typeface="Cambria Math"/>
                        </a:rPr>
                        <m:t>𝐏</m:t>
                      </m:r>
                    </m:oMath>
                  </m:oMathPara>
                </a14:m>
                <a:endParaRPr kumimoji="1" lang="ja-JP" altLang="en-US" sz="2800" dirty="0">
                  <a:ln w="18000">
                    <a:solidFill>
                      <a:schemeClr val="bg1"/>
                    </a:solidFill>
                    <a:prstDash val="solid"/>
                    <a:miter lim="800000"/>
                  </a:ln>
                  <a:noFill/>
                  <a:effectLst/>
                </a:endParaRPr>
              </a:p>
            </p:txBody>
          </p:sp>
        </mc:Choice>
        <mc:Fallback xmlns="">
          <p:sp>
            <p:nvSpPr>
              <p:cNvPr id="32" name="テキスト ボックス 31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405572" y="3680506"/>
                <a:ext cx="987282" cy="400110"/>
              </a:xfrm>
              <a:prstGeom prst="rect">
                <a:avLst/>
              </a:prstGeom>
              <a:blipFill rotWithShape="1">
                <a:blip r:embed="rId27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ja-JP" alt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33" name="下矢印 32"/>
          <p:cNvSpPr/>
          <p:nvPr/>
        </p:nvSpPr>
        <p:spPr bwMode="auto">
          <a:xfrm>
            <a:off x="5319003" y="3701706"/>
            <a:ext cx="1096931" cy="452335"/>
          </a:xfrm>
          <a:prstGeom prst="downArrow">
            <a:avLst>
              <a:gd name="adj1" fmla="val 58683"/>
              <a:gd name="adj2" fmla="val 65783"/>
            </a:avLst>
          </a:prstGeom>
          <a:solidFill>
            <a:schemeClr val="accent2"/>
          </a:solidFill>
          <a:ln>
            <a:headEnd type="none" w="med" len="med"/>
            <a:tailEnd type="none" w="med" len="med"/>
          </a:ln>
        </p:spPr>
        <p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minor">
            <a:schemeClr val="lt1"/>
          </a:fontRef>
        </p:style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1" lang="ja-JP" altLang="en-US" sz="1600" i="0" u="none" strike="noStrike" normalizeH="0" baseline="0" dirty="0" smtClean="0">
              <a:ln w="18000">
                <a:solidFill>
                  <a:schemeClr val="accent2">
                    <a:satMod val="140000"/>
                  </a:schemeClr>
                </a:solidFill>
                <a:prstDash val="solid"/>
                <a:miter lim="800000"/>
              </a:ln>
              <a:noFill/>
              <a:effectLst>
                <a:outerShdw blurRad="25500" dist="23000" dir="7020000" algn="tl">
                  <a:srgbClr val="000000">
                    <a:alpha val="50000"/>
                  </a:srgbClr>
                </a:outerShdw>
              </a:effectLst>
              <a:latin typeface="Arial" charset="0"/>
              <a:ea typeface="ＭＳ Ｐゴシック" pitchFamily="50" charset="-128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4" name="テキスト ボックス 33"/>
              <p:cNvSpPr txBox="1"/>
              <p:nvPr/>
            </p:nvSpPr>
            <p:spPr>
              <a:xfrm>
                <a:off x="5416745" y="3680506"/>
                <a:ext cx="987282" cy="40011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kumimoji="1" lang="en-US" altLang="ja-JP" sz="2000" b="1" i="1" smtClean="0">
                          <a:ln w="18000">
                            <a:noFill/>
                            <a:prstDash val="solid"/>
                            <a:miter lim="800000"/>
                          </a:ln>
                          <a:solidFill>
                            <a:schemeClr val="bg1"/>
                          </a:solidFill>
                          <a:effectLst/>
                          <a:latin typeface="Cambria Math"/>
                          <a:ea typeface="Cambria Math"/>
                        </a:rPr>
                        <m:t>×</m:t>
                      </m:r>
                      <m:r>
                        <a:rPr kumimoji="1" lang="en-US" altLang="ja-JP" sz="2000" b="1" i="0" smtClean="0">
                          <a:ln w="18000">
                            <a:noFill/>
                            <a:prstDash val="solid"/>
                            <a:miter lim="800000"/>
                          </a:ln>
                          <a:solidFill>
                            <a:schemeClr val="bg1"/>
                          </a:solidFill>
                          <a:effectLst/>
                          <a:latin typeface="Cambria Math"/>
                          <a:ea typeface="Cambria Math"/>
                        </a:rPr>
                        <m:t>𝐏</m:t>
                      </m:r>
                    </m:oMath>
                  </m:oMathPara>
                </a14:m>
                <a:endParaRPr kumimoji="1" lang="ja-JP" altLang="en-US" sz="2800" dirty="0">
                  <a:ln w="18000">
                    <a:solidFill>
                      <a:schemeClr val="bg1"/>
                    </a:solidFill>
                    <a:prstDash val="solid"/>
                    <a:miter lim="800000"/>
                  </a:ln>
                  <a:noFill/>
                  <a:effectLst/>
                </a:endParaRPr>
              </a:p>
            </p:txBody>
          </p:sp>
        </mc:Choice>
        <mc:Fallback xmlns="">
          <p:sp>
            <p:nvSpPr>
              <p:cNvPr id="34" name="テキスト ボックス 33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416745" y="3680506"/>
                <a:ext cx="987282" cy="400110"/>
              </a:xfrm>
              <a:prstGeom prst="rect">
                <a:avLst/>
              </a:prstGeom>
              <a:blipFill rotWithShape="1">
                <a:blip r:embed="rId28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ja-JP" alt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35" name="下矢印 34"/>
          <p:cNvSpPr/>
          <p:nvPr/>
        </p:nvSpPr>
        <p:spPr bwMode="auto">
          <a:xfrm>
            <a:off x="7193575" y="3701702"/>
            <a:ext cx="1096931" cy="452335"/>
          </a:xfrm>
          <a:prstGeom prst="downArrow">
            <a:avLst>
              <a:gd name="adj1" fmla="val 58683"/>
              <a:gd name="adj2" fmla="val 65783"/>
            </a:avLst>
          </a:prstGeom>
          <a:solidFill>
            <a:schemeClr val="accent2"/>
          </a:solidFill>
          <a:ln>
            <a:headEnd type="none" w="med" len="med"/>
            <a:tailEnd type="none" w="med" len="med"/>
          </a:ln>
        </p:spPr>
        <p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minor">
            <a:schemeClr val="lt1"/>
          </a:fontRef>
        </p:style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1" lang="ja-JP" altLang="en-US" sz="1600" i="0" u="none" strike="noStrike" normalizeH="0" baseline="0" dirty="0" smtClean="0">
              <a:ln w="18000">
                <a:solidFill>
                  <a:schemeClr val="accent2">
                    <a:satMod val="140000"/>
                  </a:schemeClr>
                </a:solidFill>
                <a:prstDash val="solid"/>
                <a:miter lim="800000"/>
              </a:ln>
              <a:noFill/>
              <a:effectLst>
                <a:outerShdw blurRad="25500" dist="23000" dir="7020000" algn="tl">
                  <a:srgbClr val="000000">
                    <a:alpha val="50000"/>
                  </a:srgbClr>
                </a:outerShdw>
              </a:effectLst>
              <a:latin typeface="Arial" charset="0"/>
              <a:ea typeface="ＭＳ Ｐゴシック" pitchFamily="50" charset="-128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6" name="テキスト ボックス 35"/>
              <p:cNvSpPr txBox="1"/>
              <p:nvPr/>
            </p:nvSpPr>
            <p:spPr>
              <a:xfrm>
                <a:off x="7291318" y="3680500"/>
                <a:ext cx="987282" cy="40011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kumimoji="1" lang="en-US" altLang="ja-JP" sz="2000" b="1" i="1" smtClean="0">
                          <a:ln w="18000">
                            <a:noFill/>
                            <a:prstDash val="solid"/>
                            <a:miter lim="800000"/>
                          </a:ln>
                          <a:solidFill>
                            <a:schemeClr val="bg1"/>
                          </a:solidFill>
                          <a:effectLst/>
                          <a:latin typeface="Cambria Math"/>
                          <a:ea typeface="Cambria Math"/>
                        </a:rPr>
                        <m:t>×</m:t>
                      </m:r>
                      <m:r>
                        <a:rPr kumimoji="1" lang="en-US" altLang="ja-JP" sz="2000" b="1" i="0" smtClean="0">
                          <a:ln w="18000">
                            <a:noFill/>
                            <a:prstDash val="solid"/>
                            <a:miter lim="800000"/>
                          </a:ln>
                          <a:solidFill>
                            <a:schemeClr val="bg1"/>
                          </a:solidFill>
                          <a:effectLst/>
                          <a:latin typeface="Cambria Math"/>
                          <a:ea typeface="Cambria Math"/>
                        </a:rPr>
                        <m:t>𝐏</m:t>
                      </m:r>
                    </m:oMath>
                  </m:oMathPara>
                </a14:m>
                <a:endParaRPr kumimoji="1" lang="ja-JP" altLang="en-US" sz="2800" dirty="0">
                  <a:ln w="18000">
                    <a:solidFill>
                      <a:schemeClr val="bg1"/>
                    </a:solidFill>
                    <a:prstDash val="solid"/>
                    <a:miter lim="800000"/>
                  </a:ln>
                  <a:noFill/>
                  <a:effectLst/>
                </a:endParaRPr>
              </a:p>
            </p:txBody>
          </p:sp>
        </mc:Choice>
        <mc:Fallback xmlns="">
          <p:sp>
            <p:nvSpPr>
              <p:cNvPr id="36" name="テキスト ボックス 35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291318" y="3680500"/>
                <a:ext cx="987282" cy="400110"/>
              </a:xfrm>
              <a:prstGeom prst="rect">
                <a:avLst/>
              </a:prstGeom>
              <a:blipFill rotWithShape="1">
                <a:blip r:embed="rId29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ja-JP" alt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37" name="下矢印 36"/>
          <p:cNvSpPr/>
          <p:nvPr/>
        </p:nvSpPr>
        <p:spPr bwMode="auto">
          <a:xfrm>
            <a:off x="827584" y="3712240"/>
            <a:ext cx="1096931" cy="452335"/>
          </a:xfrm>
          <a:prstGeom prst="downArrow">
            <a:avLst>
              <a:gd name="adj1" fmla="val 58683"/>
              <a:gd name="adj2" fmla="val 65783"/>
            </a:avLst>
          </a:prstGeom>
          <a:solidFill>
            <a:schemeClr val="accent2"/>
          </a:solidFill>
          <a:ln>
            <a:headEnd type="none" w="med" len="med"/>
            <a:tailEnd type="none" w="med" len="med"/>
          </a:ln>
        </p:spPr>
        <p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minor">
            <a:schemeClr val="lt1"/>
          </a:fontRef>
        </p:style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1" lang="ja-JP" altLang="en-US" sz="1600" i="0" u="none" strike="noStrike" normalizeH="0" baseline="0" dirty="0" smtClean="0">
              <a:ln w="18000">
                <a:solidFill>
                  <a:schemeClr val="accent2">
                    <a:satMod val="140000"/>
                  </a:schemeClr>
                </a:solidFill>
                <a:prstDash val="solid"/>
                <a:miter lim="800000"/>
              </a:ln>
              <a:noFill/>
              <a:effectLst>
                <a:outerShdw blurRad="25500" dist="23000" dir="7020000" algn="tl">
                  <a:srgbClr val="000000">
                    <a:alpha val="50000"/>
                  </a:srgbClr>
                </a:outerShdw>
              </a:effectLst>
              <a:latin typeface="Arial" charset="0"/>
              <a:ea typeface="ＭＳ Ｐゴシック" pitchFamily="50" charset="-128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8" name="テキスト ボックス 37"/>
              <p:cNvSpPr txBox="1"/>
              <p:nvPr/>
            </p:nvSpPr>
            <p:spPr>
              <a:xfrm>
                <a:off x="925327" y="3691040"/>
                <a:ext cx="987282" cy="40011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kumimoji="1" lang="en-US" altLang="ja-JP" sz="2000" b="1" i="1" smtClean="0">
                          <a:ln w="18000">
                            <a:noFill/>
                            <a:prstDash val="solid"/>
                            <a:miter lim="800000"/>
                          </a:ln>
                          <a:solidFill>
                            <a:schemeClr val="bg1"/>
                          </a:solidFill>
                          <a:effectLst/>
                          <a:latin typeface="Cambria Math"/>
                          <a:ea typeface="Cambria Math"/>
                        </a:rPr>
                        <m:t>×</m:t>
                      </m:r>
                      <m:r>
                        <a:rPr kumimoji="1" lang="en-US" altLang="ja-JP" sz="2000" b="1" i="0" smtClean="0">
                          <a:ln w="18000">
                            <a:noFill/>
                            <a:prstDash val="solid"/>
                            <a:miter lim="800000"/>
                          </a:ln>
                          <a:solidFill>
                            <a:schemeClr val="bg1"/>
                          </a:solidFill>
                          <a:effectLst/>
                          <a:latin typeface="Cambria Math"/>
                          <a:ea typeface="Cambria Math"/>
                        </a:rPr>
                        <m:t>𝐏</m:t>
                      </m:r>
                    </m:oMath>
                  </m:oMathPara>
                </a14:m>
                <a:endParaRPr kumimoji="1" lang="ja-JP" altLang="en-US" sz="2800" dirty="0">
                  <a:ln w="18000">
                    <a:solidFill>
                      <a:schemeClr val="bg1"/>
                    </a:solidFill>
                    <a:prstDash val="solid"/>
                    <a:miter lim="800000"/>
                  </a:ln>
                  <a:noFill/>
                  <a:effectLst/>
                </a:endParaRPr>
              </a:p>
            </p:txBody>
          </p:sp>
        </mc:Choice>
        <mc:Fallback xmlns="">
          <p:sp>
            <p:nvSpPr>
              <p:cNvPr id="38" name="テキスト ボックス 37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925327" y="3691040"/>
                <a:ext cx="987282" cy="400110"/>
              </a:xfrm>
              <a:prstGeom prst="rect">
                <a:avLst/>
              </a:prstGeom>
              <a:blipFill rotWithShape="1">
                <a:blip r:embed="rId30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ja-JP" altLang="en-US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39" name="図 38"/>
          <p:cNvPicPr>
            <a:picLocks noChangeAspect="1"/>
          </p:cNvPicPr>
          <p:nvPr/>
        </p:nvPicPr>
        <p:blipFill>
          <a:blip r:embed="rId3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8587" y="2405393"/>
            <a:ext cx="859037" cy="1096122"/>
          </a:xfrm>
          <a:prstGeom prst="rect">
            <a:avLst/>
          </a:prstGeom>
          <a:ln w="12700">
            <a:solidFill>
              <a:schemeClr val="tx1"/>
            </a:solidFill>
          </a:ln>
        </p:spPr>
      </p:pic>
      <p:pic>
        <p:nvPicPr>
          <p:cNvPr id="40" name="図 39"/>
          <p:cNvPicPr>
            <a:picLocks noChangeAspect="1"/>
          </p:cNvPicPr>
          <p:nvPr/>
        </p:nvPicPr>
        <p:blipFill>
          <a:blip r:embed="rId3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31311" y="4519170"/>
            <a:ext cx="853588" cy="883505"/>
          </a:xfrm>
          <a:prstGeom prst="rect">
            <a:avLst/>
          </a:prstGeom>
          <a:ln w="12700">
            <a:solidFill>
              <a:schemeClr val="tx1"/>
            </a:solidFill>
          </a:ln>
        </p:spPr>
      </p:pic>
      <p:sp>
        <p:nvSpPr>
          <p:cNvPr id="41" name="角丸四角形 40"/>
          <p:cNvSpPr/>
          <p:nvPr/>
        </p:nvSpPr>
        <p:spPr bwMode="auto">
          <a:xfrm>
            <a:off x="1552686" y="2415455"/>
            <a:ext cx="501193" cy="1086745"/>
          </a:xfrm>
          <a:prstGeom prst="roundRect">
            <a:avLst/>
          </a:prstGeom>
          <a:solidFill>
            <a:srgbClr val="EFE8FE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1" lang="ja-JP" altLang="en-US" sz="1600" b="1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charset="0"/>
              <a:ea typeface="ＭＳ Ｐゴシック" pitchFamily="50" charset="-128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42" name="テキスト ボックス 41"/>
              <p:cNvSpPr txBox="1"/>
              <p:nvPr/>
            </p:nvSpPr>
            <p:spPr>
              <a:xfrm>
                <a:off x="1498881" y="2446822"/>
                <a:ext cx="660412" cy="999441"/>
              </a:xfrm>
              <a:prstGeom prst="rect">
                <a:avLst/>
              </a:prstGeom>
              <a:noFill/>
              <a:ln w="6350">
                <a:noFill/>
              </a:ln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d>
                        <m:dPr>
                          <m:begChr m:val="["/>
                          <m:endChr m:val="]"/>
                          <m:ctrlPr>
                            <a:rPr kumimoji="1" lang="en-US" altLang="ja-JP" sz="1600" i="1" smtClean="0">
                              <a:latin typeface="Cambria Math"/>
                            </a:rPr>
                          </m:ctrlPr>
                        </m:dPr>
                        <m:e>
                          <m:m>
                            <m:mPr>
                              <m:mcs>
                                <m:mc>
                                  <m:mcPr>
                                    <m:count m:val="1"/>
                                    <m:mcJc m:val="center"/>
                                  </m:mcPr>
                                </m:mc>
                              </m:mcs>
                              <m:ctrlPr>
                                <a:rPr kumimoji="1" lang="en-US" altLang="ja-JP" sz="1600" i="1" smtClean="0">
                                  <a:latin typeface="Cambria Math"/>
                                </a:rPr>
                              </m:ctrlPr>
                            </m:mPr>
                            <m:mr>
                              <m:e>
                                <m:m>
                                  <m:mPr>
                                    <m:mcs>
                                      <m:mc>
                                        <m:mcPr>
                                          <m:count m:val="1"/>
                                          <m:mcJc m:val="center"/>
                                        </m:mcPr>
                                      </m:mc>
                                    </m:mcs>
                                    <m:ctrlPr>
                                      <a:rPr kumimoji="1" lang="en-US" altLang="ja-JP" sz="1600" i="1" smtClean="0">
                                        <a:latin typeface="Cambria Math"/>
                                      </a:rPr>
                                    </m:ctrlPr>
                                  </m:mPr>
                                  <m:mr>
                                    <m:e>
                                      <m:sSub>
                                        <m:sSubPr>
                                          <m:ctrlPr>
                                            <a:rPr lang="en-US" altLang="ja-JP" sz="1600" i="1">
                                              <a:latin typeface="Cambria Math"/>
                                            </a:rPr>
                                          </m:ctrlPr>
                                        </m:sSubPr>
                                        <m:e>
                                          <m:r>
                                            <a:rPr lang="en-US" altLang="ja-JP" sz="1600" b="1" i="1" smtClean="0">
                                              <a:latin typeface="Cambria Math"/>
                                            </a:rPr>
                                            <m:t>𝒔</m:t>
                                          </m:r>
                                        </m:e>
                                        <m:sub>
                                          <m:r>
                                            <a:rPr lang="en-US" altLang="ja-JP" sz="1600" i="1">
                                              <a:latin typeface="Cambria Math"/>
                                            </a:rPr>
                                            <m:t>𝟏</m:t>
                                          </m:r>
                                        </m:sub>
                                      </m:sSub>
                                    </m:e>
                                  </m:mr>
                                  <m:mr>
                                    <m:e>
                                      <m:sSub>
                                        <m:sSubPr>
                                          <m:ctrlPr>
                                            <a:rPr lang="en-US" altLang="ja-JP" sz="1600" i="1">
                                              <a:latin typeface="Cambria Math"/>
                                            </a:rPr>
                                          </m:ctrlPr>
                                        </m:sSubPr>
                                        <m:e>
                                          <m:r>
                                            <a:rPr lang="en-US" altLang="ja-JP" sz="1600" b="1" i="1" smtClean="0">
                                              <a:latin typeface="Cambria Math"/>
                                            </a:rPr>
                                            <m:t>𝒔</m:t>
                                          </m:r>
                                        </m:e>
                                        <m:sub>
                                          <m:r>
                                            <a:rPr lang="en-US" altLang="ja-JP" sz="1600" b="1" i="1" smtClean="0">
                                              <a:latin typeface="Cambria Math"/>
                                            </a:rPr>
                                            <m:t>𝟐</m:t>
                                          </m:r>
                                        </m:sub>
                                      </m:sSub>
                                    </m:e>
                                  </m:mr>
                                </m:m>
                              </m:e>
                            </m:mr>
                            <m:mr>
                              <m:e>
                                <m:m>
                                  <m:mPr>
                                    <m:mcs>
                                      <m:mc>
                                        <m:mcPr>
                                          <m:count m:val="1"/>
                                          <m:mcJc m:val="center"/>
                                        </m:mcPr>
                                      </m:mc>
                                    </m:mcs>
                                    <m:ctrlPr>
                                      <a:rPr kumimoji="1" lang="en-US" altLang="ja-JP" sz="1600" i="1" smtClean="0">
                                        <a:latin typeface="Cambria Math"/>
                                      </a:rPr>
                                    </m:ctrlPr>
                                  </m:mPr>
                                  <m:mr>
                                    <m:e>
                                      <m:r>
                                        <a:rPr kumimoji="1" lang="en-US" altLang="ja-JP" sz="1600" b="1" i="1" smtClean="0">
                                          <a:latin typeface="Cambria Math"/>
                                        </a:rPr>
                                        <m:t>⋮</m:t>
                                      </m:r>
                                    </m:e>
                                  </m:mr>
                                  <m:mr>
                                    <m:e>
                                      <m:sSub>
                                        <m:sSubPr>
                                          <m:ctrlPr>
                                            <a:rPr lang="en-US" altLang="ja-JP" sz="1600" i="1">
                                              <a:latin typeface="Cambria Math"/>
                                            </a:rPr>
                                          </m:ctrlPr>
                                        </m:sSubPr>
                                        <m:e>
                                          <m:r>
                                            <a:rPr lang="en-US" altLang="ja-JP" sz="1600" b="1" i="1" smtClean="0">
                                              <a:latin typeface="Cambria Math"/>
                                            </a:rPr>
                                            <m:t>𝒔</m:t>
                                          </m:r>
                                        </m:e>
                                        <m:sub>
                                          <m:r>
                                            <a:rPr lang="en-US" altLang="ja-JP" sz="1600" b="1" i="1" smtClean="0">
                                              <a:latin typeface="Cambria Math"/>
                                            </a:rPr>
                                            <m:t>𝑵</m:t>
                                          </m:r>
                                        </m:sub>
                                      </m:sSub>
                                    </m:e>
                                  </m:mr>
                                </m:m>
                              </m:e>
                            </m:mr>
                          </m:m>
                        </m:e>
                      </m:d>
                    </m:oMath>
                  </m:oMathPara>
                </a14:m>
                <a:endParaRPr kumimoji="1" lang="en-US" altLang="ja-JP" sz="1600" dirty="0" smtClean="0"/>
              </a:p>
            </p:txBody>
          </p:sp>
        </mc:Choice>
        <mc:Fallback xmlns="">
          <p:sp>
            <p:nvSpPr>
              <p:cNvPr id="42" name="テキスト ボックス 41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498881" y="2446822"/>
                <a:ext cx="660412" cy="999441"/>
              </a:xfrm>
              <a:prstGeom prst="rect">
                <a:avLst/>
              </a:prstGeom>
              <a:blipFill rotWithShape="1">
                <a:blip r:embed="rId33"/>
                <a:stretch>
                  <a:fillRect/>
                </a:stretch>
              </a:blipFill>
              <a:ln w="6350">
                <a:noFill/>
              </a:ln>
            </p:spPr>
            <p:txBody>
              <a:bodyPr/>
              <a:lstStyle/>
              <a:p>
                <a:r>
                  <a:rPr lang="ja-JP" alt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3" name="角丸四角形 42"/>
          <p:cNvSpPr/>
          <p:nvPr/>
        </p:nvSpPr>
        <p:spPr bwMode="auto">
          <a:xfrm>
            <a:off x="1517951" y="4422961"/>
            <a:ext cx="565703" cy="1096670"/>
          </a:xfrm>
          <a:prstGeom prst="roundRect">
            <a:avLst/>
          </a:prstGeom>
          <a:solidFill>
            <a:srgbClr val="FFF3E7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1" lang="ja-JP" altLang="en-US" sz="1600" b="1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charset="0"/>
              <a:ea typeface="ＭＳ Ｐゴシック" pitchFamily="50" charset="-128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44" name="テキスト ボックス 43"/>
              <p:cNvSpPr txBox="1"/>
              <p:nvPr/>
            </p:nvSpPr>
            <p:spPr>
              <a:xfrm>
                <a:off x="1498881" y="4432286"/>
                <a:ext cx="660412" cy="1060877"/>
              </a:xfrm>
              <a:prstGeom prst="rect">
                <a:avLst/>
              </a:prstGeom>
              <a:noFill/>
              <a:ln w="6350">
                <a:noFill/>
              </a:ln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d>
                        <m:dPr>
                          <m:begChr m:val="["/>
                          <m:endChr m:val="]"/>
                          <m:ctrlPr>
                            <a:rPr kumimoji="1" lang="en-US" altLang="ja-JP" sz="1600" i="1" smtClean="0">
                              <a:latin typeface="Cambria Math"/>
                            </a:rPr>
                          </m:ctrlPr>
                        </m:dPr>
                        <m:e>
                          <m:m>
                            <m:mPr>
                              <m:mcs>
                                <m:mc>
                                  <m:mcPr>
                                    <m:count m:val="1"/>
                                    <m:mcJc m:val="center"/>
                                  </m:mcPr>
                                </m:mc>
                              </m:mcs>
                              <m:ctrlPr>
                                <a:rPr kumimoji="1" lang="en-US" altLang="ja-JP" sz="1600" i="1" smtClean="0">
                                  <a:latin typeface="Cambria Math"/>
                                </a:rPr>
                              </m:ctrlPr>
                            </m:mPr>
                            <m:mr>
                              <m:e>
                                <m:m>
                                  <m:mPr>
                                    <m:mcs>
                                      <m:mc>
                                        <m:mcPr>
                                          <m:count m:val="1"/>
                                          <m:mcJc m:val="center"/>
                                        </m:mcPr>
                                      </m:mc>
                                    </m:mcs>
                                    <m:ctrlPr>
                                      <a:rPr kumimoji="1" lang="en-US" altLang="ja-JP" sz="1600" i="1" smtClean="0">
                                        <a:latin typeface="Cambria Math"/>
                                      </a:rPr>
                                    </m:ctrlPr>
                                  </m:mPr>
                                  <m:mr>
                                    <m:e>
                                      <m:sSub>
                                        <m:sSubPr>
                                          <m:ctrlPr>
                                            <a:rPr lang="en-US" altLang="ja-JP" sz="1600" i="1">
                                              <a:latin typeface="Cambria Math"/>
                                            </a:rPr>
                                          </m:ctrlPr>
                                        </m:sSubPr>
                                        <m:e>
                                          <m:r>
                                            <a:rPr lang="en-US" altLang="ja-JP" sz="1600" b="1" i="1" smtClean="0">
                                              <a:latin typeface="Cambria Math"/>
                                            </a:rPr>
                                            <m:t>𝒅</m:t>
                                          </m:r>
                                        </m:e>
                                        <m:sub>
                                          <m:r>
                                            <a:rPr lang="en-US" altLang="ja-JP" sz="1600" i="1">
                                              <a:latin typeface="Cambria Math"/>
                                            </a:rPr>
                                            <m:t>𝟏</m:t>
                                          </m:r>
                                        </m:sub>
                                      </m:sSub>
                                    </m:e>
                                  </m:mr>
                                  <m:mr>
                                    <m:e>
                                      <m:sSub>
                                        <m:sSubPr>
                                          <m:ctrlPr>
                                            <a:rPr lang="en-US" altLang="ja-JP" sz="1600" i="1">
                                              <a:latin typeface="Cambria Math"/>
                                            </a:rPr>
                                          </m:ctrlPr>
                                        </m:sSubPr>
                                        <m:e>
                                          <m:r>
                                            <a:rPr lang="en-US" altLang="ja-JP" sz="1600" b="1" i="1" smtClean="0">
                                              <a:latin typeface="Cambria Math"/>
                                            </a:rPr>
                                            <m:t>𝒅</m:t>
                                          </m:r>
                                        </m:e>
                                        <m:sub>
                                          <m:r>
                                            <a:rPr lang="en-US" altLang="ja-JP" sz="1600" b="1" i="1" smtClean="0">
                                              <a:latin typeface="Cambria Math"/>
                                            </a:rPr>
                                            <m:t>𝟐</m:t>
                                          </m:r>
                                        </m:sub>
                                      </m:sSub>
                                    </m:e>
                                  </m:mr>
                                </m:m>
                              </m:e>
                            </m:mr>
                            <m:mr>
                              <m:e>
                                <m:m>
                                  <m:mPr>
                                    <m:mcs>
                                      <m:mc>
                                        <m:mcPr>
                                          <m:count m:val="1"/>
                                          <m:mcJc m:val="center"/>
                                        </m:mcPr>
                                      </m:mc>
                                    </m:mcs>
                                    <m:ctrlPr>
                                      <a:rPr kumimoji="1" lang="en-US" altLang="ja-JP" sz="1600" i="1" smtClean="0">
                                        <a:latin typeface="Cambria Math"/>
                                      </a:rPr>
                                    </m:ctrlPr>
                                  </m:mPr>
                                  <m:mr>
                                    <m:e>
                                      <m:r>
                                        <a:rPr kumimoji="1" lang="en-US" altLang="ja-JP" sz="1600" b="1" i="1" smtClean="0">
                                          <a:latin typeface="Cambria Math"/>
                                        </a:rPr>
                                        <m:t>⋮</m:t>
                                      </m:r>
                                    </m:e>
                                  </m:mr>
                                  <m:mr>
                                    <m:e>
                                      <m:sSub>
                                        <m:sSubPr>
                                          <m:ctrlPr>
                                            <a:rPr lang="en-US" altLang="ja-JP" sz="1600" i="1">
                                              <a:latin typeface="Cambria Math"/>
                                            </a:rPr>
                                          </m:ctrlPr>
                                        </m:sSubPr>
                                        <m:e>
                                          <m:r>
                                            <a:rPr lang="en-US" altLang="ja-JP" sz="1600" b="1" i="1" smtClean="0">
                                              <a:latin typeface="Cambria Math"/>
                                            </a:rPr>
                                            <m:t>𝒅</m:t>
                                          </m:r>
                                        </m:e>
                                        <m:sub>
                                          <m:r>
                                            <a:rPr lang="en-US" altLang="ja-JP" sz="1600" b="1" i="1" smtClean="0">
                                              <a:latin typeface="Cambria Math"/>
                                            </a:rPr>
                                            <m:t>𝑴</m:t>
                                          </m:r>
                                        </m:sub>
                                      </m:sSub>
                                    </m:e>
                                  </m:mr>
                                </m:m>
                              </m:e>
                            </m:mr>
                          </m:m>
                        </m:e>
                      </m:d>
                    </m:oMath>
                  </m:oMathPara>
                </a14:m>
                <a:endParaRPr kumimoji="1" lang="en-US" altLang="ja-JP" sz="1600" dirty="0" smtClean="0"/>
              </a:p>
            </p:txBody>
          </p:sp>
        </mc:Choice>
        <mc:Fallback xmlns="">
          <p:sp>
            <p:nvSpPr>
              <p:cNvPr id="44" name="テキスト ボックス 43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498881" y="4432286"/>
                <a:ext cx="660412" cy="1060877"/>
              </a:xfrm>
              <a:prstGeom prst="rect">
                <a:avLst/>
              </a:prstGeom>
              <a:blipFill rotWithShape="1">
                <a:blip r:embed="rId34"/>
                <a:stretch>
                  <a:fillRect/>
                </a:stretch>
              </a:blipFill>
              <a:ln w="6350">
                <a:noFill/>
              </a:ln>
            </p:spPr>
            <p:txBody>
              <a:bodyPr/>
              <a:lstStyle/>
              <a:p>
                <a:r>
                  <a:rPr lang="ja-JP" alt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45" name="テキスト ボックス 44"/>
              <p:cNvSpPr txBox="1"/>
              <p:nvPr/>
            </p:nvSpPr>
            <p:spPr>
              <a:xfrm>
                <a:off x="2822176" y="2642997"/>
                <a:ext cx="559614" cy="536319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kumimoji="1" lang="en-US" altLang="ja-JP" sz="2800" i="1" smtClean="0">
                              <a:solidFill>
                                <a:schemeClr val="tx1"/>
                              </a:solidFill>
                              <a:latin typeface="Cambria Math"/>
                            </a:rPr>
                          </m:ctrlPr>
                        </m:sSubPr>
                        <m:e>
                          <m:r>
                            <a:rPr kumimoji="1" lang="en-US" altLang="ja-JP" sz="2800" b="1" i="1" smtClean="0">
                              <a:solidFill>
                                <a:schemeClr val="tx1"/>
                              </a:solidFill>
                              <a:latin typeface="Cambria Math"/>
                            </a:rPr>
                            <m:t>𝒘</m:t>
                          </m:r>
                        </m:e>
                        <m:sub>
                          <m:r>
                            <a:rPr kumimoji="1" lang="en-US" altLang="ja-JP" sz="2800" b="1" i="1" smtClean="0">
                              <a:solidFill>
                                <a:schemeClr val="tx1"/>
                              </a:solidFill>
                              <a:latin typeface="Cambria Math"/>
                            </a:rPr>
                            <m:t>𝟏</m:t>
                          </m:r>
                        </m:sub>
                      </m:sSub>
                    </m:oMath>
                  </m:oMathPara>
                </a14:m>
                <a:endParaRPr kumimoji="1" lang="ja-JP" altLang="en-US" sz="2800" dirty="0">
                  <a:solidFill>
                    <a:schemeClr val="tx1"/>
                  </a:solidFill>
                </a:endParaRPr>
              </a:p>
            </p:txBody>
          </p:sp>
        </mc:Choice>
        <mc:Fallback xmlns="">
          <p:sp>
            <p:nvSpPr>
              <p:cNvPr id="45" name="テキスト ボックス 44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822176" y="2642997"/>
                <a:ext cx="559614" cy="536319"/>
              </a:xfrm>
              <a:prstGeom prst="rect">
                <a:avLst/>
              </a:prstGeom>
              <a:blipFill rotWithShape="1">
                <a:blip r:embed="rId35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ja-JP" alt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46" name="テキスト ボックス 45"/>
              <p:cNvSpPr txBox="1"/>
              <p:nvPr/>
            </p:nvSpPr>
            <p:spPr>
              <a:xfrm>
                <a:off x="4539246" y="2642997"/>
                <a:ext cx="725458" cy="536319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altLang="ja-JP" sz="2800" i="1" smtClean="0">
                          <a:solidFill>
                            <a:schemeClr val="tx1"/>
                          </a:solidFill>
                          <a:latin typeface="Cambria Math"/>
                        </a:rPr>
                        <m:t>+</m:t>
                      </m:r>
                      <m:sSub>
                        <m:sSubPr>
                          <m:ctrlPr>
                            <a:rPr kumimoji="1" lang="en-US" altLang="ja-JP" sz="2800" i="1" smtClean="0">
                              <a:solidFill>
                                <a:schemeClr val="tx1"/>
                              </a:solidFill>
                              <a:latin typeface="Cambria Math"/>
                            </a:rPr>
                          </m:ctrlPr>
                        </m:sSubPr>
                        <m:e>
                          <m:r>
                            <a:rPr kumimoji="1" lang="en-US" altLang="ja-JP" sz="2800" b="1" i="1" smtClean="0">
                              <a:solidFill>
                                <a:schemeClr val="tx1"/>
                              </a:solidFill>
                              <a:latin typeface="Cambria Math"/>
                            </a:rPr>
                            <m:t>𝒘</m:t>
                          </m:r>
                        </m:e>
                        <m:sub>
                          <m:r>
                            <a:rPr kumimoji="1" lang="en-US" altLang="ja-JP" sz="2800" b="1" i="1" smtClean="0">
                              <a:solidFill>
                                <a:schemeClr val="tx1"/>
                              </a:solidFill>
                              <a:latin typeface="Cambria Math"/>
                            </a:rPr>
                            <m:t>𝟐</m:t>
                          </m:r>
                        </m:sub>
                      </m:sSub>
                    </m:oMath>
                  </m:oMathPara>
                </a14:m>
                <a:endParaRPr kumimoji="1" lang="ja-JP" altLang="en-US" sz="2800" dirty="0">
                  <a:solidFill>
                    <a:schemeClr val="tx1"/>
                  </a:solidFill>
                </a:endParaRPr>
              </a:p>
            </p:txBody>
          </p:sp>
        </mc:Choice>
        <mc:Fallback xmlns="">
          <p:sp>
            <p:nvSpPr>
              <p:cNvPr id="46" name="テキスト ボックス 45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539246" y="2642997"/>
                <a:ext cx="725458" cy="536319"/>
              </a:xfrm>
              <a:prstGeom prst="rect">
                <a:avLst/>
              </a:prstGeom>
              <a:blipFill rotWithShape="1">
                <a:blip r:embed="rId36"/>
                <a:stretch>
                  <a:fillRect l="-3361"/>
                </a:stretch>
              </a:blipFill>
            </p:spPr>
            <p:txBody>
              <a:bodyPr/>
              <a:lstStyle/>
              <a:p>
                <a:r>
                  <a:rPr lang="ja-JP" alt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47" name="テキスト ボックス 46"/>
              <p:cNvSpPr txBox="1"/>
              <p:nvPr/>
            </p:nvSpPr>
            <p:spPr>
              <a:xfrm>
                <a:off x="6475773" y="2642997"/>
                <a:ext cx="785402" cy="536319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altLang="ja-JP" sz="2800" i="1" smtClean="0">
                          <a:solidFill>
                            <a:schemeClr val="tx1"/>
                          </a:solidFill>
                          <a:latin typeface="Cambria Math"/>
                        </a:rPr>
                        <m:t>+</m:t>
                      </m:r>
                      <m:sSub>
                        <m:sSubPr>
                          <m:ctrlPr>
                            <a:rPr kumimoji="1" lang="en-US" altLang="ja-JP" sz="2800" i="1" smtClean="0">
                              <a:solidFill>
                                <a:schemeClr val="tx1"/>
                              </a:solidFill>
                              <a:latin typeface="Cambria Math"/>
                            </a:rPr>
                          </m:ctrlPr>
                        </m:sSubPr>
                        <m:e>
                          <m:r>
                            <a:rPr kumimoji="1" lang="en-US" altLang="ja-JP" sz="2800" b="1" i="1" smtClean="0">
                              <a:solidFill>
                                <a:schemeClr val="tx1"/>
                              </a:solidFill>
                              <a:latin typeface="Cambria Math"/>
                            </a:rPr>
                            <m:t>𝒘</m:t>
                          </m:r>
                        </m:e>
                        <m:sub>
                          <m:r>
                            <a:rPr kumimoji="1" lang="en-US" altLang="ja-JP" sz="2800" b="1" i="1" smtClean="0">
                              <a:solidFill>
                                <a:schemeClr val="tx1"/>
                              </a:solidFill>
                              <a:latin typeface="Cambria Math"/>
                            </a:rPr>
                            <m:t>𝟑</m:t>
                          </m:r>
                        </m:sub>
                      </m:sSub>
                    </m:oMath>
                  </m:oMathPara>
                </a14:m>
                <a:endParaRPr kumimoji="1" lang="ja-JP" altLang="en-US" sz="2800" dirty="0">
                  <a:solidFill>
                    <a:schemeClr val="tx1"/>
                  </a:solidFill>
                </a:endParaRPr>
              </a:p>
            </p:txBody>
          </p:sp>
        </mc:Choice>
        <mc:Fallback xmlns="">
          <p:sp>
            <p:nvSpPr>
              <p:cNvPr id="47" name="テキスト ボックス 46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475773" y="2642997"/>
                <a:ext cx="785402" cy="536319"/>
              </a:xfrm>
              <a:prstGeom prst="rect">
                <a:avLst/>
              </a:prstGeom>
              <a:blipFill rotWithShape="1">
                <a:blip r:embed="rId37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ja-JP" alt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48" name="テキスト ボックス 47"/>
              <p:cNvSpPr txBox="1"/>
              <p:nvPr/>
            </p:nvSpPr>
            <p:spPr>
              <a:xfrm>
                <a:off x="2425929" y="2603819"/>
                <a:ext cx="497459" cy="646331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kumimoji="1" lang="ja-JP" altLang="en-US" sz="3600" i="1" smtClean="0">
                          <a:solidFill>
                            <a:schemeClr val="tx1"/>
                          </a:solidFill>
                          <a:latin typeface="Cambria Math"/>
                        </a:rPr>
                        <m:t>≑</m:t>
                      </m:r>
                    </m:oMath>
                  </m:oMathPara>
                </a14:m>
                <a:endParaRPr kumimoji="1" lang="ja-JP" altLang="en-US" sz="3600" dirty="0">
                  <a:solidFill>
                    <a:schemeClr val="tx1"/>
                  </a:solidFill>
                </a:endParaRPr>
              </a:p>
            </p:txBody>
          </p:sp>
        </mc:Choice>
        <mc:Fallback xmlns="">
          <p:sp>
            <p:nvSpPr>
              <p:cNvPr id="48" name="テキスト ボックス 47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425929" y="2603819"/>
                <a:ext cx="497459" cy="646331"/>
              </a:xfrm>
              <a:prstGeom prst="rect">
                <a:avLst/>
              </a:prstGeom>
              <a:blipFill rotWithShape="1">
                <a:blip r:embed="rId38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ja-JP" alt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9" name="角丸四角形 48"/>
          <p:cNvSpPr/>
          <p:nvPr/>
        </p:nvSpPr>
        <p:spPr bwMode="auto">
          <a:xfrm>
            <a:off x="3527684" y="2343849"/>
            <a:ext cx="664950" cy="1200878"/>
          </a:xfrm>
          <a:prstGeom prst="roundRect">
            <a:avLst/>
          </a:prstGeom>
          <a:solidFill>
            <a:srgbClr val="EFE8FE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1" lang="ja-JP" altLang="en-US" sz="1600" b="1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charset="0"/>
              <a:ea typeface="ＭＳ Ｐゴシック" pitchFamily="50" charset="-128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50" name="テキスト ボックス 49"/>
              <p:cNvSpPr txBox="1"/>
              <p:nvPr/>
            </p:nvSpPr>
            <p:spPr>
              <a:xfrm>
                <a:off x="3554998" y="2352226"/>
                <a:ext cx="660412" cy="1154321"/>
              </a:xfrm>
              <a:prstGeom prst="rect">
                <a:avLst/>
              </a:prstGeom>
              <a:noFill/>
              <a:ln w="6350">
                <a:noFill/>
              </a:ln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d>
                        <m:dPr>
                          <m:begChr m:val="["/>
                          <m:endChr m:val="]"/>
                          <m:ctrlPr>
                            <a:rPr kumimoji="1" lang="en-US" altLang="ja-JP" sz="1400" i="1" smtClean="0">
                              <a:latin typeface="Cambria Math"/>
                            </a:rPr>
                          </m:ctrlPr>
                        </m:dPr>
                        <m:e>
                          <m:m>
                            <m:mPr>
                              <m:mcs>
                                <m:mc>
                                  <m:mcPr>
                                    <m:count m:val="1"/>
                                    <m:mcJc m:val="center"/>
                                  </m:mcPr>
                                </m:mc>
                              </m:mcs>
                              <m:ctrlPr>
                                <a:rPr kumimoji="1" lang="en-US" altLang="ja-JP" sz="1400" i="1" smtClean="0">
                                  <a:latin typeface="Cambria Math"/>
                                </a:rPr>
                              </m:ctrlPr>
                            </m:mPr>
                            <m:mr>
                              <m:e>
                                <m:m>
                                  <m:mPr>
                                    <m:mcs>
                                      <m:mc>
                                        <m:mcPr>
                                          <m:count m:val="1"/>
                                          <m:mcJc m:val="center"/>
                                        </m:mcPr>
                                      </m:mc>
                                    </m:mcs>
                                    <m:ctrlPr>
                                      <a:rPr kumimoji="1" lang="en-US" altLang="ja-JP" sz="1400" i="1" smtClean="0">
                                        <a:latin typeface="Cambria Math"/>
                                      </a:rPr>
                                    </m:ctrlPr>
                                  </m:mPr>
                                  <m:mr>
                                    <m:e>
                                      <m:sSub>
                                        <m:sSubPr>
                                          <m:ctrlPr>
                                            <a:rPr lang="en-US" altLang="ja-JP" sz="1400" i="1">
                                              <a:latin typeface="Cambria Math"/>
                                            </a:rPr>
                                          </m:ctrlPr>
                                        </m:sSubPr>
                                        <m:e>
                                          <m:sSubSup>
                                            <m:sSubSupPr>
                                              <m:ctrlPr>
                                                <a:rPr lang="en-US" altLang="ja-JP" sz="1400" i="1">
                                                  <a:latin typeface="Cambria Math"/>
                                                </a:rPr>
                                              </m:ctrlPr>
                                            </m:sSubSupPr>
                                            <m:e>
                                              <m:r>
                                                <a:rPr lang="en-US" altLang="ja-JP" sz="1400" i="1">
                                                  <a:latin typeface="Cambria Math"/>
                                                </a:rPr>
                                                <m:t>𝑩</m:t>
                                              </m:r>
                                            </m:e>
                                            <m:sub>
                                              <m:r>
                                                <a:rPr lang="en-US" altLang="ja-JP" sz="1400" b="1" i="1" smtClean="0">
                                                  <a:latin typeface="Cambria Math"/>
                                                </a:rPr>
                                                <m:t>𝒅</m:t>
                                              </m:r>
                                            </m:sub>
                                            <m:sup>
                                              <m:r>
                                                <a:rPr lang="en-US" altLang="ja-JP" sz="1400" i="1">
                                                  <a:latin typeface="Cambria Math"/>
                                                </a:rPr>
                                                <m:t>𝟏</m:t>
                                              </m:r>
                                            </m:sup>
                                          </m:sSubSup>
                                        </m:e>
                                        <m:sub>
                                          <m:r>
                                            <a:rPr lang="en-US" altLang="ja-JP" sz="1400" i="1">
                                              <a:latin typeface="Cambria Math"/>
                                            </a:rPr>
                                            <m:t> </m:t>
                                          </m:r>
                                          <m:r>
                                            <a:rPr lang="en-US" altLang="ja-JP" sz="1400" i="1">
                                              <a:latin typeface="Cambria Math"/>
                                            </a:rPr>
                                            <m:t>𝟏</m:t>
                                          </m:r>
                                        </m:sub>
                                      </m:sSub>
                                    </m:e>
                                  </m:mr>
                                  <m:mr>
                                    <m:e>
                                      <m:sSub>
                                        <m:sSubPr>
                                          <m:ctrlPr>
                                            <a:rPr lang="en-US" altLang="ja-JP" sz="1400" i="1">
                                              <a:latin typeface="Cambria Math"/>
                                            </a:rPr>
                                          </m:ctrlPr>
                                        </m:sSubPr>
                                        <m:e>
                                          <m:sSubSup>
                                            <m:sSubSupPr>
                                              <m:ctrlPr>
                                                <a:rPr lang="en-US" altLang="ja-JP" sz="1400" i="1">
                                                  <a:latin typeface="Cambria Math"/>
                                                </a:rPr>
                                              </m:ctrlPr>
                                            </m:sSubSupPr>
                                            <m:e>
                                              <m:r>
                                                <a:rPr lang="en-US" altLang="ja-JP" sz="1400" i="1">
                                                  <a:latin typeface="Cambria Math"/>
                                                </a:rPr>
                                                <m:t>𝑩</m:t>
                                              </m:r>
                                            </m:e>
                                            <m:sub>
                                              <m:r>
                                                <a:rPr lang="en-US" altLang="ja-JP" sz="1400" b="1" i="1" smtClean="0">
                                                  <a:latin typeface="Cambria Math"/>
                                                </a:rPr>
                                                <m:t>𝒅</m:t>
                                              </m:r>
                                            </m:sub>
                                            <m:sup>
                                              <m:r>
                                                <a:rPr lang="en-US" altLang="ja-JP" sz="1400" i="1">
                                                  <a:latin typeface="Cambria Math"/>
                                                </a:rPr>
                                                <m:t>𝟏</m:t>
                                              </m:r>
                                            </m:sup>
                                          </m:sSubSup>
                                        </m:e>
                                        <m:sub>
                                          <m:r>
                                            <a:rPr lang="en-US" altLang="ja-JP" sz="1400" i="1">
                                              <a:latin typeface="Cambria Math"/>
                                            </a:rPr>
                                            <m:t> </m:t>
                                          </m:r>
                                          <m:r>
                                            <a:rPr lang="en-US" altLang="ja-JP" sz="1400" b="1" i="1" smtClean="0">
                                              <a:latin typeface="Cambria Math"/>
                                            </a:rPr>
                                            <m:t>𝟐</m:t>
                                          </m:r>
                                        </m:sub>
                                      </m:sSub>
                                    </m:e>
                                  </m:mr>
                                </m:m>
                              </m:e>
                            </m:mr>
                            <m:mr>
                              <m:e>
                                <m:m>
                                  <m:mPr>
                                    <m:mcs>
                                      <m:mc>
                                        <m:mcPr>
                                          <m:count m:val="1"/>
                                          <m:mcJc m:val="center"/>
                                        </m:mcPr>
                                      </m:mc>
                                    </m:mcs>
                                    <m:ctrlPr>
                                      <a:rPr kumimoji="1" lang="en-US" altLang="ja-JP" sz="1400" i="1" smtClean="0">
                                        <a:latin typeface="Cambria Math"/>
                                      </a:rPr>
                                    </m:ctrlPr>
                                  </m:mPr>
                                  <m:mr>
                                    <m:e>
                                      <m:r>
                                        <a:rPr kumimoji="1" lang="en-US" altLang="ja-JP" sz="1400" b="1" i="1" smtClean="0">
                                          <a:latin typeface="Cambria Math"/>
                                        </a:rPr>
                                        <m:t>⋮</m:t>
                                      </m:r>
                                    </m:e>
                                  </m:mr>
                                  <m:mr>
                                    <m:e>
                                      <m:sSub>
                                        <m:sSubPr>
                                          <m:ctrlPr>
                                            <a:rPr lang="en-US" altLang="ja-JP" sz="1400" i="1">
                                              <a:latin typeface="Cambria Math"/>
                                            </a:rPr>
                                          </m:ctrlPr>
                                        </m:sSubPr>
                                        <m:e>
                                          <m:sSubSup>
                                            <m:sSubSupPr>
                                              <m:ctrlPr>
                                                <a:rPr lang="en-US" altLang="ja-JP" sz="1400" i="1">
                                                  <a:latin typeface="Cambria Math"/>
                                                </a:rPr>
                                              </m:ctrlPr>
                                            </m:sSubSupPr>
                                            <m:e>
                                              <m:r>
                                                <a:rPr lang="en-US" altLang="ja-JP" sz="1400" i="1">
                                                  <a:latin typeface="Cambria Math"/>
                                                </a:rPr>
                                                <m:t>𝑩</m:t>
                                              </m:r>
                                            </m:e>
                                            <m:sub>
                                              <m:r>
                                                <a:rPr lang="en-US" altLang="ja-JP" sz="1400" b="1" i="1" smtClean="0">
                                                  <a:latin typeface="Cambria Math"/>
                                                </a:rPr>
                                                <m:t>𝒅</m:t>
                                              </m:r>
                                            </m:sub>
                                            <m:sup>
                                              <m:r>
                                                <a:rPr lang="en-US" altLang="ja-JP" sz="1400" i="1">
                                                  <a:latin typeface="Cambria Math"/>
                                                </a:rPr>
                                                <m:t>𝟏</m:t>
                                              </m:r>
                                            </m:sup>
                                          </m:sSubSup>
                                        </m:e>
                                        <m:sub>
                                          <m:r>
                                            <a:rPr lang="en-US" altLang="ja-JP" sz="1400" i="1">
                                              <a:latin typeface="Cambria Math"/>
                                            </a:rPr>
                                            <m:t> </m:t>
                                          </m:r>
                                          <m:r>
                                            <a:rPr lang="en-US" altLang="ja-JP" sz="1400" b="1" i="1" smtClean="0">
                                              <a:latin typeface="Cambria Math"/>
                                            </a:rPr>
                                            <m:t> </m:t>
                                          </m:r>
                                          <m:r>
                                            <a:rPr lang="en-US" altLang="ja-JP" sz="1400" b="1" i="1" smtClean="0">
                                              <a:latin typeface="Cambria Math"/>
                                            </a:rPr>
                                            <m:t>𝑵</m:t>
                                          </m:r>
                                        </m:sub>
                                      </m:sSub>
                                    </m:e>
                                  </m:mr>
                                </m:m>
                              </m:e>
                            </m:mr>
                          </m:m>
                        </m:e>
                      </m:d>
                    </m:oMath>
                  </m:oMathPara>
                </a14:m>
                <a:endParaRPr kumimoji="1" lang="en-US" altLang="ja-JP" sz="1400" dirty="0" smtClean="0"/>
              </a:p>
            </p:txBody>
          </p:sp>
        </mc:Choice>
        <mc:Fallback xmlns="">
          <p:sp>
            <p:nvSpPr>
              <p:cNvPr id="50" name="テキスト ボックス 49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554998" y="2352226"/>
                <a:ext cx="660412" cy="1154321"/>
              </a:xfrm>
              <a:prstGeom prst="rect">
                <a:avLst/>
              </a:prstGeom>
              <a:blipFill rotWithShape="1">
                <a:blip r:embed="rId39"/>
                <a:stretch>
                  <a:fillRect/>
                </a:stretch>
              </a:blipFill>
              <a:ln w="6350">
                <a:noFill/>
              </a:ln>
            </p:spPr>
            <p:txBody>
              <a:bodyPr/>
              <a:lstStyle/>
              <a:p>
                <a:r>
                  <a:rPr lang="ja-JP" alt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317732671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コンテンツ プレースホルダー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ja-JP" altLang="en-US" dirty="0">
                <a:solidFill>
                  <a:srgbClr val="C0C0C0"/>
                </a:solidFill>
              </a:rPr>
              <a:t> </a:t>
            </a:r>
            <a:r>
              <a:rPr lang="ja-JP" altLang="en-US" dirty="0" smtClean="0">
                <a:solidFill>
                  <a:srgbClr val="C0C0C0"/>
                </a:solidFill>
              </a:rPr>
              <a:t> </a:t>
            </a:r>
            <a:r>
              <a:rPr lang="en-US" altLang="ja-JP" dirty="0" smtClean="0">
                <a:solidFill>
                  <a:srgbClr val="C0C0C0"/>
                </a:solidFill>
              </a:rPr>
              <a:t>Step1. </a:t>
            </a:r>
            <a:r>
              <a:rPr lang="ja-JP" altLang="en-US" dirty="0" smtClean="0">
                <a:solidFill>
                  <a:srgbClr val="C0C0C0"/>
                </a:solidFill>
              </a:rPr>
              <a:t>問題提起</a:t>
            </a:r>
            <a:endParaRPr lang="en-US" altLang="ja-JP" dirty="0" smtClean="0">
              <a:solidFill>
                <a:srgbClr val="C0C0C0"/>
              </a:solidFill>
            </a:endParaRPr>
          </a:p>
          <a:p>
            <a:pPr marL="0" indent="0">
              <a:buNone/>
            </a:pPr>
            <a:r>
              <a:rPr lang="en-US" altLang="ja-JP" dirty="0">
                <a:solidFill>
                  <a:srgbClr val="C0C0C0"/>
                </a:solidFill>
              </a:rPr>
              <a:t> </a:t>
            </a:r>
            <a:r>
              <a:rPr lang="en-US" altLang="ja-JP" dirty="0" smtClean="0">
                <a:solidFill>
                  <a:srgbClr val="C0C0C0"/>
                </a:solidFill>
              </a:rPr>
              <a:t> Step2. </a:t>
            </a:r>
            <a:r>
              <a:rPr lang="ja-JP" altLang="en-US" dirty="0" smtClean="0">
                <a:solidFill>
                  <a:srgbClr val="C0C0C0"/>
                </a:solidFill>
              </a:rPr>
              <a:t>小領域間の</a:t>
            </a:r>
            <a:r>
              <a:rPr lang="ja-JP" altLang="en-US" dirty="0">
                <a:solidFill>
                  <a:srgbClr val="C0C0C0"/>
                </a:solidFill>
              </a:rPr>
              <a:t>光の</a:t>
            </a:r>
            <a:r>
              <a:rPr lang="ja-JP" altLang="en-US" dirty="0" smtClean="0">
                <a:solidFill>
                  <a:srgbClr val="C0C0C0"/>
                </a:solidFill>
              </a:rPr>
              <a:t>伝播の計算</a:t>
            </a:r>
            <a:endParaRPr lang="en-US" altLang="ja-JP" dirty="0" smtClean="0">
              <a:solidFill>
                <a:srgbClr val="C0C0C0"/>
              </a:solidFill>
            </a:endParaRPr>
          </a:p>
          <a:p>
            <a:pPr marL="0" indent="0">
              <a:buNone/>
            </a:pPr>
            <a:r>
              <a:rPr lang="en-US" altLang="ja-JP" dirty="0" smtClean="0"/>
              <a:t>  Step3. </a:t>
            </a:r>
            <a:r>
              <a:rPr lang="ja-JP" altLang="en-US" dirty="0" smtClean="0"/>
              <a:t>手法の拡張</a:t>
            </a:r>
            <a:endParaRPr lang="en-US" altLang="ja-JP" dirty="0" smtClean="0"/>
          </a:p>
          <a:p>
            <a:pPr lvl="1"/>
            <a:r>
              <a:rPr lang="ja-JP" altLang="en-US" dirty="0"/>
              <a:t>多重反射への拡張</a:t>
            </a:r>
            <a:endParaRPr lang="en-US" altLang="ja-JP" dirty="0" smtClean="0"/>
          </a:p>
          <a:p>
            <a:pPr lvl="1"/>
            <a:r>
              <a:rPr lang="ja-JP" altLang="en-US" dirty="0" smtClean="0"/>
              <a:t>モジュール</a:t>
            </a:r>
            <a:r>
              <a:rPr lang="ja-JP" altLang="en-US" dirty="0"/>
              <a:t>導入による更なる</a:t>
            </a:r>
            <a:r>
              <a:rPr lang="ja-JP" altLang="en-US" dirty="0" smtClean="0"/>
              <a:t>効率化</a:t>
            </a:r>
            <a:endParaRPr lang="en-US" altLang="ja-JP" dirty="0" smtClean="0"/>
          </a:p>
          <a:p>
            <a:pPr marL="0" indent="0">
              <a:buNone/>
            </a:pPr>
            <a:r>
              <a:rPr lang="ja-JP" altLang="en-US" dirty="0" smtClean="0">
                <a:solidFill>
                  <a:srgbClr val="C0C0C0"/>
                </a:solidFill>
              </a:rPr>
              <a:t>  </a:t>
            </a:r>
            <a:r>
              <a:rPr lang="en-US" altLang="ja-JP" dirty="0" smtClean="0">
                <a:solidFill>
                  <a:srgbClr val="C0C0C0"/>
                </a:solidFill>
              </a:rPr>
              <a:t>Step4. </a:t>
            </a:r>
            <a:r>
              <a:rPr lang="ja-JP" altLang="en-US" dirty="0" smtClean="0">
                <a:solidFill>
                  <a:srgbClr val="C0C0C0"/>
                </a:solidFill>
              </a:rPr>
              <a:t>デモ及び考察</a:t>
            </a:r>
            <a:endParaRPr lang="en-US" altLang="ja-JP" dirty="0" smtClean="0">
              <a:solidFill>
                <a:srgbClr val="C0C0C0"/>
              </a:solidFill>
            </a:endParaRPr>
          </a:p>
          <a:p>
            <a:endParaRPr kumimoji="1" lang="en-US" altLang="ja-JP" dirty="0" smtClean="0"/>
          </a:p>
        </p:txBody>
      </p:sp>
      <p:sp>
        <p:nvSpPr>
          <p:cNvPr id="22" name="タイトル 1"/>
          <p:cNvSpPr>
            <a:spLocks noGrp="1"/>
          </p:cNvSpPr>
          <p:nvPr>
            <p:ph type="title"/>
          </p:nvPr>
        </p:nvSpPr>
        <p:spPr>
          <a:xfrm>
            <a:off x="611560" y="260648"/>
            <a:ext cx="6624736" cy="792088"/>
          </a:xfrm>
        </p:spPr>
        <p:txBody>
          <a:bodyPr/>
          <a:lstStyle/>
          <a:p>
            <a:r>
              <a:rPr kumimoji="1" lang="ja-JP" altLang="en-US" sz="3200" dirty="0" smtClean="0"/>
              <a:t>シーン分割による高速化の解説</a:t>
            </a:r>
            <a:r>
              <a:rPr lang="ja-JP" altLang="en-US" sz="3200" dirty="0" smtClean="0"/>
              <a:t>手順</a:t>
            </a:r>
            <a:endParaRPr kumimoji="1" lang="ja-JP" altLang="en-US" sz="3200" dirty="0"/>
          </a:p>
        </p:txBody>
      </p:sp>
    </p:spTree>
    <p:extLst>
      <p:ext uri="{BB962C8B-B14F-4D97-AF65-F5344CB8AC3E}">
        <p14:creationId xmlns:p14="http://schemas.microsoft.com/office/powerpoint/2010/main" val="57546820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コンテンツ プレースホルダー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ja-JP" altLang="en-US" dirty="0">
                <a:solidFill>
                  <a:srgbClr val="C0C0C0"/>
                </a:solidFill>
              </a:rPr>
              <a:t> </a:t>
            </a:r>
            <a:r>
              <a:rPr lang="ja-JP" altLang="en-US" dirty="0" smtClean="0">
                <a:solidFill>
                  <a:srgbClr val="C0C0C0"/>
                </a:solidFill>
              </a:rPr>
              <a:t> </a:t>
            </a:r>
            <a:r>
              <a:rPr lang="en-US" altLang="ja-JP" dirty="0" smtClean="0">
                <a:solidFill>
                  <a:srgbClr val="C0C0C0"/>
                </a:solidFill>
              </a:rPr>
              <a:t>Step1. </a:t>
            </a:r>
            <a:r>
              <a:rPr lang="ja-JP" altLang="en-US" dirty="0" smtClean="0">
                <a:solidFill>
                  <a:srgbClr val="C0C0C0"/>
                </a:solidFill>
              </a:rPr>
              <a:t>問題提起</a:t>
            </a:r>
            <a:endParaRPr lang="en-US" altLang="ja-JP" dirty="0" smtClean="0">
              <a:solidFill>
                <a:srgbClr val="C0C0C0"/>
              </a:solidFill>
            </a:endParaRPr>
          </a:p>
          <a:p>
            <a:pPr marL="0" indent="0">
              <a:buNone/>
            </a:pPr>
            <a:r>
              <a:rPr lang="en-US" altLang="ja-JP" dirty="0">
                <a:solidFill>
                  <a:srgbClr val="C0C0C0"/>
                </a:solidFill>
              </a:rPr>
              <a:t> </a:t>
            </a:r>
            <a:r>
              <a:rPr lang="en-US" altLang="ja-JP" dirty="0" smtClean="0">
                <a:solidFill>
                  <a:srgbClr val="C0C0C0"/>
                </a:solidFill>
              </a:rPr>
              <a:t> Step2. </a:t>
            </a:r>
            <a:r>
              <a:rPr lang="ja-JP" altLang="en-US" dirty="0" smtClean="0">
                <a:solidFill>
                  <a:srgbClr val="C0C0C0"/>
                </a:solidFill>
              </a:rPr>
              <a:t>小領域間の</a:t>
            </a:r>
            <a:r>
              <a:rPr lang="ja-JP" altLang="en-US" dirty="0">
                <a:solidFill>
                  <a:srgbClr val="C0C0C0"/>
                </a:solidFill>
              </a:rPr>
              <a:t>光の</a:t>
            </a:r>
            <a:r>
              <a:rPr lang="ja-JP" altLang="en-US" dirty="0" smtClean="0">
                <a:solidFill>
                  <a:srgbClr val="C0C0C0"/>
                </a:solidFill>
              </a:rPr>
              <a:t>伝播の計算</a:t>
            </a:r>
            <a:endParaRPr lang="en-US" altLang="ja-JP" dirty="0" smtClean="0">
              <a:solidFill>
                <a:srgbClr val="C0C0C0"/>
              </a:solidFill>
            </a:endParaRPr>
          </a:p>
          <a:p>
            <a:pPr marL="0" indent="0">
              <a:buNone/>
            </a:pPr>
            <a:r>
              <a:rPr lang="en-US" altLang="ja-JP" dirty="0" smtClean="0"/>
              <a:t>  Step3. </a:t>
            </a:r>
            <a:r>
              <a:rPr lang="ja-JP" altLang="en-US" dirty="0" smtClean="0"/>
              <a:t>手法の拡張</a:t>
            </a:r>
            <a:endParaRPr lang="en-US" altLang="ja-JP" dirty="0" smtClean="0"/>
          </a:p>
          <a:p>
            <a:pPr lvl="1"/>
            <a:r>
              <a:rPr lang="ja-JP" altLang="en-US" dirty="0"/>
              <a:t>多重反射への拡張</a:t>
            </a:r>
            <a:endParaRPr lang="en-US" altLang="ja-JP" dirty="0" smtClean="0">
              <a:solidFill>
                <a:srgbClr val="C0C0C0"/>
              </a:solidFill>
            </a:endParaRPr>
          </a:p>
          <a:p>
            <a:pPr lvl="1"/>
            <a:r>
              <a:rPr lang="ja-JP" altLang="en-US" dirty="0" smtClean="0">
                <a:solidFill>
                  <a:srgbClr val="C0C0C0"/>
                </a:solidFill>
              </a:rPr>
              <a:t>モジュール</a:t>
            </a:r>
            <a:r>
              <a:rPr lang="ja-JP" altLang="en-US" dirty="0">
                <a:solidFill>
                  <a:srgbClr val="C0C0C0"/>
                </a:solidFill>
              </a:rPr>
              <a:t>導入による更なる</a:t>
            </a:r>
            <a:r>
              <a:rPr lang="ja-JP" altLang="en-US" dirty="0" smtClean="0">
                <a:solidFill>
                  <a:srgbClr val="C0C0C0"/>
                </a:solidFill>
              </a:rPr>
              <a:t>効率化</a:t>
            </a:r>
            <a:endParaRPr lang="en-US" altLang="ja-JP" dirty="0" smtClean="0"/>
          </a:p>
          <a:p>
            <a:pPr marL="0" indent="0">
              <a:buNone/>
            </a:pPr>
            <a:r>
              <a:rPr lang="ja-JP" altLang="en-US" dirty="0">
                <a:solidFill>
                  <a:srgbClr val="C0C0C0"/>
                </a:solidFill>
              </a:rPr>
              <a:t> </a:t>
            </a:r>
            <a:r>
              <a:rPr lang="ja-JP" altLang="en-US" dirty="0" smtClean="0">
                <a:solidFill>
                  <a:srgbClr val="C0C0C0"/>
                </a:solidFill>
              </a:rPr>
              <a:t> </a:t>
            </a:r>
            <a:r>
              <a:rPr lang="en-US" altLang="ja-JP" dirty="0" smtClean="0">
                <a:solidFill>
                  <a:srgbClr val="C0C0C0"/>
                </a:solidFill>
              </a:rPr>
              <a:t>Step4. </a:t>
            </a:r>
            <a:r>
              <a:rPr lang="ja-JP" altLang="en-US" dirty="0" smtClean="0">
                <a:solidFill>
                  <a:srgbClr val="C0C0C0"/>
                </a:solidFill>
              </a:rPr>
              <a:t>デモ及び考察</a:t>
            </a:r>
            <a:endParaRPr lang="en-US" altLang="ja-JP" dirty="0" smtClean="0">
              <a:solidFill>
                <a:srgbClr val="C0C0C0"/>
              </a:solidFill>
            </a:endParaRPr>
          </a:p>
          <a:p>
            <a:endParaRPr kumimoji="1" lang="en-US" altLang="ja-JP" dirty="0" smtClean="0"/>
          </a:p>
        </p:txBody>
      </p:sp>
      <p:sp>
        <p:nvSpPr>
          <p:cNvPr id="22" name="タイトル 1"/>
          <p:cNvSpPr>
            <a:spLocks noGrp="1"/>
          </p:cNvSpPr>
          <p:nvPr>
            <p:ph type="title"/>
          </p:nvPr>
        </p:nvSpPr>
        <p:spPr>
          <a:xfrm>
            <a:off x="611560" y="260648"/>
            <a:ext cx="6624736" cy="792088"/>
          </a:xfrm>
        </p:spPr>
        <p:txBody>
          <a:bodyPr/>
          <a:lstStyle/>
          <a:p>
            <a:r>
              <a:rPr kumimoji="1" lang="ja-JP" altLang="en-US" sz="3200" dirty="0" smtClean="0"/>
              <a:t>シーン分割による高速化の解説</a:t>
            </a:r>
            <a:r>
              <a:rPr lang="ja-JP" altLang="en-US" sz="3200" dirty="0" smtClean="0"/>
              <a:t>手順</a:t>
            </a:r>
            <a:endParaRPr kumimoji="1" lang="ja-JP" altLang="en-US" sz="3200" dirty="0"/>
          </a:p>
        </p:txBody>
      </p:sp>
    </p:spTree>
    <p:extLst>
      <p:ext uri="{BB962C8B-B14F-4D97-AF65-F5344CB8AC3E}">
        <p14:creationId xmlns:p14="http://schemas.microsoft.com/office/powerpoint/2010/main" val="393279524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 dirty="0"/>
              <a:t>多重</a:t>
            </a:r>
            <a:r>
              <a:rPr lang="ja-JP" altLang="en-US" dirty="0" smtClean="0"/>
              <a:t>反射</a:t>
            </a:r>
            <a:r>
              <a:rPr lang="ja-JP" altLang="en-US" dirty="0"/>
              <a:t>へ</a:t>
            </a:r>
            <a:r>
              <a:rPr lang="ja-JP" altLang="en-US" dirty="0" smtClean="0"/>
              <a:t>の拡張</a:t>
            </a:r>
            <a:endParaRPr kumimoji="1" lang="ja-JP" altLang="en-US" dirty="0"/>
          </a:p>
        </p:txBody>
      </p:sp>
      <p:sp>
        <p:nvSpPr>
          <p:cNvPr id="8" name="コンテンツ プレースホルダー 7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ja-JP" altLang="en-US" dirty="0" smtClean="0"/>
              <a:t>間接光計算を反復実行</a:t>
            </a:r>
            <a:endParaRPr lang="en-US" altLang="ja-JP" dirty="0" smtClean="0"/>
          </a:p>
        </p:txBody>
      </p:sp>
      <p:pic>
        <p:nvPicPr>
          <p:cNvPr id="5" name="図 4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84806" y="1988840"/>
            <a:ext cx="2380671" cy="1102163"/>
          </a:xfrm>
          <a:prstGeom prst="rect">
            <a:avLst/>
          </a:prstGeom>
        </p:spPr>
      </p:pic>
      <p:pic>
        <p:nvPicPr>
          <p:cNvPr id="6" name="図 5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562668" y="2460629"/>
            <a:ext cx="3082432" cy="1427051"/>
          </a:xfrm>
          <a:prstGeom prst="rect">
            <a:avLst/>
          </a:prstGeom>
        </p:spPr>
      </p:pic>
      <p:pic>
        <p:nvPicPr>
          <p:cNvPr id="7" name="図 6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554771" y="4509120"/>
            <a:ext cx="3110745" cy="1440159"/>
          </a:xfrm>
          <a:prstGeom prst="rect">
            <a:avLst/>
          </a:prstGeom>
        </p:spPr>
      </p:pic>
      <p:sp>
        <p:nvSpPr>
          <p:cNvPr id="17" name="右カーブ矢印 16"/>
          <p:cNvSpPr/>
          <p:nvPr/>
        </p:nvSpPr>
        <p:spPr bwMode="auto">
          <a:xfrm>
            <a:off x="1485158" y="2678057"/>
            <a:ext cx="441550" cy="1009970"/>
          </a:xfrm>
          <a:prstGeom prst="curvedRightArrow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1" lang="ja-JP" altLang="en-US" sz="1800" b="1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charset="0"/>
              <a:ea typeface="ＭＳ Ｐゴシック" pitchFamily="50" charset="-128"/>
            </a:endParaRPr>
          </a:p>
        </p:txBody>
      </p:sp>
      <p:sp>
        <p:nvSpPr>
          <p:cNvPr id="19" name="角丸四角形 18"/>
          <p:cNvSpPr/>
          <p:nvPr/>
        </p:nvSpPr>
        <p:spPr bwMode="auto">
          <a:xfrm>
            <a:off x="1926708" y="2082891"/>
            <a:ext cx="2510777" cy="1030154"/>
          </a:xfrm>
          <a:prstGeom prst="roundRect">
            <a:avLst/>
          </a:prstGeom>
          <a:noFill/>
          <a:ln w="1587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1" lang="ja-JP" altLang="en-US" sz="1800" b="1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charset="0"/>
              <a:ea typeface="ＭＳ Ｐゴシック" pitchFamily="50" charset="-128"/>
            </a:endParaRPr>
          </a:p>
        </p:txBody>
      </p:sp>
      <p:pic>
        <p:nvPicPr>
          <p:cNvPr id="20" name="図 19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84807" y="3210036"/>
            <a:ext cx="2380671" cy="1102162"/>
          </a:xfrm>
          <a:prstGeom prst="rect">
            <a:avLst/>
          </a:prstGeom>
        </p:spPr>
      </p:pic>
      <p:sp>
        <p:nvSpPr>
          <p:cNvPr id="21" name="角丸四角形 20"/>
          <p:cNvSpPr/>
          <p:nvPr/>
        </p:nvSpPr>
        <p:spPr bwMode="auto">
          <a:xfrm>
            <a:off x="1926709" y="3304087"/>
            <a:ext cx="2510777" cy="1030154"/>
          </a:xfrm>
          <a:prstGeom prst="roundRect">
            <a:avLst/>
          </a:prstGeom>
          <a:noFill/>
          <a:ln w="1587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1" lang="ja-JP" altLang="en-US" sz="1800" b="1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charset="0"/>
              <a:ea typeface="ＭＳ Ｐゴシック" pitchFamily="50" charset="-128"/>
            </a:endParaRPr>
          </a:p>
        </p:txBody>
      </p:sp>
      <p:sp>
        <p:nvSpPr>
          <p:cNvPr id="22" name="右カーブ矢印 21"/>
          <p:cNvSpPr/>
          <p:nvPr/>
        </p:nvSpPr>
        <p:spPr bwMode="auto">
          <a:xfrm>
            <a:off x="1485158" y="3972343"/>
            <a:ext cx="441550" cy="1009970"/>
          </a:xfrm>
          <a:prstGeom prst="curvedRightArrow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1" lang="ja-JP" altLang="en-US" sz="1800" b="1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charset="0"/>
              <a:ea typeface="ＭＳ Ｐゴシック" pitchFamily="50" charset="-128"/>
            </a:endParaRPr>
          </a:p>
        </p:txBody>
      </p:sp>
      <p:pic>
        <p:nvPicPr>
          <p:cNvPr id="23" name="図 22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84808" y="4429581"/>
            <a:ext cx="2380669" cy="1102162"/>
          </a:xfrm>
          <a:prstGeom prst="rect">
            <a:avLst/>
          </a:prstGeom>
        </p:spPr>
      </p:pic>
      <p:sp>
        <p:nvSpPr>
          <p:cNvPr id="24" name="角丸四角形 23"/>
          <p:cNvSpPr/>
          <p:nvPr/>
        </p:nvSpPr>
        <p:spPr bwMode="auto">
          <a:xfrm>
            <a:off x="1926709" y="4528223"/>
            <a:ext cx="2510777" cy="1030154"/>
          </a:xfrm>
          <a:prstGeom prst="roundRect">
            <a:avLst/>
          </a:prstGeom>
          <a:noFill/>
          <a:ln w="1587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1" lang="ja-JP" altLang="en-US" sz="1800" b="1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charset="0"/>
              <a:ea typeface="ＭＳ Ｐゴシック" pitchFamily="50" charset="-128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26" name="テキスト ボックス 25"/>
              <p:cNvSpPr txBox="1"/>
              <p:nvPr/>
            </p:nvSpPr>
            <p:spPr>
              <a:xfrm>
                <a:off x="3114202" y="5589240"/>
                <a:ext cx="315172" cy="646331"/>
              </a:xfrm>
              <a:prstGeom prst="rect">
                <a:avLst/>
              </a:prstGeom>
              <a:noFill/>
              <a:ln w="6350">
                <a:noFill/>
              </a:ln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altLang="ja-JP" sz="3600" i="1" smtClean="0">
                          <a:latin typeface="Cambria Math"/>
                        </a:rPr>
                        <m:t>⋮</m:t>
                      </m:r>
                    </m:oMath>
                  </m:oMathPara>
                </a14:m>
                <a:endParaRPr kumimoji="1" lang="en-US" altLang="ja-JP" sz="3600" b="1" dirty="0" smtClean="0"/>
              </a:p>
            </p:txBody>
          </p:sp>
        </mc:Choice>
        <mc:Fallback xmlns="">
          <p:sp>
            <p:nvSpPr>
              <p:cNvPr id="26" name="テキスト ボックス 25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114202" y="5589240"/>
                <a:ext cx="315172" cy="646331"/>
              </a:xfrm>
              <a:prstGeom prst="rect">
                <a:avLst/>
              </a:prstGeom>
              <a:blipFill rotWithShape="1">
                <a:blip r:embed="rId7"/>
                <a:stretch>
                  <a:fillRect/>
                </a:stretch>
              </a:blipFill>
              <a:ln w="6350">
                <a:noFill/>
              </a:ln>
            </p:spPr>
            <p:txBody>
              <a:bodyPr/>
              <a:lstStyle/>
              <a:p>
                <a:r>
                  <a:rPr lang="ja-JP" alt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27" name="右カーブ矢印 26"/>
          <p:cNvSpPr/>
          <p:nvPr/>
        </p:nvSpPr>
        <p:spPr bwMode="auto">
          <a:xfrm>
            <a:off x="1475656" y="5192033"/>
            <a:ext cx="441550" cy="1009970"/>
          </a:xfrm>
          <a:prstGeom prst="curvedRightArrow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1" lang="ja-JP" altLang="en-US" sz="1800" b="1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charset="0"/>
              <a:ea typeface="ＭＳ Ｐゴシック" pitchFamily="50" charset="-128"/>
            </a:endParaRPr>
          </a:p>
        </p:txBody>
      </p:sp>
      <p:sp>
        <p:nvSpPr>
          <p:cNvPr id="28" name="角丸四角形 27"/>
          <p:cNvSpPr/>
          <p:nvPr/>
        </p:nvSpPr>
        <p:spPr bwMode="auto">
          <a:xfrm>
            <a:off x="5529251" y="2594173"/>
            <a:ext cx="3142483" cy="1279243"/>
          </a:xfrm>
          <a:prstGeom prst="roundRect">
            <a:avLst/>
          </a:prstGeom>
          <a:noFill/>
          <a:ln w="1587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1" lang="ja-JP" altLang="en-US" sz="1800" b="1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charset="0"/>
              <a:ea typeface="ＭＳ Ｐゴシック" pitchFamily="50" charset="-128"/>
            </a:endParaRPr>
          </a:p>
        </p:txBody>
      </p:sp>
      <p:sp>
        <p:nvSpPr>
          <p:cNvPr id="29" name="角丸四角形 28"/>
          <p:cNvSpPr/>
          <p:nvPr/>
        </p:nvSpPr>
        <p:spPr bwMode="auto">
          <a:xfrm>
            <a:off x="5533973" y="4652282"/>
            <a:ext cx="3142483" cy="1279243"/>
          </a:xfrm>
          <a:prstGeom prst="roundRect">
            <a:avLst/>
          </a:prstGeom>
          <a:noFill/>
          <a:ln w="1587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1" lang="ja-JP" altLang="en-US" sz="1800" b="1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charset="0"/>
              <a:ea typeface="ＭＳ Ｐゴシック" pitchFamily="50" charset="-128"/>
            </a:endParaRPr>
          </a:p>
        </p:txBody>
      </p:sp>
      <p:sp>
        <p:nvSpPr>
          <p:cNvPr id="31" name="テキスト ボックス 30"/>
          <p:cNvSpPr txBox="1"/>
          <p:nvPr/>
        </p:nvSpPr>
        <p:spPr>
          <a:xfrm>
            <a:off x="334385" y="2844225"/>
            <a:ext cx="950037" cy="584775"/>
          </a:xfrm>
          <a:prstGeom prst="rect">
            <a:avLst/>
          </a:prstGeom>
          <a:solidFill>
            <a:schemeClr val="bg1"/>
          </a:solidFill>
          <a:ln w="12700"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r>
              <a:rPr kumimoji="1" lang="ja-JP" altLang="en-US" sz="1600" b="0" dirty="0" smtClean="0"/>
              <a:t>間接光</a:t>
            </a:r>
            <a:r>
              <a:rPr kumimoji="1" lang="en-US" altLang="ja-JP" sz="1600" b="0" dirty="0" smtClean="0"/>
              <a:t/>
            </a:r>
            <a:br>
              <a:rPr kumimoji="1" lang="en-US" altLang="ja-JP" sz="1600" b="0" dirty="0" smtClean="0"/>
            </a:br>
            <a:r>
              <a:rPr kumimoji="1" lang="ja-JP" altLang="en-US" sz="1600" b="0" dirty="0" smtClean="0"/>
              <a:t>計算</a:t>
            </a:r>
            <a:endParaRPr kumimoji="1" lang="ja-JP" altLang="en-US" sz="1600" b="0" dirty="0"/>
          </a:p>
        </p:txBody>
      </p:sp>
      <p:sp>
        <p:nvSpPr>
          <p:cNvPr id="32" name="テキスト ボックス 31"/>
          <p:cNvSpPr txBox="1"/>
          <p:nvPr/>
        </p:nvSpPr>
        <p:spPr>
          <a:xfrm>
            <a:off x="334385" y="4149080"/>
            <a:ext cx="950037" cy="584775"/>
          </a:xfrm>
          <a:prstGeom prst="rect">
            <a:avLst/>
          </a:prstGeom>
          <a:solidFill>
            <a:schemeClr val="bg1"/>
          </a:solidFill>
          <a:ln w="12700"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r>
              <a:rPr kumimoji="1" lang="ja-JP" altLang="en-US" sz="1600" b="0" dirty="0" smtClean="0"/>
              <a:t>間接光</a:t>
            </a:r>
            <a:r>
              <a:rPr kumimoji="1" lang="en-US" altLang="ja-JP" sz="1600" b="0" dirty="0" smtClean="0"/>
              <a:t/>
            </a:r>
            <a:br>
              <a:rPr kumimoji="1" lang="en-US" altLang="ja-JP" sz="1600" b="0" dirty="0" smtClean="0"/>
            </a:br>
            <a:r>
              <a:rPr kumimoji="1" lang="ja-JP" altLang="en-US" sz="1600" b="0" dirty="0" smtClean="0"/>
              <a:t>計算</a:t>
            </a:r>
            <a:endParaRPr kumimoji="1" lang="ja-JP" altLang="en-US" sz="1600" b="0" dirty="0"/>
          </a:p>
        </p:txBody>
      </p:sp>
      <p:sp>
        <p:nvSpPr>
          <p:cNvPr id="33" name="テキスト ボックス 32"/>
          <p:cNvSpPr txBox="1"/>
          <p:nvPr/>
        </p:nvSpPr>
        <p:spPr>
          <a:xfrm>
            <a:off x="334385" y="5445224"/>
            <a:ext cx="950037" cy="584775"/>
          </a:xfrm>
          <a:prstGeom prst="rect">
            <a:avLst/>
          </a:prstGeom>
          <a:solidFill>
            <a:schemeClr val="bg1"/>
          </a:solidFill>
          <a:ln w="12700"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r>
              <a:rPr kumimoji="1" lang="ja-JP" altLang="en-US" sz="1600" b="0" dirty="0" smtClean="0"/>
              <a:t>間接光</a:t>
            </a:r>
            <a:r>
              <a:rPr kumimoji="1" lang="en-US" altLang="ja-JP" sz="1600" b="0" dirty="0" smtClean="0"/>
              <a:t/>
            </a:r>
            <a:br>
              <a:rPr kumimoji="1" lang="en-US" altLang="ja-JP" sz="1600" b="0" dirty="0" smtClean="0"/>
            </a:br>
            <a:r>
              <a:rPr kumimoji="1" lang="ja-JP" altLang="en-US" sz="1600" b="0" dirty="0" smtClean="0"/>
              <a:t>計算</a:t>
            </a:r>
            <a:endParaRPr kumimoji="1" lang="ja-JP" altLang="en-US" sz="1600" b="0" dirty="0"/>
          </a:p>
        </p:txBody>
      </p:sp>
      <p:cxnSp>
        <p:nvCxnSpPr>
          <p:cNvPr id="38" name="カギ線コネクタ 37"/>
          <p:cNvCxnSpPr>
            <a:endCxn id="28" idx="1"/>
          </p:cNvCxnSpPr>
          <p:nvPr/>
        </p:nvCxnSpPr>
        <p:spPr bwMode="auto">
          <a:xfrm>
            <a:off x="4437486" y="2460629"/>
            <a:ext cx="1091765" cy="773166"/>
          </a:xfrm>
          <a:prstGeom prst="bentConnector3">
            <a:avLst>
              <a:gd name="adj1" fmla="val 62197"/>
            </a:avLst>
          </a:prstGeom>
          <a:solidFill>
            <a:schemeClr val="accent1"/>
          </a:solidFill>
          <a:ln w="31750" cap="flat" cmpd="sng" algn="ctr">
            <a:solidFill>
              <a:srgbClr val="CC3300"/>
            </a:solidFill>
            <a:prstDash val="solid"/>
            <a:round/>
            <a:headEnd type="none" w="med" len="med"/>
            <a:tailEnd type="triangle" w="lg" len="lg"/>
          </a:ln>
          <a:effectLst/>
        </p:spPr>
      </p:cxnSp>
      <p:cxnSp>
        <p:nvCxnSpPr>
          <p:cNvPr id="42" name="カギ線コネクタ 41"/>
          <p:cNvCxnSpPr/>
          <p:nvPr/>
        </p:nvCxnSpPr>
        <p:spPr bwMode="auto">
          <a:xfrm flipV="1">
            <a:off x="4437485" y="3233794"/>
            <a:ext cx="865452" cy="454233"/>
          </a:xfrm>
          <a:prstGeom prst="bentConnector3">
            <a:avLst>
              <a:gd name="adj1" fmla="val 78422"/>
            </a:avLst>
          </a:prstGeom>
          <a:solidFill>
            <a:schemeClr val="accent1"/>
          </a:solidFill>
          <a:ln w="31750" cap="flat" cmpd="sng" algn="ctr">
            <a:solidFill>
              <a:srgbClr val="CC3300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cxnSp>
        <p:nvCxnSpPr>
          <p:cNvPr id="53" name="カギ線コネクタ 52"/>
          <p:cNvCxnSpPr>
            <a:stCxn id="21" idx="3"/>
            <a:endCxn id="29" idx="1"/>
          </p:cNvCxnSpPr>
          <p:nvPr/>
        </p:nvCxnSpPr>
        <p:spPr bwMode="auto">
          <a:xfrm>
            <a:off x="4437486" y="3819164"/>
            <a:ext cx="1096487" cy="1472740"/>
          </a:xfrm>
          <a:prstGeom prst="bentConnector3">
            <a:avLst>
              <a:gd name="adj1" fmla="val 34617"/>
            </a:avLst>
          </a:prstGeom>
          <a:solidFill>
            <a:schemeClr val="accent1"/>
          </a:solidFill>
          <a:ln w="31750" cap="flat" cmpd="sng" algn="ctr">
            <a:solidFill>
              <a:srgbClr val="008000"/>
            </a:solidFill>
            <a:prstDash val="solid"/>
            <a:round/>
            <a:headEnd type="none" w="med" len="med"/>
            <a:tailEnd type="triangle" w="lg" len="lg"/>
          </a:ln>
          <a:effectLst/>
        </p:spPr>
      </p:cxnSp>
      <p:cxnSp>
        <p:nvCxnSpPr>
          <p:cNvPr id="66" name="カギ線コネクタ 65"/>
          <p:cNvCxnSpPr>
            <a:stCxn id="19" idx="3"/>
          </p:cNvCxnSpPr>
          <p:nvPr/>
        </p:nvCxnSpPr>
        <p:spPr bwMode="auto">
          <a:xfrm>
            <a:off x="4437485" y="2597968"/>
            <a:ext cx="379900" cy="1233693"/>
          </a:xfrm>
          <a:prstGeom prst="bentConnector2">
            <a:avLst/>
          </a:prstGeom>
          <a:solidFill>
            <a:schemeClr val="accent1"/>
          </a:solidFill>
          <a:ln w="31750" cap="flat" cmpd="sng" algn="ctr">
            <a:solidFill>
              <a:srgbClr val="008000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cxnSp>
        <p:nvCxnSpPr>
          <p:cNvPr id="70" name="直線コネクタ 69"/>
          <p:cNvCxnSpPr>
            <a:stCxn id="24" idx="3"/>
          </p:cNvCxnSpPr>
          <p:nvPr/>
        </p:nvCxnSpPr>
        <p:spPr bwMode="auto">
          <a:xfrm>
            <a:off x="4437486" y="5043300"/>
            <a:ext cx="379901" cy="0"/>
          </a:xfrm>
          <a:prstGeom prst="line">
            <a:avLst/>
          </a:prstGeom>
          <a:solidFill>
            <a:schemeClr val="accent1"/>
          </a:solidFill>
          <a:ln w="31750" cap="flat" cmpd="sng" algn="ctr">
            <a:solidFill>
              <a:srgbClr val="008000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cxnSp>
        <p:nvCxnSpPr>
          <p:cNvPr id="74" name="直線コネクタ 73"/>
          <p:cNvCxnSpPr/>
          <p:nvPr/>
        </p:nvCxnSpPr>
        <p:spPr bwMode="auto">
          <a:xfrm>
            <a:off x="4817739" y="5291903"/>
            <a:ext cx="0" cy="1034112"/>
          </a:xfrm>
          <a:prstGeom prst="line">
            <a:avLst/>
          </a:prstGeom>
          <a:solidFill>
            <a:schemeClr val="accent1"/>
          </a:solidFill>
          <a:ln w="31750" cap="flat" cmpd="sng" algn="ctr">
            <a:solidFill>
              <a:srgbClr val="008000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sp>
        <p:nvSpPr>
          <p:cNvPr id="91" name="テキスト ボックス 90"/>
          <p:cNvSpPr txBox="1"/>
          <p:nvPr/>
        </p:nvSpPr>
        <p:spPr>
          <a:xfrm>
            <a:off x="334385" y="2087535"/>
            <a:ext cx="950037" cy="338554"/>
          </a:xfrm>
          <a:prstGeom prst="rect">
            <a:avLst/>
          </a:prstGeom>
          <a:solidFill>
            <a:schemeClr val="bg1"/>
          </a:solidFill>
          <a:ln w="12700"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r>
              <a:rPr lang="ja-JP" altLang="en-US" sz="1600" b="0" dirty="0" smtClean="0"/>
              <a:t>直接光</a:t>
            </a:r>
            <a:endParaRPr kumimoji="1" lang="ja-JP" altLang="en-US" sz="1600" b="0" dirty="0"/>
          </a:p>
        </p:txBody>
      </p:sp>
    </p:spTree>
    <p:extLst>
      <p:ext uri="{BB962C8B-B14F-4D97-AF65-F5344CB8AC3E}">
        <p14:creationId xmlns:p14="http://schemas.microsoft.com/office/powerpoint/2010/main" val="176067339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50"/>
                                        <p:tgtEl>
                                          <p:spTgt spid="9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25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25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25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25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25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25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25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3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25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6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8" dur="25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1" dur="25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2" fill="hold">
                      <p:stCondLst>
                        <p:cond delay="indefinite"/>
                      </p:stCondLst>
                      <p:childTnLst>
                        <p:par>
                          <p:cTn id="43" fill="hold">
                            <p:stCondLst>
                              <p:cond delay="0"/>
                            </p:stCondLst>
                            <p:childTnLst>
                              <p:par>
                                <p:cTn id="44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6" dur="25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9" dur="25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0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2" dur="25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5" dur="25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6" fill="hold">
                      <p:stCondLst>
                        <p:cond delay="indefinite"/>
                      </p:stCondLst>
                      <p:childTnLst>
                        <p:par>
                          <p:cTn id="57" fill="hold">
                            <p:stCondLst>
                              <p:cond delay="0"/>
                            </p:stCondLst>
                            <p:childTnLst>
                              <p:par>
                                <p:cTn id="58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0" dur="25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3" dur="25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6" dur="25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7" fill="hold">
                      <p:stCondLst>
                        <p:cond delay="indefinite"/>
                      </p:stCondLst>
                      <p:childTnLst>
                        <p:par>
                          <p:cTn id="68" fill="hold">
                            <p:stCondLst>
                              <p:cond delay="0"/>
                            </p:stCondLst>
                            <p:childTnLst>
                              <p:par>
                                <p:cTn id="69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1" dur="250"/>
                                        <p:tgtEl>
                                          <p:spTgt spid="5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2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4" dur="250"/>
                                        <p:tgtEl>
                                          <p:spTgt spid="6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7" dur="250"/>
                                        <p:tgtEl>
                                          <p:spTgt spid="7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0" dur="250"/>
                                        <p:tgtEl>
                                          <p:spTgt spid="7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3" dur="25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6" dur="25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7" grpId="0" animBg="1"/>
      <p:bldP spid="19" grpId="0" animBg="1"/>
      <p:bldP spid="21" grpId="0" animBg="1"/>
      <p:bldP spid="22" grpId="0" animBg="1"/>
      <p:bldP spid="24" grpId="0" animBg="1"/>
      <p:bldP spid="26" grpId="0"/>
      <p:bldP spid="27" grpId="0" animBg="1"/>
      <p:bldP spid="28" grpId="0" animBg="1"/>
      <p:bldP spid="29" grpId="0" animBg="1"/>
      <p:bldP spid="31" grpId="0" animBg="1"/>
      <p:bldP spid="32" grpId="0" animBg="1"/>
      <p:bldP spid="33" grpId="0" animBg="1"/>
      <p:bldP spid="91" grpId="0" animBg="1"/>
    </p:bldLst>
  </p:timing>
</p:sld>
</file>

<file path=ppt/slides/slide10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コンテンツ プレースホルダー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ja-JP" altLang="en-US" dirty="0">
                <a:solidFill>
                  <a:srgbClr val="C0C0C0"/>
                </a:solidFill>
              </a:rPr>
              <a:t> </a:t>
            </a:r>
            <a:r>
              <a:rPr lang="ja-JP" altLang="en-US" dirty="0" smtClean="0">
                <a:solidFill>
                  <a:srgbClr val="C0C0C0"/>
                </a:solidFill>
              </a:rPr>
              <a:t> </a:t>
            </a:r>
            <a:r>
              <a:rPr lang="en-US" altLang="ja-JP" dirty="0" smtClean="0">
                <a:solidFill>
                  <a:srgbClr val="C0C0C0"/>
                </a:solidFill>
              </a:rPr>
              <a:t>Step1. </a:t>
            </a:r>
            <a:r>
              <a:rPr lang="ja-JP" altLang="en-US" dirty="0" smtClean="0">
                <a:solidFill>
                  <a:srgbClr val="C0C0C0"/>
                </a:solidFill>
              </a:rPr>
              <a:t>問題提起</a:t>
            </a:r>
            <a:endParaRPr lang="en-US" altLang="ja-JP" dirty="0" smtClean="0">
              <a:solidFill>
                <a:srgbClr val="C0C0C0"/>
              </a:solidFill>
            </a:endParaRPr>
          </a:p>
          <a:p>
            <a:pPr marL="0" indent="0">
              <a:buNone/>
            </a:pPr>
            <a:r>
              <a:rPr lang="en-US" altLang="ja-JP" dirty="0">
                <a:solidFill>
                  <a:srgbClr val="C0C0C0"/>
                </a:solidFill>
              </a:rPr>
              <a:t> </a:t>
            </a:r>
            <a:r>
              <a:rPr lang="en-US" altLang="ja-JP" dirty="0" smtClean="0">
                <a:solidFill>
                  <a:srgbClr val="C0C0C0"/>
                </a:solidFill>
              </a:rPr>
              <a:t> Step2. </a:t>
            </a:r>
            <a:r>
              <a:rPr lang="ja-JP" altLang="en-US" dirty="0" smtClean="0">
                <a:solidFill>
                  <a:srgbClr val="C0C0C0"/>
                </a:solidFill>
              </a:rPr>
              <a:t>小領域間の</a:t>
            </a:r>
            <a:r>
              <a:rPr lang="ja-JP" altLang="en-US" dirty="0">
                <a:solidFill>
                  <a:srgbClr val="C0C0C0"/>
                </a:solidFill>
              </a:rPr>
              <a:t>光の</a:t>
            </a:r>
            <a:r>
              <a:rPr lang="ja-JP" altLang="en-US" dirty="0" smtClean="0">
                <a:solidFill>
                  <a:srgbClr val="C0C0C0"/>
                </a:solidFill>
              </a:rPr>
              <a:t>伝播の計算</a:t>
            </a:r>
            <a:endParaRPr lang="en-US" altLang="ja-JP" dirty="0" smtClean="0">
              <a:solidFill>
                <a:srgbClr val="C0C0C0"/>
              </a:solidFill>
            </a:endParaRPr>
          </a:p>
          <a:p>
            <a:pPr marL="0" indent="0">
              <a:buNone/>
            </a:pPr>
            <a:r>
              <a:rPr lang="en-US" altLang="ja-JP" dirty="0" smtClean="0"/>
              <a:t>  Step3. </a:t>
            </a:r>
            <a:r>
              <a:rPr lang="ja-JP" altLang="en-US" dirty="0" smtClean="0"/>
              <a:t>手法の拡張</a:t>
            </a:r>
            <a:endParaRPr lang="en-US" altLang="ja-JP" dirty="0" smtClean="0"/>
          </a:p>
          <a:p>
            <a:pPr lvl="1"/>
            <a:r>
              <a:rPr lang="ja-JP" altLang="en-US" dirty="0">
                <a:solidFill>
                  <a:srgbClr val="C0C0C0"/>
                </a:solidFill>
              </a:rPr>
              <a:t>多重反射への拡張</a:t>
            </a:r>
            <a:endParaRPr lang="en-US" altLang="ja-JP" dirty="0" smtClean="0"/>
          </a:p>
          <a:p>
            <a:pPr lvl="1"/>
            <a:r>
              <a:rPr lang="ja-JP" altLang="en-US" dirty="0" smtClean="0"/>
              <a:t>モジュール</a:t>
            </a:r>
            <a:r>
              <a:rPr lang="ja-JP" altLang="en-US" dirty="0"/>
              <a:t>導入による更なる効率化</a:t>
            </a:r>
            <a:endParaRPr lang="en-US" altLang="ja-JP" dirty="0"/>
          </a:p>
          <a:p>
            <a:pPr marL="0" indent="0">
              <a:buNone/>
            </a:pPr>
            <a:r>
              <a:rPr lang="ja-JP" altLang="en-US" dirty="0" smtClean="0">
                <a:solidFill>
                  <a:srgbClr val="C0C0C0"/>
                </a:solidFill>
              </a:rPr>
              <a:t>  </a:t>
            </a:r>
            <a:r>
              <a:rPr lang="en-US" altLang="ja-JP" dirty="0" smtClean="0">
                <a:solidFill>
                  <a:srgbClr val="C0C0C0"/>
                </a:solidFill>
              </a:rPr>
              <a:t>Step4. </a:t>
            </a:r>
            <a:r>
              <a:rPr lang="ja-JP" altLang="en-US" dirty="0" smtClean="0">
                <a:solidFill>
                  <a:srgbClr val="C0C0C0"/>
                </a:solidFill>
              </a:rPr>
              <a:t>デモ及び考察</a:t>
            </a:r>
            <a:endParaRPr lang="en-US" altLang="ja-JP" dirty="0" smtClean="0">
              <a:solidFill>
                <a:srgbClr val="C0C0C0"/>
              </a:solidFill>
            </a:endParaRPr>
          </a:p>
          <a:p>
            <a:endParaRPr kumimoji="1" lang="en-US" altLang="ja-JP" dirty="0" smtClean="0"/>
          </a:p>
        </p:txBody>
      </p:sp>
      <p:sp>
        <p:nvSpPr>
          <p:cNvPr id="22" name="タイトル 1"/>
          <p:cNvSpPr>
            <a:spLocks noGrp="1"/>
          </p:cNvSpPr>
          <p:nvPr>
            <p:ph type="title"/>
          </p:nvPr>
        </p:nvSpPr>
        <p:spPr>
          <a:xfrm>
            <a:off x="611560" y="260648"/>
            <a:ext cx="6624736" cy="792088"/>
          </a:xfrm>
        </p:spPr>
        <p:txBody>
          <a:bodyPr/>
          <a:lstStyle/>
          <a:p>
            <a:r>
              <a:rPr kumimoji="1" lang="ja-JP" altLang="en-US" sz="3200" dirty="0" smtClean="0"/>
              <a:t>シーン分割による高速化の解説</a:t>
            </a:r>
            <a:r>
              <a:rPr lang="ja-JP" altLang="en-US" sz="3200" dirty="0" smtClean="0"/>
              <a:t>手順</a:t>
            </a:r>
            <a:endParaRPr kumimoji="1" lang="ja-JP" altLang="en-US" sz="3200" dirty="0"/>
          </a:p>
        </p:txBody>
      </p:sp>
    </p:spTree>
    <p:extLst>
      <p:ext uri="{BB962C8B-B14F-4D97-AF65-F5344CB8AC3E}">
        <p14:creationId xmlns:p14="http://schemas.microsoft.com/office/powerpoint/2010/main" val="189939172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図 2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11760" y="1855112"/>
            <a:ext cx="4096831" cy="2304255"/>
          </a:xfrm>
          <a:prstGeom prst="rect">
            <a:avLst/>
          </a:prstGeom>
        </p:spPr>
      </p:pic>
      <p:pic>
        <p:nvPicPr>
          <p:cNvPr id="4" name="図 3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11760" y="1855112"/>
            <a:ext cx="4096831" cy="2304255"/>
          </a:xfrm>
          <a:prstGeom prst="rect">
            <a:avLst/>
          </a:prstGeom>
        </p:spPr>
      </p:pic>
      <p:pic>
        <p:nvPicPr>
          <p:cNvPr id="9" name="図 8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43608" y="4924024"/>
            <a:ext cx="1436712" cy="1436712"/>
          </a:xfrm>
          <a:prstGeom prst="rect">
            <a:avLst/>
          </a:prstGeom>
        </p:spPr>
      </p:pic>
      <p:pic>
        <p:nvPicPr>
          <p:cNvPr id="10" name="図 9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66628" y="4924024"/>
            <a:ext cx="1436712" cy="1436712"/>
          </a:xfrm>
          <a:prstGeom prst="rect">
            <a:avLst/>
          </a:prstGeom>
        </p:spPr>
      </p:pic>
      <p:pic>
        <p:nvPicPr>
          <p:cNvPr id="11" name="図 10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89648" y="4924024"/>
            <a:ext cx="1436712" cy="1436712"/>
          </a:xfrm>
          <a:prstGeom prst="rect">
            <a:avLst/>
          </a:prstGeom>
        </p:spPr>
      </p:pic>
      <p:pic>
        <p:nvPicPr>
          <p:cNvPr id="12" name="図 11"/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12668" y="4924024"/>
            <a:ext cx="1436712" cy="1436712"/>
          </a:xfrm>
          <a:prstGeom prst="rect">
            <a:avLst/>
          </a:prstGeom>
        </p:spPr>
      </p:pic>
      <p:pic>
        <p:nvPicPr>
          <p:cNvPr id="14" name="図 13"/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735688" y="4924024"/>
            <a:ext cx="1436712" cy="1436712"/>
          </a:xfrm>
          <a:prstGeom prst="rect">
            <a:avLst/>
          </a:prstGeom>
        </p:spPr>
      </p:pic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 dirty="0"/>
              <a:t>モジュールの</a:t>
            </a:r>
            <a:r>
              <a:rPr lang="ja-JP" altLang="en-US" dirty="0" smtClean="0"/>
              <a:t>導入 （</a:t>
            </a:r>
            <a:r>
              <a:rPr lang="en-US" altLang="ja-JP" dirty="0" smtClean="0"/>
              <a:t>1/3</a:t>
            </a:r>
            <a:r>
              <a:rPr lang="ja-JP" altLang="en-US" dirty="0" smtClean="0"/>
              <a:t>）</a:t>
            </a:r>
            <a:endParaRPr kumimoji="1" lang="ja-JP" altLang="en-US" dirty="0"/>
          </a:p>
        </p:txBody>
      </p:sp>
      <p:sp>
        <p:nvSpPr>
          <p:cNvPr id="8" name="コンテンツ プレースホルダー 7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ja-JP" altLang="en-US" dirty="0"/>
              <a:t>モジュール（</a:t>
            </a:r>
            <a:r>
              <a:rPr lang="en-US" altLang="ja-JP" dirty="0"/>
              <a:t>=</a:t>
            </a:r>
            <a:r>
              <a:rPr lang="ja-JP" altLang="en-US" dirty="0"/>
              <a:t>再利用可能な汎用小領域）の</a:t>
            </a:r>
            <a:r>
              <a:rPr lang="ja-JP" altLang="en-US" dirty="0" smtClean="0"/>
              <a:t>導入</a:t>
            </a:r>
            <a:endParaRPr lang="en-US" altLang="ja-JP" dirty="0" smtClean="0"/>
          </a:p>
          <a:p>
            <a:endParaRPr lang="en-US" altLang="ja-JP" dirty="0"/>
          </a:p>
          <a:p>
            <a:endParaRPr lang="en-US" altLang="ja-JP" dirty="0" smtClean="0"/>
          </a:p>
          <a:p>
            <a:pPr marL="0" indent="0">
              <a:buNone/>
            </a:pPr>
            <a:endParaRPr lang="en-US" altLang="ja-JP" dirty="0"/>
          </a:p>
          <a:p>
            <a:pPr marL="0" indent="0">
              <a:buNone/>
            </a:pPr>
            <a:endParaRPr lang="en-US" altLang="ja-JP" sz="3200" dirty="0"/>
          </a:p>
          <a:p>
            <a:r>
              <a:rPr lang="ja-JP" altLang="en-US" dirty="0" smtClean="0"/>
              <a:t>上記のようなシーンは「回転」も考慮すれば</a:t>
            </a:r>
            <a:r>
              <a:rPr lang="en-US" altLang="ja-JP" dirty="0" smtClean="0"/>
              <a:t/>
            </a:r>
            <a:br>
              <a:rPr lang="en-US" altLang="ja-JP" dirty="0" smtClean="0"/>
            </a:br>
            <a:r>
              <a:rPr lang="en-US" altLang="ja-JP" dirty="0" smtClean="0"/>
              <a:t>5</a:t>
            </a:r>
            <a:r>
              <a:rPr lang="ja-JP" altLang="en-US" dirty="0" smtClean="0"/>
              <a:t>種の立方体モジュールの組合わせで構成可能</a:t>
            </a:r>
            <a:endParaRPr lang="en-US" altLang="ja-JP" dirty="0" smtClean="0"/>
          </a:p>
        </p:txBody>
      </p:sp>
      <p:sp>
        <p:nvSpPr>
          <p:cNvPr id="15" name="テキスト ボックス 14"/>
          <p:cNvSpPr txBox="1"/>
          <p:nvPr/>
        </p:nvSpPr>
        <p:spPr>
          <a:xfrm>
            <a:off x="1286946" y="6151478"/>
            <a:ext cx="950037" cy="338554"/>
          </a:xfrm>
          <a:prstGeom prst="rect">
            <a:avLst/>
          </a:prstGeom>
          <a:solidFill>
            <a:schemeClr val="bg1"/>
          </a:solidFill>
          <a:ln w="12700"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r>
              <a:rPr kumimoji="1" lang="en-US" altLang="ja-JP" sz="1600" b="0" dirty="0" smtClean="0"/>
              <a:t>3</a:t>
            </a:r>
            <a:r>
              <a:rPr kumimoji="1" lang="ja-JP" altLang="en-US" sz="1600" b="0" dirty="0" smtClean="0"/>
              <a:t>方向壁</a:t>
            </a:r>
            <a:endParaRPr kumimoji="1" lang="ja-JP" altLang="en-US" sz="1600" b="0" dirty="0"/>
          </a:p>
        </p:txBody>
      </p:sp>
      <p:sp>
        <p:nvSpPr>
          <p:cNvPr id="16" name="テキスト ボックス 15"/>
          <p:cNvSpPr txBox="1"/>
          <p:nvPr/>
        </p:nvSpPr>
        <p:spPr>
          <a:xfrm>
            <a:off x="2709966" y="6151478"/>
            <a:ext cx="950037" cy="338554"/>
          </a:xfrm>
          <a:prstGeom prst="rect">
            <a:avLst/>
          </a:prstGeom>
          <a:solidFill>
            <a:schemeClr val="bg1"/>
          </a:solidFill>
          <a:ln w="12700"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r>
              <a:rPr kumimoji="1" lang="en-US" altLang="ja-JP" sz="1600" b="0" dirty="0" smtClean="0"/>
              <a:t>2</a:t>
            </a:r>
            <a:r>
              <a:rPr kumimoji="1" lang="ja-JP" altLang="en-US" sz="1600" b="0" dirty="0" smtClean="0"/>
              <a:t>方向壁</a:t>
            </a:r>
            <a:endParaRPr kumimoji="1" lang="ja-JP" altLang="en-US" sz="1600" b="0" dirty="0"/>
          </a:p>
        </p:txBody>
      </p:sp>
      <p:sp>
        <p:nvSpPr>
          <p:cNvPr id="17" name="テキスト ボックス 16"/>
          <p:cNvSpPr txBox="1"/>
          <p:nvPr/>
        </p:nvSpPr>
        <p:spPr>
          <a:xfrm>
            <a:off x="4132986" y="6151478"/>
            <a:ext cx="950037" cy="338554"/>
          </a:xfrm>
          <a:prstGeom prst="rect">
            <a:avLst/>
          </a:prstGeom>
          <a:solidFill>
            <a:schemeClr val="bg1"/>
          </a:solidFill>
          <a:ln w="12700"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r>
              <a:rPr kumimoji="1" lang="en-US" altLang="ja-JP" sz="1600" b="0" dirty="0" smtClean="0"/>
              <a:t>2</a:t>
            </a:r>
            <a:r>
              <a:rPr kumimoji="1" lang="ja-JP" altLang="en-US" sz="1600" b="0" dirty="0" smtClean="0"/>
              <a:t>方向壁</a:t>
            </a:r>
            <a:endParaRPr kumimoji="1" lang="ja-JP" altLang="en-US" sz="1600" b="0" dirty="0"/>
          </a:p>
        </p:txBody>
      </p:sp>
      <p:sp>
        <p:nvSpPr>
          <p:cNvPr id="18" name="テキスト ボックス 17"/>
          <p:cNvSpPr txBox="1"/>
          <p:nvPr/>
        </p:nvSpPr>
        <p:spPr>
          <a:xfrm>
            <a:off x="5556006" y="6151478"/>
            <a:ext cx="950037" cy="338554"/>
          </a:xfrm>
          <a:prstGeom prst="rect">
            <a:avLst/>
          </a:prstGeom>
          <a:solidFill>
            <a:schemeClr val="bg1"/>
          </a:solidFill>
          <a:ln w="12700"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r>
              <a:rPr kumimoji="1" lang="en-US" altLang="ja-JP" sz="1600" b="0" dirty="0" smtClean="0"/>
              <a:t>1</a:t>
            </a:r>
            <a:r>
              <a:rPr kumimoji="1" lang="ja-JP" altLang="en-US" sz="1600" b="0" dirty="0" smtClean="0"/>
              <a:t>方向壁</a:t>
            </a:r>
            <a:endParaRPr kumimoji="1" lang="ja-JP" altLang="en-US" sz="1600" b="0" dirty="0"/>
          </a:p>
        </p:txBody>
      </p:sp>
      <p:sp>
        <p:nvSpPr>
          <p:cNvPr id="19" name="テキスト ボックス 18"/>
          <p:cNvSpPr txBox="1"/>
          <p:nvPr/>
        </p:nvSpPr>
        <p:spPr>
          <a:xfrm>
            <a:off x="6979026" y="6151478"/>
            <a:ext cx="950037" cy="338554"/>
          </a:xfrm>
          <a:prstGeom prst="rect">
            <a:avLst/>
          </a:prstGeom>
          <a:solidFill>
            <a:schemeClr val="bg1"/>
          </a:solidFill>
          <a:ln w="12700"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r>
              <a:rPr kumimoji="1" lang="en-US" altLang="ja-JP" sz="1600" b="0" dirty="0" smtClean="0"/>
              <a:t>0</a:t>
            </a:r>
            <a:r>
              <a:rPr kumimoji="1" lang="ja-JP" altLang="en-US" sz="1600" b="0" dirty="0" smtClean="0"/>
              <a:t>方向壁</a:t>
            </a:r>
            <a:endParaRPr kumimoji="1" lang="ja-JP" altLang="en-US" sz="1600" b="0" dirty="0"/>
          </a:p>
        </p:txBody>
      </p:sp>
    </p:spTree>
    <p:extLst>
      <p:ext uri="{BB962C8B-B14F-4D97-AF65-F5344CB8AC3E}">
        <p14:creationId xmlns:p14="http://schemas.microsoft.com/office/powerpoint/2010/main" val="305665351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5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250"/>
                                        <p:tgtEl>
                                          <p:spTgt spid="8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25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25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25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25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25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6" dur="25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1" dur="25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4" dur="25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9" dur="25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0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2" dur="25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5" grpId="0" animBg="1"/>
      <p:bldP spid="16" grpId="0" animBg="1"/>
      <p:bldP spid="17" grpId="0" animBg="1"/>
      <p:bldP spid="18" grpId="0" animBg="1"/>
      <p:bldP spid="19" grpId="0" animBg="1"/>
    </p:bldLst>
  </p:timing>
</p:sld>
</file>

<file path=ppt/slides/slide10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図 5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6833" y="3356992"/>
            <a:ext cx="3581111" cy="2824493"/>
          </a:xfrm>
          <a:prstGeom prst="rect">
            <a:avLst/>
          </a:prstGeom>
        </p:spPr>
      </p:pic>
      <p:pic>
        <p:nvPicPr>
          <p:cNvPr id="7" name="図 6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6833" y="3356992"/>
            <a:ext cx="3581111" cy="2824493"/>
          </a:xfrm>
          <a:prstGeom prst="rect">
            <a:avLst/>
          </a:prstGeom>
        </p:spPr>
      </p:pic>
      <p:pic>
        <p:nvPicPr>
          <p:cNvPr id="9" name="図 8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6833" y="3356992"/>
            <a:ext cx="3581111" cy="2824493"/>
          </a:xfrm>
          <a:prstGeom prst="rect">
            <a:avLst/>
          </a:prstGeom>
        </p:spPr>
      </p:pic>
      <p:pic>
        <p:nvPicPr>
          <p:cNvPr id="10" name="図 9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6833" y="3356992"/>
            <a:ext cx="3581111" cy="2824493"/>
          </a:xfrm>
          <a:prstGeom prst="rect">
            <a:avLst/>
          </a:prstGeom>
        </p:spPr>
      </p:pic>
      <p:pic>
        <p:nvPicPr>
          <p:cNvPr id="11" name="図 10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6833" y="3356992"/>
            <a:ext cx="3581111" cy="2824493"/>
          </a:xfrm>
          <a:prstGeom prst="rect">
            <a:avLst/>
          </a:prstGeom>
        </p:spPr>
      </p:pic>
      <p:sp>
        <p:nvSpPr>
          <p:cNvPr id="8" name="コンテンツ プレースホルダー 7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ja-JP" altLang="en-US" dirty="0" smtClean="0"/>
              <a:t>立方体モジュールのメリット</a:t>
            </a:r>
            <a:endParaRPr lang="en-US" altLang="ja-JP" dirty="0" smtClean="0"/>
          </a:p>
          <a:p>
            <a:pPr marL="914400" lvl="1" indent="-514350">
              <a:buFont typeface="+mj-lt"/>
              <a:buAutoNum type="arabicPeriod"/>
            </a:pPr>
            <a:r>
              <a:rPr lang="ja-JP" altLang="en-US" dirty="0" smtClean="0"/>
              <a:t>データ量及び前計算時間の削減</a:t>
            </a:r>
            <a:endParaRPr lang="en-US" altLang="ja-JP" dirty="0" smtClean="0"/>
          </a:p>
          <a:p>
            <a:pPr marL="914400" lvl="1" indent="-514350">
              <a:buFont typeface="+mj-lt"/>
              <a:buAutoNum type="arabicPeriod"/>
            </a:pPr>
            <a:r>
              <a:rPr lang="ja-JP" altLang="en-US" dirty="0" smtClean="0"/>
              <a:t>再利用可能な光の通過行列が導入可能</a:t>
            </a:r>
            <a:endParaRPr lang="en-US" altLang="ja-JP" dirty="0" smtClean="0"/>
          </a:p>
          <a:p>
            <a:pPr marL="914400" lvl="1" indent="-514350">
              <a:buFont typeface="+mj-lt"/>
              <a:buAutoNum type="arabicPeriod"/>
            </a:pPr>
            <a:r>
              <a:rPr lang="ja-JP" altLang="en-US" dirty="0" smtClean="0"/>
              <a:t>ライトフィールド用の基底が導入可能</a:t>
            </a:r>
            <a:endParaRPr lang="en-US" altLang="ja-JP" dirty="0" smtClean="0"/>
          </a:p>
        </p:txBody>
      </p:sp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 dirty="0"/>
              <a:t>モジュールの</a:t>
            </a:r>
            <a:r>
              <a:rPr lang="ja-JP" altLang="en-US" dirty="0" smtClean="0"/>
              <a:t>導入 （</a:t>
            </a:r>
            <a:r>
              <a:rPr lang="en-US" altLang="ja-JP" dirty="0" smtClean="0"/>
              <a:t>2/3</a:t>
            </a:r>
            <a:r>
              <a:rPr lang="ja-JP" altLang="en-US" dirty="0" smtClean="0"/>
              <a:t>）</a:t>
            </a:r>
            <a:endParaRPr kumimoji="1" lang="ja-JP" altLang="en-US" dirty="0"/>
          </a:p>
        </p:txBody>
      </p:sp>
      <p:sp>
        <p:nvSpPr>
          <p:cNvPr id="12" name="Rectangle 10"/>
          <p:cNvSpPr>
            <a:spLocks noChangeArrowheads="1"/>
          </p:cNvSpPr>
          <p:nvPr/>
        </p:nvSpPr>
        <p:spPr bwMode="auto">
          <a:xfrm>
            <a:off x="251520" y="6053744"/>
            <a:ext cx="4452887" cy="399592"/>
          </a:xfrm>
          <a:prstGeom prst="rect">
            <a:avLst/>
          </a:prstGeom>
          <a:solidFill>
            <a:schemeClr val="bg1"/>
          </a:solidFill>
          <a:ln w="19050">
            <a:solidFill>
              <a:srgbClr val="CC3300"/>
            </a:solidFill>
            <a:miter lim="800000"/>
            <a:headEnd/>
            <a:tailEnd/>
          </a:ln>
          <a:effectLst/>
        </p:spPr>
        <p:txBody>
          <a:bodyPr/>
          <a:lstStyle/>
          <a:p>
            <a:pPr marL="342900" indent="-342900">
              <a:spcBef>
                <a:spcPct val="20000"/>
              </a:spcBef>
              <a:defRPr/>
            </a:pPr>
            <a:r>
              <a:rPr lang="ja-JP" altLang="en-US" sz="2000" b="0" dirty="0" smtClean="0">
                <a:solidFill>
                  <a:srgbClr val="CC33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ea typeface="ＭＳ Ｐゴシック" pitchFamily="50" charset="-128"/>
              </a:rPr>
              <a:t>通過行列は（直進</a:t>
            </a:r>
            <a:r>
              <a:rPr lang="en-US" altLang="ja-JP" sz="2000" b="0" dirty="0" smtClean="0">
                <a:solidFill>
                  <a:srgbClr val="CC33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ea typeface="ＭＳ Ｐゴシック" pitchFamily="50" charset="-128"/>
              </a:rPr>
              <a:t>/</a:t>
            </a:r>
            <a:r>
              <a:rPr lang="ja-JP" altLang="en-US" sz="2000" b="0" dirty="0" smtClean="0">
                <a:solidFill>
                  <a:srgbClr val="CC33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ea typeface="ＭＳ Ｐゴシック" pitchFamily="50" charset="-128"/>
              </a:rPr>
              <a:t>右折</a:t>
            </a:r>
            <a:r>
              <a:rPr lang="en-US" altLang="ja-JP" sz="2000" b="0" dirty="0" smtClean="0">
                <a:solidFill>
                  <a:srgbClr val="CC33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ea typeface="ＭＳ Ｐゴシック" pitchFamily="50" charset="-128"/>
              </a:rPr>
              <a:t>/</a:t>
            </a:r>
            <a:r>
              <a:rPr lang="ja-JP" altLang="en-US" sz="2000" b="0" dirty="0" smtClean="0">
                <a:solidFill>
                  <a:srgbClr val="CC33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ea typeface="ＭＳ Ｐゴシック" pitchFamily="50" charset="-128"/>
              </a:rPr>
              <a:t>左折）の三種類</a:t>
            </a:r>
            <a:endParaRPr lang="en-US" altLang="ja-JP" sz="2000" b="0" dirty="0">
              <a:solidFill>
                <a:srgbClr val="CC3300"/>
              </a:solidFill>
              <a:effectLst>
                <a:outerShdw blurRad="38100" dist="38100" dir="2700000" algn="tl">
                  <a:srgbClr val="C0C0C0"/>
                </a:outerShdw>
              </a:effectLst>
              <a:ea typeface="ＭＳ Ｐゴシック" pitchFamily="50" charset="-128"/>
            </a:endParaRPr>
          </a:p>
        </p:txBody>
      </p:sp>
      <p:grpSp>
        <p:nvGrpSpPr>
          <p:cNvPr id="15" name="グループ化 14"/>
          <p:cNvGrpSpPr/>
          <p:nvPr/>
        </p:nvGrpSpPr>
        <p:grpSpPr>
          <a:xfrm>
            <a:off x="5187912" y="3486063"/>
            <a:ext cx="3315324" cy="757684"/>
            <a:chOff x="1907704" y="2050731"/>
            <a:chExt cx="5400600" cy="1234253"/>
          </a:xfrm>
        </p:grpSpPr>
        <p:sp>
          <p:nvSpPr>
            <p:cNvPr id="16" name="角丸四角形 15"/>
            <p:cNvSpPr/>
            <p:nvPr/>
          </p:nvSpPr>
          <p:spPr bwMode="auto">
            <a:xfrm>
              <a:off x="1907704" y="2050731"/>
              <a:ext cx="5400600" cy="1234253"/>
            </a:xfrm>
            <a:prstGeom prst="roundRect">
              <a:avLst/>
            </a:prstGeom>
            <a:noFill/>
            <a:ln w="1587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1" lang="ja-JP" altLang="en-US" sz="1800" b="1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  <a:ea typeface="ＭＳ Ｐゴシック" pitchFamily="50" charset="-128"/>
              </a:endParaRPr>
            </a:p>
          </p:txBody>
        </p:sp>
        <p:pic>
          <p:nvPicPr>
            <p:cNvPr id="17" name="図 16"/>
            <p:cNvPicPr>
              <a:picLocks noChangeAspect="1"/>
            </p:cNvPicPr>
            <p:nvPr/>
          </p:nvPicPr>
          <p:blipFill>
            <a:blip r:embed="rId7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971240" y="2128349"/>
              <a:ext cx="1062808" cy="1062808"/>
            </a:xfrm>
            <a:prstGeom prst="rect">
              <a:avLst/>
            </a:prstGeom>
          </p:spPr>
        </p:pic>
        <p:pic>
          <p:nvPicPr>
            <p:cNvPr id="18" name="図 17"/>
            <p:cNvPicPr>
              <a:picLocks noChangeAspect="1"/>
            </p:cNvPicPr>
            <p:nvPr/>
          </p:nvPicPr>
          <p:blipFill>
            <a:blip r:embed="rId8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023920" y="2128349"/>
              <a:ext cx="1062808" cy="1062808"/>
            </a:xfrm>
            <a:prstGeom prst="rect">
              <a:avLst/>
            </a:prstGeom>
          </p:spPr>
        </p:pic>
        <p:pic>
          <p:nvPicPr>
            <p:cNvPr id="19" name="図 18"/>
            <p:cNvPicPr>
              <a:picLocks noChangeAspect="1"/>
            </p:cNvPicPr>
            <p:nvPr/>
          </p:nvPicPr>
          <p:blipFill>
            <a:blip r:embed="rId9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4076600" y="2128349"/>
              <a:ext cx="1062808" cy="1062808"/>
            </a:xfrm>
            <a:prstGeom prst="rect">
              <a:avLst/>
            </a:prstGeom>
          </p:spPr>
        </p:pic>
        <p:pic>
          <p:nvPicPr>
            <p:cNvPr id="20" name="図 19"/>
            <p:cNvPicPr>
              <a:picLocks noChangeAspect="1"/>
            </p:cNvPicPr>
            <p:nvPr/>
          </p:nvPicPr>
          <p:blipFill>
            <a:blip r:embed="rId10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5129280" y="2128349"/>
              <a:ext cx="1062808" cy="1062808"/>
            </a:xfrm>
            <a:prstGeom prst="rect">
              <a:avLst/>
            </a:prstGeom>
          </p:spPr>
        </p:pic>
        <p:pic>
          <p:nvPicPr>
            <p:cNvPr id="21" name="図 20"/>
            <p:cNvPicPr>
              <a:picLocks noChangeAspect="1"/>
            </p:cNvPicPr>
            <p:nvPr/>
          </p:nvPicPr>
          <p:blipFill>
            <a:blip r:embed="rId11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6181959" y="2128349"/>
              <a:ext cx="1062808" cy="1062808"/>
            </a:xfrm>
            <a:prstGeom prst="rect">
              <a:avLst/>
            </a:prstGeom>
          </p:spPr>
        </p:pic>
      </p:grpSp>
      <p:sp>
        <p:nvSpPr>
          <p:cNvPr id="22" name="角丸四角形 21"/>
          <p:cNvSpPr/>
          <p:nvPr/>
        </p:nvSpPr>
        <p:spPr bwMode="auto">
          <a:xfrm>
            <a:off x="4798668" y="4632330"/>
            <a:ext cx="4093812" cy="390462"/>
          </a:xfrm>
          <a:prstGeom prst="roundRect">
            <a:avLst/>
          </a:prstGeom>
          <a:noFill/>
          <a:ln w="1587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1" lang="ja-JP" altLang="en-US" sz="1800" b="1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charset="0"/>
              <a:ea typeface="ＭＳ Ｐゴシック" pitchFamily="50" charset="-128"/>
            </a:endParaRPr>
          </a:p>
        </p:txBody>
      </p:sp>
      <p:sp>
        <p:nvSpPr>
          <p:cNvPr id="23" name="テキスト ボックス 22"/>
          <p:cNvSpPr txBox="1"/>
          <p:nvPr/>
        </p:nvSpPr>
        <p:spPr>
          <a:xfrm>
            <a:off x="4821834" y="4645286"/>
            <a:ext cx="4047480" cy="35394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sz="1700" b="0" dirty="0" smtClean="0"/>
              <a:t>ライトフィールドデータを一つの行列に格納</a:t>
            </a:r>
            <a:endParaRPr kumimoji="1" lang="ja-JP" altLang="en-US" sz="1700" b="0" dirty="0"/>
          </a:p>
        </p:txBody>
      </p:sp>
      <p:cxnSp>
        <p:nvCxnSpPr>
          <p:cNvPr id="24" name="直線矢印コネクタ 23"/>
          <p:cNvCxnSpPr/>
          <p:nvPr/>
        </p:nvCxnSpPr>
        <p:spPr bwMode="auto">
          <a:xfrm flipH="1">
            <a:off x="6845574" y="4243747"/>
            <a:ext cx="1" cy="373716"/>
          </a:xfrm>
          <a:prstGeom prst="straightConnector1">
            <a:avLst/>
          </a:prstGeom>
          <a:solidFill>
            <a:schemeClr val="accent1"/>
          </a:solidFill>
          <a:ln w="28575" cap="flat" cmpd="sng" algn="ctr">
            <a:solidFill>
              <a:schemeClr val="tx1"/>
            </a:solidFill>
            <a:prstDash val="solid"/>
            <a:round/>
            <a:headEnd type="none" w="med" len="med"/>
            <a:tailEnd type="triangle" w="lg" len="lg"/>
          </a:ln>
          <a:effectLst/>
        </p:spPr>
      </p:cxnSp>
      <p:cxnSp>
        <p:nvCxnSpPr>
          <p:cNvPr id="25" name="直線矢印コネクタ 24"/>
          <p:cNvCxnSpPr>
            <a:stCxn id="22" idx="2"/>
          </p:cNvCxnSpPr>
          <p:nvPr/>
        </p:nvCxnSpPr>
        <p:spPr bwMode="auto">
          <a:xfrm>
            <a:off x="6845574" y="5022792"/>
            <a:ext cx="0" cy="520346"/>
          </a:xfrm>
          <a:prstGeom prst="straightConnector1">
            <a:avLst/>
          </a:prstGeom>
          <a:solidFill>
            <a:schemeClr val="accent1"/>
          </a:solidFill>
          <a:ln w="28575" cap="flat" cmpd="sng" algn="ctr">
            <a:solidFill>
              <a:schemeClr val="tx1"/>
            </a:solidFill>
            <a:prstDash val="solid"/>
            <a:round/>
            <a:headEnd type="none" w="med" len="med"/>
            <a:tailEnd type="triangle" w="lg" len="lg"/>
          </a:ln>
          <a:effectLst/>
        </p:spPr>
      </p:cxnSp>
      <p:sp>
        <p:nvSpPr>
          <p:cNvPr id="26" name="テキスト ボックス 25"/>
          <p:cNvSpPr txBox="1"/>
          <p:nvPr/>
        </p:nvSpPr>
        <p:spPr>
          <a:xfrm>
            <a:off x="6715973" y="5110626"/>
            <a:ext cx="1473772" cy="3231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sz="1500" b="0" dirty="0" smtClean="0"/>
              <a:t>特異値分解</a:t>
            </a:r>
            <a:endParaRPr kumimoji="1" lang="ja-JP" altLang="en-US" sz="1500" b="0" dirty="0"/>
          </a:p>
        </p:txBody>
      </p:sp>
      <p:sp>
        <p:nvSpPr>
          <p:cNvPr id="28" name="角丸四角形 27"/>
          <p:cNvSpPr/>
          <p:nvPr/>
        </p:nvSpPr>
        <p:spPr bwMode="auto">
          <a:xfrm>
            <a:off x="5187912" y="5558818"/>
            <a:ext cx="3315324" cy="390462"/>
          </a:xfrm>
          <a:prstGeom prst="roundRect">
            <a:avLst/>
          </a:prstGeom>
          <a:noFill/>
          <a:ln w="1587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1" lang="ja-JP" altLang="en-US" sz="1800" b="1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charset="0"/>
              <a:ea typeface="ＭＳ Ｐゴシック" pitchFamily="50" charset="-128"/>
            </a:endParaRPr>
          </a:p>
        </p:txBody>
      </p:sp>
      <p:sp>
        <p:nvSpPr>
          <p:cNvPr id="29" name="テキスト ボックス 28"/>
          <p:cNvSpPr txBox="1"/>
          <p:nvPr/>
        </p:nvSpPr>
        <p:spPr>
          <a:xfrm>
            <a:off x="5076056" y="5580392"/>
            <a:ext cx="3528392" cy="35394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sz="1700" b="0" dirty="0" smtClean="0"/>
              <a:t>データ量の削減及び計算の高速化</a:t>
            </a:r>
            <a:endParaRPr kumimoji="1" lang="ja-JP" altLang="en-US" sz="1700" b="0" dirty="0"/>
          </a:p>
        </p:txBody>
      </p:sp>
      <p:sp>
        <p:nvSpPr>
          <p:cNvPr id="31" name="Rectangle 10"/>
          <p:cNvSpPr>
            <a:spLocks noChangeArrowheads="1"/>
          </p:cNvSpPr>
          <p:nvPr/>
        </p:nvSpPr>
        <p:spPr bwMode="auto">
          <a:xfrm>
            <a:off x="5441419" y="6053744"/>
            <a:ext cx="2808312" cy="399592"/>
          </a:xfrm>
          <a:prstGeom prst="rect">
            <a:avLst/>
          </a:prstGeom>
          <a:solidFill>
            <a:schemeClr val="bg1"/>
          </a:solidFill>
          <a:ln w="19050">
            <a:solidFill>
              <a:srgbClr val="CC3300"/>
            </a:solidFill>
            <a:miter lim="800000"/>
            <a:headEnd/>
            <a:tailEnd/>
          </a:ln>
          <a:effectLst/>
        </p:spPr>
        <p:txBody>
          <a:bodyPr/>
          <a:lstStyle/>
          <a:p>
            <a:pPr marL="342900" indent="-342900">
              <a:spcBef>
                <a:spcPct val="20000"/>
              </a:spcBef>
              <a:defRPr/>
            </a:pPr>
            <a:r>
              <a:rPr lang="ja-JP" altLang="en-US" sz="2000" b="0" dirty="0" smtClean="0">
                <a:solidFill>
                  <a:srgbClr val="CC33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ea typeface="ＭＳ Ｐゴシック" pitchFamily="50" charset="-128"/>
              </a:rPr>
              <a:t>詳しくは論文</a:t>
            </a:r>
            <a:r>
              <a:rPr lang="en-US" altLang="ja-JP" sz="2000" b="0" dirty="0" smtClean="0">
                <a:solidFill>
                  <a:srgbClr val="CC33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ea typeface="ＭＳ Ｐゴシック" pitchFamily="50" charset="-128"/>
              </a:rPr>
              <a:t>5.1</a:t>
            </a:r>
            <a:r>
              <a:rPr lang="ja-JP" altLang="en-US" sz="2000" b="0" dirty="0" smtClean="0">
                <a:solidFill>
                  <a:srgbClr val="CC33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ea typeface="ＭＳ Ｐゴシック" pitchFamily="50" charset="-128"/>
              </a:rPr>
              <a:t>節参照</a:t>
            </a:r>
            <a:endParaRPr lang="en-US" altLang="ja-JP" sz="2000" b="0" dirty="0">
              <a:solidFill>
                <a:srgbClr val="CC3300"/>
              </a:solidFill>
              <a:effectLst>
                <a:outerShdw blurRad="38100" dist="38100" dir="2700000" algn="tl">
                  <a:srgbClr val="C0C0C0"/>
                </a:outerShdw>
              </a:effectLst>
              <a:ea typeface="ＭＳ Ｐゴシック" pitchFamily="50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389505179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5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25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25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25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25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" dur="25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25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8" dur="25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1" dur="25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2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4" dur="25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25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0" dur="25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3" dur="25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6" dur="25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7" fill="hold">
                      <p:stCondLst>
                        <p:cond delay="indefinite"/>
                      </p:stCondLst>
                      <p:childTnLst>
                        <p:par>
                          <p:cTn id="58" fill="hold">
                            <p:stCondLst>
                              <p:cond delay="0"/>
                            </p:stCondLst>
                            <p:childTnLst>
                              <p:par>
                                <p:cTn id="59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1" dur="25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 animBg="1"/>
      <p:bldP spid="22" grpId="0" animBg="1"/>
      <p:bldP spid="23" grpId="0"/>
      <p:bldP spid="26" grpId="0"/>
      <p:bldP spid="28" grpId="0" animBg="1"/>
      <p:bldP spid="29" grpId="0"/>
      <p:bldP spid="31" grpId="0" animBg="1"/>
    </p:bldLst>
  </p:timing>
</p:sld>
</file>

<file path=ppt/slides/slide10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 dirty="0"/>
              <a:t>モジュールの導入 </a:t>
            </a:r>
            <a:r>
              <a:rPr lang="ja-JP" altLang="en-US" dirty="0" smtClean="0"/>
              <a:t>（</a:t>
            </a:r>
            <a:r>
              <a:rPr lang="en-US" altLang="ja-JP" dirty="0" smtClean="0"/>
              <a:t>3/3</a:t>
            </a:r>
            <a:r>
              <a:rPr lang="ja-JP" altLang="en-US" dirty="0" smtClean="0"/>
              <a:t>）</a:t>
            </a:r>
            <a:endParaRPr kumimoji="1" lang="ja-JP" altLang="en-US" dirty="0"/>
          </a:p>
        </p:txBody>
      </p:sp>
      <p:sp>
        <p:nvSpPr>
          <p:cNvPr id="8" name="コンテンツ プレースホルダー 7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ja-JP" altLang="en-US" dirty="0" smtClean="0"/>
              <a:t>立方体モジュールのメリット</a:t>
            </a:r>
            <a:endParaRPr lang="en-US" altLang="ja-JP" dirty="0" smtClean="0"/>
          </a:p>
          <a:p>
            <a:pPr marL="914400" lvl="1" indent="-514350">
              <a:buFont typeface="+mj-lt"/>
              <a:buAutoNum type="arabicPeriod"/>
            </a:pPr>
            <a:r>
              <a:rPr lang="ja-JP" altLang="en-US" dirty="0"/>
              <a:t>データ量及び前計算時間の削減</a:t>
            </a:r>
            <a:endParaRPr lang="en-US" altLang="ja-JP" dirty="0"/>
          </a:p>
          <a:p>
            <a:pPr marL="914400" lvl="1" indent="-514350">
              <a:buFont typeface="+mj-lt"/>
              <a:buAutoNum type="arabicPeriod"/>
            </a:pPr>
            <a:r>
              <a:rPr lang="ja-JP" altLang="en-US" dirty="0" smtClean="0"/>
              <a:t>再利用可能な光の通過行列が導入可能</a:t>
            </a:r>
            <a:endParaRPr lang="en-US" altLang="ja-JP" dirty="0" smtClean="0"/>
          </a:p>
          <a:p>
            <a:pPr marL="914400" lvl="1" indent="-514350">
              <a:buFont typeface="+mj-lt"/>
              <a:buAutoNum type="arabicPeriod"/>
            </a:pPr>
            <a:r>
              <a:rPr lang="ja-JP" altLang="en-US" dirty="0" smtClean="0"/>
              <a:t>ライトフィールド用の基底が導入可能</a:t>
            </a:r>
            <a:endParaRPr lang="en-US" altLang="ja-JP" dirty="0" smtClean="0"/>
          </a:p>
          <a:p>
            <a:pPr marL="400050" lvl="1" indent="0">
              <a:buNone/>
            </a:pPr>
            <a:r>
              <a:rPr lang="ja-JP" altLang="en-US" dirty="0" smtClean="0"/>
              <a:t>      </a:t>
            </a:r>
            <a:endParaRPr lang="en-US" altLang="ja-JP" dirty="0" smtClean="0"/>
          </a:p>
        </p:txBody>
      </p:sp>
      <p:sp>
        <p:nvSpPr>
          <p:cNvPr id="4" name="Rectangle 10"/>
          <p:cNvSpPr>
            <a:spLocks noChangeArrowheads="1"/>
          </p:cNvSpPr>
          <p:nvPr/>
        </p:nvSpPr>
        <p:spPr bwMode="auto">
          <a:xfrm>
            <a:off x="1187624" y="3645024"/>
            <a:ext cx="6480720" cy="486679"/>
          </a:xfrm>
          <a:prstGeom prst="rect">
            <a:avLst/>
          </a:prstGeom>
          <a:solidFill>
            <a:schemeClr val="bg1"/>
          </a:solidFill>
          <a:ln w="19050">
            <a:solidFill>
              <a:srgbClr val="CC3300"/>
            </a:solidFill>
            <a:miter lim="800000"/>
            <a:headEnd/>
            <a:tailEnd/>
          </a:ln>
          <a:effectLst/>
        </p:spPr>
        <p:txBody>
          <a:bodyPr/>
          <a:lstStyle/>
          <a:p>
            <a:pPr marL="342900" indent="-342900">
              <a:spcBef>
                <a:spcPct val="20000"/>
              </a:spcBef>
              <a:defRPr/>
            </a:pPr>
            <a:r>
              <a:rPr lang="ja-JP" altLang="en-US" sz="2400" b="0" dirty="0" smtClean="0">
                <a:solidFill>
                  <a:srgbClr val="CC33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ea typeface="ＭＳ Ｐゴシック" pitchFamily="50" charset="-128"/>
              </a:rPr>
              <a:t>メリットは多いがシーンの自由度とのトレードオフ</a:t>
            </a:r>
            <a:endParaRPr lang="en-US" altLang="ja-JP" sz="2400" b="0" dirty="0">
              <a:solidFill>
                <a:srgbClr val="CC3300"/>
              </a:solidFill>
              <a:effectLst>
                <a:outerShdw blurRad="38100" dist="38100" dir="2700000" algn="tl">
                  <a:srgbClr val="C0C0C0"/>
                </a:outerShdw>
              </a:effectLst>
              <a:ea typeface="ＭＳ Ｐゴシック" pitchFamily="50" charset="-128"/>
            </a:endParaRPr>
          </a:p>
        </p:txBody>
      </p:sp>
      <p:sp>
        <p:nvSpPr>
          <p:cNvPr id="6" name="Rectangle 10"/>
          <p:cNvSpPr>
            <a:spLocks noChangeArrowheads="1"/>
          </p:cNvSpPr>
          <p:nvPr/>
        </p:nvSpPr>
        <p:spPr bwMode="auto">
          <a:xfrm>
            <a:off x="2339752" y="4365104"/>
            <a:ext cx="4248472" cy="486679"/>
          </a:xfrm>
          <a:prstGeom prst="rect">
            <a:avLst/>
          </a:prstGeom>
          <a:solidFill>
            <a:schemeClr val="bg1"/>
          </a:solidFill>
          <a:ln w="19050">
            <a:solidFill>
              <a:srgbClr val="CC3300"/>
            </a:solidFill>
            <a:miter lim="800000"/>
            <a:headEnd/>
            <a:tailEnd/>
          </a:ln>
          <a:effectLst/>
        </p:spPr>
        <p:txBody>
          <a:bodyPr/>
          <a:lstStyle/>
          <a:p>
            <a:pPr marL="342900" indent="-342900">
              <a:spcBef>
                <a:spcPct val="20000"/>
              </a:spcBef>
              <a:defRPr/>
            </a:pPr>
            <a:r>
              <a:rPr lang="ja-JP" altLang="en-US" sz="2400" b="0" dirty="0">
                <a:solidFill>
                  <a:srgbClr val="CC33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ea typeface="ＭＳ Ｐゴシック" pitchFamily="50" charset="-128"/>
              </a:rPr>
              <a:t>モジュール</a:t>
            </a:r>
            <a:r>
              <a:rPr lang="ja-JP" altLang="en-US" sz="2400" b="0" dirty="0" smtClean="0">
                <a:solidFill>
                  <a:srgbClr val="CC33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ea typeface="ＭＳ Ｐゴシック" pitchFamily="50" charset="-128"/>
              </a:rPr>
              <a:t>の使い所は要検討</a:t>
            </a:r>
            <a:endParaRPr lang="en-US" altLang="ja-JP" sz="2400" b="0" dirty="0">
              <a:solidFill>
                <a:srgbClr val="CC3300"/>
              </a:solidFill>
              <a:effectLst>
                <a:outerShdw blurRad="38100" dist="38100" dir="2700000" algn="tl">
                  <a:srgbClr val="C0C0C0"/>
                </a:outerShdw>
              </a:effectLst>
              <a:ea typeface="ＭＳ Ｐゴシック" pitchFamily="50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423267378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5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</p:bldLst>
  </p:timing>
</p:sld>
</file>

<file path=ppt/slides/slide10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コンテンツ プレースホルダー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ja-JP" altLang="en-US" dirty="0">
                <a:solidFill>
                  <a:srgbClr val="C0C0C0"/>
                </a:solidFill>
              </a:rPr>
              <a:t> </a:t>
            </a:r>
            <a:r>
              <a:rPr lang="ja-JP" altLang="en-US" dirty="0" smtClean="0">
                <a:solidFill>
                  <a:srgbClr val="C0C0C0"/>
                </a:solidFill>
              </a:rPr>
              <a:t> </a:t>
            </a:r>
            <a:r>
              <a:rPr lang="en-US" altLang="ja-JP" dirty="0" smtClean="0">
                <a:solidFill>
                  <a:srgbClr val="C0C0C0"/>
                </a:solidFill>
              </a:rPr>
              <a:t>Step1. </a:t>
            </a:r>
            <a:r>
              <a:rPr lang="ja-JP" altLang="en-US" dirty="0" smtClean="0">
                <a:solidFill>
                  <a:srgbClr val="C0C0C0"/>
                </a:solidFill>
              </a:rPr>
              <a:t>問題提起</a:t>
            </a:r>
            <a:endParaRPr lang="en-US" altLang="ja-JP" dirty="0" smtClean="0">
              <a:solidFill>
                <a:srgbClr val="C0C0C0"/>
              </a:solidFill>
            </a:endParaRPr>
          </a:p>
          <a:p>
            <a:pPr marL="0" indent="0">
              <a:buNone/>
            </a:pPr>
            <a:r>
              <a:rPr lang="en-US" altLang="ja-JP" dirty="0">
                <a:solidFill>
                  <a:srgbClr val="C0C0C0"/>
                </a:solidFill>
              </a:rPr>
              <a:t> </a:t>
            </a:r>
            <a:r>
              <a:rPr lang="en-US" altLang="ja-JP" dirty="0" smtClean="0">
                <a:solidFill>
                  <a:srgbClr val="C0C0C0"/>
                </a:solidFill>
              </a:rPr>
              <a:t> Step2. </a:t>
            </a:r>
            <a:r>
              <a:rPr lang="ja-JP" altLang="en-US" dirty="0" smtClean="0">
                <a:solidFill>
                  <a:srgbClr val="C0C0C0"/>
                </a:solidFill>
              </a:rPr>
              <a:t>小領域間の</a:t>
            </a:r>
            <a:r>
              <a:rPr lang="ja-JP" altLang="en-US" dirty="0">
                <a:solidFill>
                  <a:srgbClr val="C0C0C0"/>
                </a:solidFill>
              </a:rPr>
              <a:t>光の</a:t>
            </a:r>
            <a:r>
              <a:rPr lang="ja-JP" altLang="en-US" dirty="0" smtClean="0">
                <a:solidFill>
                  <a:srgbClr val="C0C0C0"/>
                </a:solidFill>
              </a:rPr>
              <a:t>伝播の計算</a:t>
            </a:r>
            <a:endParaRPr lang="en-US" altLang="ja-JP" dirty="0" smtClean="0">
              <a:solidFill>
                <a:srgbClr val="C0C0C0"/>
              </a:solidFill>
            </a:endParaRPr>
          </a:p>
          <a:p>
            <a:pPr marL="0" indent="0">
              <a:buNone/>
            </a:pPr>
            <a:r>
              <a:rPr lang="en-US" altLang="ja-JP" dirty="0" smtClean="0">
                <a:solidFill>
                  <a:srgbClr val="C0C0C0"/>
                </a:solidFill>
              </a:rPr>
              <a:t>  Step3. </a:t>
            </a:r>
            <a:r>
              <a:rPr lang="ja-JP" altLang="en-US" dirty="0" smtClean="0">
                <a:solidFill>
                  <a:srgbClr val="C0C0C0"/>
                </a:solidFill>
              </a:rPr>
              <a:t>手法の拡張</a:t>
            </a:r>
            <a:endParaRPr lang="en-US" altLang="ja-JP" dirty="0">
              <a:solidFill>
                <a:srgbClr val="C0C0C0"/>
              </a:solidFill>
            </a:endParaRPr>
          </a:p>
          <a:p>
            <a:pPr marL="0" indent="0">
              <a:buNone/>
            </a:pPr>
            <a:r>
              <a:rPr lang="ja-JP" altLang="en-US" dirty="0"/>
              <a:t> </a:t>
            </a:r>
            <a:r>
              <a:rPr lang="ja-JP" altLang="en-US" dirty="0" smtClean="0"/>
              <a:t> </a:t>
            </a:r>
            <a:r>
              <a:rPr lang="en-US" altLang="ja-JP" dirty="0" smtClean="0"/>
              <a:t>Step4. </a:t>
            </a:r>
            <a:r>
              <a:rPr lang="ja-JP" altLang="en-US" dirty="0" smtClean="0"/>
              <a:t>デモ及び考察</a:t>
            </a:r>
            <a:endParaRPr lang="en-US" altLang="ja-JP" dirty="0" smtClean="0"/>
          </a:p>
          <a:p>
            <a:endParaRPr kumimoji="1" lang="en-US" altLang="ja-JP" dirty="0" smtClean="0"/>
          </a:p>
        </p:txBody>
      </p:sp>
      <p:sp>
        <p:nvSpPr>
          <p:cNvPr id="22" name="タイトル 1"/>
          <p:cNvSpPr>
            <a:spLocks noGrp="1"/>
          </p:cNvSpPr>
          <p:nvPr>
            <p:ph type="title"/>
          </p:nvPr>
        </p:nvSpPr>
        <p:spPr>
          <a:xfrm>
            <a:off x="611560" y="260648"/>
            <a:ext cx="6624736" cy="792088"/>
          </a:xfrm>
        </p:spPr>
        <p:txBody>
          <a:bodyPr/>
          <a:lstStyle/>
          <a:p>
            <a:r>
              <a:rPr kumimoji="1" lang="ja-JP" altLang="en-US" sz="3200" dirty="0" smtClean="0"/>
              <a:t>シーン分割による高速化の解説</a:t>
            </a:r>
            <a:r>
              <a:rPr lang="ja-JP" altLang="en-US" sz="3200" dirty="0" smtClean="0"/>
              <a:t>手順</a:t>
            </a:r>
            <a:endParaRPr kumimoji="1" lang="ja-JP" altLang="en-US" sz="3200" dirty="0"/>
          </a:p>
        </p:txBody>
      </p:sp>
    </p:spTree>
    <p:extLst>
      <p:ext uri="{BB962C8B-B14F-4D97-AF65-F5344CB8AC3E}">
        <p14:creationId xmlns:p14="http://schemas.microsoft.com/office/powerpoint/2010/main" val="277226729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 dirty="0"/>
              <a:t>デモ</a:t>
            </a:r>
            <a:endParaRPr kumimoji="1" lang="ja-JP" altLang="en-US" dirty="0"/>
          </a:p>
        </p:txBody>
      </p:sp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1115616" y="1340768"/>
            <a:ext cx="6994940" cy="511256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5" name="動作設定ボタン : 進む/次へ 4">
            <a:hlinkClick r:id="rId3" action="ppaction://program" highlightClick="1"/>
          </p:cNvPr>
          <p:cNvSpPr/>
          <p:nvPr/>
        </p:nvSpPr>
        <p:spPr bwMode="auto">
          <a:xfrm>
            <a:off x="8242582" y="6118606"/>
            <a:ext cx="652533" cy="326267"/>
          </a:xfrm>
          <a:prstGeom prst="actionButtonForwardNext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1" lang="ja-JP" altLang="en-US" sz="1800" b="1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charset="0"/>
              <a:ea typeface="ＭＳ Ｐゴシック" pitchFamily="50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105739716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図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342801" y="1772816"/>
            <a:ext cx="3818012" cy="2144951"/>
          </a:xfrm>
          <a:prstGeom prst="rect">
            <a:avLst/>
          </a:prstGeom>
        </p:spPr>
      </p:pic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 dirty="0" smtClean="0"/>
              <a:t>考察</a:t>
            </a:r>
            <a:endParaRPr kumimoji="1" lang="ja-JP" altLang="en-US" dirty="0"/>
          </a:p>
        </p:txBody>
      </p:sp>
      <p:sp>
        <p:nvSpPr>
          <p:cNvPr id="8" name="コンテンツ プレースホルダー 7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ja-JP" altLang="en-US" dirty="0" smtClean="0"/>
              <a:t>ライトフィールドは</a:t>
            </a:r>
            <a:r>
              <a:rPr lang="ja-JP" altLang="en-US" dirty="0"/>
              <a:t>本当に</a:t>
            </a:r>
            <a:r>
              <a:rPr lang="ja-JP" altLang="en-US" dirty="0" smtClean="0"/>
              <a:t>必要か</a:t>
            </a:r>
            <a:r>
              <a:rPr lang="en-US" altLang="ja-JP" dirty="0" smtClean="0"/>
              <a:t>?</a:t>
            </a:r>
          </a:p>
          <a:p>
            <a:endParaRPr lang="en-US" altLang="ja-JP" dirty="0"/>
          </a:p>
          <a:p>
            <a:endParaRPr lang="en-US" altLang="ja-JP" dirty="0" smtClean="0"/>
          </a:p>
          <a:p>
            <a:endParaRPr lang="en-US" altLang="ja-JP" dirty="0"/>
          </a:p>
          <a:p>
            <a:endParaRPr lang="en-US" altLang="ja-JP" dirty="0" smtClean="0"/>
          </a:p>
          <a:p>
            <a:r>
              <a:rPr lang="ja-JP" altLang="en-US" dirty="0" smtClean="0"/>
              <a:t>小領域間の位置関係が固定ならば（恐らく）不要</a:t>
            </a:r>
            <a:endParaRPr lang="en-US" altLang="ja-JP" dirty="0" smtClean="0"/>
          </a:p>
          <a:p>
            <a:pPr marL="0" indent="0">
              <a:buNone/>
            </a:pPr>
            <a:r>
              <a:rPr lang="ja-JP" altLang="en-US" dirty="0"/>
              <a:t> </a:t>
            </a:r>
            <a:r>
              <a:rPr lang="ja-JP" altLang="en-US" dirty="0" smtClean="0"/>
              <a:t>  ⇒ </a:t>
            </a:r>
            <a:r>
              <a:rPr lang="ja-JP" altLang="en-US" dirty="0"/>
              <a:t>レイトレーシング法で伝播行列</a:t>
            </a:r>
            <a:r>
              <a:rPr lang="en-US" altLang="ja-JP" b="1" dirty="0" smtClean="0">
                <a:latin typeface="Cambria Math" pitchFamily="18" charset="0"/>
                <a:ea typeface="Cambria Math" pitchFamily="18" charset="0"/>
              </a:rPr>
              <a:t>P</a:t>
            </a:r>
            <a:r>
              <a:rPr lang="ja-JP" altLang="en-US" dirty="0" smtClean="0">
                <a:latin typeface="+mn-ea"/>
              </a:rPr>
              <a:t>を</a:t>
            </a:r>
            <a:r>
              <a:rPr lang="ja-JP" altLang="en-US" dirty="0">
                <a:latin typeface="+mn-ea"/>
              </a:rPr>
              <a:t>直接計算</a:t>
            </a:r>
            <a:r>
              <a:rPr lang="en-US" altLang="ja-JP" dirty="0">
                <a:latin typeface="+mn-ea"/>
              </a:rPr>
              <a:t/>
            </a:r>
            <a:br>
              <a:rPr lang="en-US" altLang="ja-JP" dirty="0">
                <a:latin typeface="+mn-ea"/>
              </a:rPr>
            </a:br>
            <a:r>
              <a:rPr lang="ja-JP" altLang="en-US" dirty="0">
                <a:latin typeface="+mn-ea"/>
              </a:rPr>
              <a:t>　　</a:t>
            </a:r>
            <a:r>
              <a:rPr lang="ja-JP" altLang="en-US" dirty="0" smtClean="0">
                <a:latin typeface="+mn-ea"/>
              </a:rPr>
              <a:t>   した</a:t>
            </a:r>
            <a:r>
              <a:rPr lang="ja-JP" altLang="en-US" dirty="0">
                <a:latin typeface="+mn-ea"/>
              </a:rPr>
              <a:t>方が</a:t>
            </a:r>
            <a:r>
              <a:rPr lang="ja-JP" altLang="en-US" dirty="0" smtClean="0">
                <a:latin typeface="+mn-ea"/>
              </a:rPr>
              <a:t>効率的</a:t>
            </a:r>
            <a:endParaRPr lang="en-US" altLang="ja-JP" dirty="0" smtClean="0"/>
          </a:p>
          <a:p>
            <a:r>
              <a:rPr lang="ja-JP" altLang="en-US" dirty="0" smtClean="0"/>
              <a:t>小領域を動的に入れ替える場合は必要</a:t>
            </a:r>
            <a:endParaRPr lang="en-US" altLang="ja-JP" dirty="0" smtClean="0"/>
          </a:p>
        </p:txBody>
      </p:sp>
      <p:sp>
        <p:nvSpPr>
          <p:cNvPr id="7" name="テキスト ボックス 6"/>
          <p:cNvSpPr txBox="1"/>
          <p:nvPr/>
        </p:nvSpPr>
        <p:spPr>
          <a:xfrm>
            <a:off x="1691680" y="3501008"/>
            <a:ext cx="4964683" cy="461665"/>
          </a:xfrm>
          <a:prstGeom prst="rect">
            <a:avLst/>
          </a:prstGeom>
          <a:noFill/>
          <a:ln w="12700" cmpd="sng">
            <a:noFill/>
            <a:round/>
          </a:ln>
        </p:spPr>
        <p:txBody>
          <a:bodyPr wrap="square" rtlCol="0">
            <a:spAutoFit/>
          </a:bodyPr>
          <a:lstStyle/>
          <a:p>
            <a:r>
              <a:rPr lang="en-US" altLang="ja-JP" sz="2400" dirty="0" smtClean="0">
                <a:latin typeface="Cambria Math" pitchFamily="18" charset="0"/>
                <a:ea typeface="Cambria Math" pitchFamily="18" charset="0"/>
              </a:rPr>
              <a:t>P</a:t>
            </a:r>
            <a:r>
              <a:rPr lang="ja-JP" altLang="en-US" sz="2400" dirty="0" smtClean="0">
                <a:latin typeface="Cambria Math" pitchFamily="18" charset="0"/>
                <a:ea typeface="Cambria Math" pitchFamily="18" charset="0"/>
              </a:rPr>
              <a:t> </a:t>
            </a:r>
            <a:r>
              <a:rPr lang="en-US" altLang="ja-JP" sz="2400" dirty="0" smtClean="0">
                <a:latin typeface="Cambria Math" pitchFamily="18" charset="0"/>
                <a:ea typeface="Cambria Math" pitchFamily="18" charset="0"/>
              </a:rPr>
              <a:t>= </a:t>
            </a:r>
            <a:r>
              <a:rPr lang="en-US" altLang="ja-JP" sz="2400" dirty="0">
                <a:latin typeface="Cambria Math" pitchFamily="18" charset="0"/>
                <a:ea typeface="Cambria Math" pitchFamily="18" charset="0"/>
              </a:rPr>
              <a:t>P</a:t>
            </a:r>
            <a:r>
              <a:rPr lang="en-US" altLang="ja-JP" sz="2400" baseline="-25000" dirty="0">
                <a:latin typeface="Cambria Math" pitchFamily="18" charset="0"/>
                <a:ea typeface="Cambria Math" pitchFamily="18" charset="0"/>
              </a:rPr>
              <a:t>in</a:t>
            </a:r>
            <a:r>
              <a:rPr lang="en-US" altLang="ja-JP" sz="2400" i="1" baseline="-25000" dirty="0">
                <a:latin typeface="Cambria Math" pitchFamily="18" charset="0"/>
                <a:ea typeface="Cambria Math" pitchFamily="18" charset="0"/>
              </a:rPr>
              <a:t> </a:t>
            </a:r>
            <a:r>
              <a:rPr lang="en-US" altLang="ja-JP" sz="2400" dirty="0">
                <a:latin typeface="Cambria Math" pitchFamily="18" charset="0"/>
                <a:ea typeface="Cambria Math" pitchFamily="18" charset="0"/>
              </a:rPr>
              <a:t>× </a:t>
            </a:r>
            <a:r>
              <a:rPr lang="en-US" altLang="ja-JP" sz="2400" dirty="0" err="1" smtClean="0">
                <a:latin typeface="Cambria Math" pitchFamily="18" charset="0"/>
                <a:ea typeface="Cambria Math" pitchFamily="18" charset="0"/>
              </a:rPr>
              <a:t>P</a:t>
            </a:r>
            <a:r>
              <a:rPr lang="en-US" altLang="ja-JP" sz="2400" baseline="-25000" dirty="0" err="1" smtClean="0">
                <a:latin typeface="Cambria Math" pitchFamily="18" charset="0"/>
                <a:ea typeface="Cambria Math" pitchFamily="18" charset="0"/>
              </a:rPr>
              <a:t>through</a:t>
            </a:r>
            <a:r>
              <a:rPr lang="en-US" altLang="ja-JP" sz="2400" dirty="0" smtClean="0">
                <a:latin typeface="Cambria Math" pitchFamily="18" charset="0"/>
                <a:ea typeface="Cambria Math" pitchFamily="18" charset="0"/>
              </a:rPr>
              <a:t> × P</a:t>
            </a:r>
            <a:r>
              <a:rPr lang="en-US" altLang="ja-JP" sz="2400" baseline="-25000" dirty="0" smtClean="0">
                <a:latin typeface="Cambria Math" pitchFamily="18" charset="0"/>
                <a:ea typeface="Cambria Math" pitchFamily="18" charset="0"/>
              </a:rPr>
              <a:t>out</a:t>
            </a:r>
            <a:endParaRPr kumimoji="1" lang="en-US" altLang="ja-JP" sz="2400" dirty="0" smtClean="0"/>
          </a:p>
        </p:txBody>
      </p:sp>
    </p:spTree>
    <p:extLst>
      <p:ext uri="{BB962C8B-B14F-4D97-AF65-F5344CB8AC3E}">
        <p14:creationId xmlns:p14="http://schemas.microsoft.com/office/powerpoint/2010/main" val="236740085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50"/>
                                        <p:tgtEl>
                                          <p:spTgt spid="8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250"/>
                                        <p:tgtEl>
                                          <p:spTgt spid="8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250"/>
                                        <p:tgtEl>
                                          <p:spTgt spid="8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 dirty="0" smtClean="0"/>
              <a:t>発表の流れ</a:t>
            </a:r>
            <a:endParaRPr kumimoji="1" lang="ja-JP" altLang="en-US" dirty="0"/>
          </a:p>
        </p:txBody>
      </p:sp>
      <p:sp>
        <p:nvSpPr>
          <p:cNvPr id="3" name="コンテンツ プレースホル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None/>
            </a:pPr>
            <a:r>
              <a:rPr lang="ja-JP" altLang="en-US" dirty="0" smtClean="0">
                <a:solidFill>
                  <a:srgbClr val="C0C0C0"/>
                </a:solidFill>
              </a:rPr>
              <a:t>  </a:t>
            </a:r>
            <a:r>
              <a:rPr lang="en-US" altLang="ja-JP" dirty="0" smtClean="0">
                <a:solidFill>
                  <a:srgbClr val="C0C0C0"/>
                </a:solidFill>
              </a:rPr>
              <a:t>1. </a:t>
            </a:r>
            <a:r>
              <a:rPr lang="ja-JP" altLang="en-US" dirty="0" smtClean="0">
                <a:solidFill>
                  <a:srgbClr val="C0C0C0"/>
                </a:solidFill>
              </a:rPr>
              <a:t>発表の概要</a:t>
            </a:r>
            <a:endParaRPr lang="en-US" altLang="ja-JP" dirty="0" smtClean="0">
              <a:solidFill>
                <a:srgbClr val="C0C0C0"/>
              </a:solidFill>
            </a:endParaRPr>
          </a:p>
          <a:p>
            <a:pPr>
              <a:buNone/>
            </a:pPr>
            <a:r>
              <a:rPr kumimoji="1" lang="en-US" altLang="ja-JP" dirty="0" smtClean="0">
                <a:solidFill>
                  <a:srgbClr val="C0C0C0"/>
                </a:solidFill>
              </a:rPr>
              <a:t>  2. </a:t>
            </a:r>
            <a:r>
              <a:rPr kumimoji="1" lang="ja-JP" altLang="en-US" dirty="0" smtClean="0">
                <a:solidFill>
                  <a:srgbClr val="C0C0C0"/>
                </a:solidFill>
              </a:rPr>
              <a:t>技術紹介 </a:t>
            </a:r>
            <a:r>
              <a:rPr lang="en-US" altLang="ja-JP" dirty="0" smtClean="0">
                <a:solidFill>
                  <a:srgbClr val="C0C0C0"/>
                </a:solidFill>
              </a:rPr>
              <a:t>+ </a:t>
            </a:r>
            <a:r>
              <a:rPr lang="ja-JP" altLang="en-US" dirty="0">
                <a:solidFill>
                  <a:srgbClr val="C0C0C0"/>
                </a:solidFill>
              </a:rPr>
              <a:t>デモ</a:t>
            </a:r>
            <a:endParaRPr kumimoji="1" lang="en-US" altLang="ja-JP" dirty="0" smtClean="0">
              <a:solidFill>
                <a:srgbClr val="C0C0C0"/>
              </a:solidFill>
            </a:endParaRPr>
          </a:p>
          <a:p>
            <a:pPr>
              <a:buNone/>
            </a:pPr>
            <a:r>
              <a:rPr lang="ja-JP" altLang="en-US" dirty="0" smtClean="0"/>
              <a:t>  </a:t>
            </a:r>
            <a:r>
              <a:rPr lang="en-US" altLang="ja-JP" dirty="0" smtClean="0"/>
              <a:t>3.</a:t>
            </a:r>
            <a:r>
              <a:rPr lang="ja-JP" altLang="en-US" dirty="0"/>
              <a:t> </a:t>
            </a:r>
            <a:r>
              <a:rPr lang="ja-JP" altLang="en-US" dirty="0" smtClean="0"/>
              <a:t>まとめ</a:t>
            </a:r>
            <a:endParaRPr kumimoji="1" lang="en-US" altLang="ja-JP" dirty="0" smtClean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 dirty="0" smtClean="0"/>
              <a:t>発表内容の</a:t>
            </a:r>
            <a:r>
              <a:rPr kumimoji="1" lang="ja-JP" altLang="en-US" dirty="0" smtClean="0"/>
              <a:t>まとめ</a:t>
            </a:r>
            <a:endParaRPr kumimoji="1" lang="ja-JP" altLang="en-US" dirty="0"/>
          </a:p>
        </p:txBody>
      </p:sp>
      <p:sp>
        <p:nvSpPr>
          <p:cNvPr id="3" name="コンテンツ プレースホル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kumimoji="1" lang="en-US" altLang="ja-JP" dirty="0" smtClean="0"/>
              <a:t>Modular Radiance Transfer</a:t>
            </a:r>
            <a:r>
              <a:rPr kumimoji="1" lang="ja-JP" altLang="en-US" dirty="0" smtClean="0"/>
              <a:t>法</a:t>
            </a:r>
            <a:r>
              <a:rPr lang="ja-JP" altLang="en-US" dirty="0" smtClean="0"/>
              <a:t>を解説</a:t>
            </a:r>
            <a:endParaRPr kumimoji="1" lang="en-US" altLang="ja-JP" dirty="0" smtClean="0"/>
          </a:p>
          <a:p>
            <a:pPr lvl="1"/>
            <a:r>
              <a:rPr lang="ja-JP" altLang="en-US" dirty="0" smtClean="0"/>
              <a:t>長所</a:t>
            </a:r>
            <a:endParaRPr lang="en-US" altLang="ja-JP" dirty="0"/>
          </a:p>
          <a:p>
            <a:pPr lvl="2"/>
            <a:r>
              <a:rPr lang="ja-JP" altLang="en-US" dirty="0"/>
              <a:t>とにかく高速</a:t>
            </a:r>
            <a:endParaRPr lang="en-US" altLang="ja-JP" dirty="0"/>
          </a:p>
          <a:p>
            <a:pPr lvl="2"/>
            <a:r>
              <a:rPr lang="ja-JP" altLang="en-US" dirty="0" smtClean="0"/>
              <a:t>多重反射を含んだ間接光が扱える</a:t>
            </a:r>
            <a:endParaRPr lang="en-US" altLang="ja-JP" dirty="0"/>
          </a:p>
          <a:p>
            <a:pPr lvl="2"/>
            <a:r>
              <a:rPr lang="ja-JP" altLang="en-US" dirty="0" smtClean="0"/>
              <a:t>技術のコア部分は汎用的で応用の余地が高い</a:t>
            </a:r>
            <a:endParaRPr lang="en-US" altLang="ja-JP" dirty="0"/>
          </a:p>
          <a:p>
            <a:pPr lvl="1"/>
            <a:r>
              <a:rPr lang="ja-JP" altLang="en-US" dirty="0" smtClean="0"/>
              <a:t>短所</a:t>
            </a:r>
            <a:endParaRPr lang="en-US" altLang="ja-JP" dirty="0"/>
          </a:p>
          <a:p>
            <a:pPr lvl="2"/>
            <a:r>
              <a:rPr lang="ja-JP" altLang="en-US" dirty="0" smtClean="0"/>
              <a:t>前計算を含め、使い方に癖がある</a:t>
            </a:r>
            <a:endParaRPr lang="en-US" altLang="ja-JP" dirty="0" smtClean="0"/>
          </a:p>
          <a:p>
            <a:pPr marL="914400" lvl="2" indent="0">
              <a:buNone/>
            </a:pPr>
            <a:r>
              <a:rPr lang="ja-JP" altLang="en-US" dirty="0"/>
              <a:t>　 </a:t>
            </a:r>
            <a:r>
              <a:rPr lang="en-US" altLang="ja-JP" dirty="0" smtClean="0"/>
              <a:t>(</a:t>
            </a:r>
            <a:r>
              <a:rPr lang="ja-JP" altLang="en-US" dirty="0" smtClean="0"/>
              <a:t>実験を通してノウハウを蓄積すれば余り問題にならない</a:t>
            </a:r>
            <a:r>
              <a:rPr lang="en-US" altLang="ja-JP" dirty="0" smtClean="0"/>
              <a:t>?)</a:t>
            </a:r>
            <a:endParaRPr lang="en-US" altLang="ja-JP" dirty="0"/>
          </a:p>
          <a:p>
            <a:endParaRPr lang="en-US" altLang="ja-JP" dirty="0" smtClean="0"/>
          </a:p>
          <a:p>
            <a:pPr>
              <a:buNone/>
            </a:pPr>
            <a:endParaRPr lang="en-US" altLang="ja-JP" dirty="0" smtClean="0"/>
          </a:p>
          <a:p>
            <a:pPr>
              <a:buNone/>
            </a:pPr>
            <a:r>
              <a:rPr lang="ja-JP" altLang="en-US" dirty="0" smtClean="0"/>
              <a:t>   </a:t>
            </a:r>
            <a:endParaRPr kumimoji="1" lang="en-US" altLang="ja-JP" dirty="0" smtClean="0"/>
          </a:p>
          <a:p>
            <a:endParaRPr kumimoji="1" lang="en-US" altLang="ja-JP" dirty="0" smtClean="0"/>
          </a:p>
          <a:p>
            <a:endParaRPr kumimoji="1" lang="en-US" altLang="ja-JP" dirty="0" smtClean="0"/>
          </a:p>
          <a:p>
            <a:endParaRPr lang="en-US" altLang="ja-JP" dirty="0" smtClean="0"/>
          </a:p>
          <a:p>
            <a:pPr>
              <a:buNone/>
            </a:pPr>
            <a:endParaRPr kumimoji="1" lang="ja-JP" altLang="en-US" dirty="0"/>
          </a:p>
        </p:txBody>
      </p:sp>
      <p:pic>
        <p:nvPicPr>
          <p:cNvPr id="4" name="Picture 3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66656" y="4869160"/>
            <a:ext cx="2560025" cy="151216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5" name="Picture 3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4348028" y="4869161"/>
            <a:ext cx="2017276" cy="151216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6" name="図 5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651232" y="4869161"/>
            <a:ext cx="1521168" cy="1512167"/>
          </a:xfrm>
          <a:prstGeom prst="rect">
            <a:avLst/>
          </a:prstGeom>
        </p:spPr>
      </p:pic>
      <p:sp>
        <p:nvSpPr>
          <p:cNvPr id="7" name="Rectangle 10"/>
          <p:cNvSpPr>
            <a:spLocks noChangeArrowheads="1"/>
          </p:cNvSpPr>
          <p:nvPr/>
        </p:nvSpPr>
        <p:spPr bwMode="auto">
          <a:xfrm>
            <a:off x="2699792" y="5373216"/>
            <a:ext cx="4536544" cy="542188"/>
          </a:xfrm>
          <a:prstGeom prst="rect">
            <a:avLst/>
          </a:prstGeom>
          <a:solidFill>
            <a:schemeClr val="bg1"/>
          </a:solidFill>
          <a:ln w="19050">
            <a:solidFill>
              <a:srgbClr val="CC3300"/>
            </a:solidFill>
            <a:miter lim="800000"/>
            <a:headEnd/>
            <a:tailEnd/>
          </a:ln>
          <a:effectLst/>
        </p:spPr>
        <p:txBody>
          <a:bodyPr/>
          <a:lstStyle/>
          <a:p>
            <a:pPr marL="342900" indent="-342900">
              <a:spcBef>
                <a:spcPct val="20000"/>
              </a:spcBef>
              <a:defRPr/>
            </a:pPr>
            <a:r>
              <a:rPr lang="ja-JP" altLang="en-US" sz="2800" b="0" dirty="0" smtClean="0">
                <a:solidFill>
                  <a:srgbClr val="CC33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ea typeface="ＭＳ Ｐゴシック" pitchFamily="50" charset="-128"/>
              </a:rPr>
              <a:t>ゲームへの応用は十分可能</a:t>
            </a:r>
            <a:endParaRPr lang="en-US" altLang="ja-JP" sz="2800" b="0" dirty="0">
              <a:solidFill>
                <a:srgbClr val="CC3300"/>
              </a:solidFill>
              <a:effectLst>
                <a:outerShdw blurRad="38100" dist="38100" dir="2700000" algn="tl">
                  <a:srgbClr val="C0C0C0"/>
                </a:outerShdw>
              </a:effectLst>
              <a:ea typeface="ＭＳ Ｐゴシック" pitchFamily="50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79034817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5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</p:bldLst>
  </p:timing>
</p:sld>
</file>

<file path=ppt/slides/slide1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156" name="Rectangle 20"/>
          <p:cNvSpPr>
            <a:spLocks noGrp="1" noChangeArrowheads="1"/>
          </p:cNvSpPr>
          <p:nvPr>
            <p:ph type="body" idx="1"/>
          </p:nvPr>
        </p:nvSpPr>
        <p:spPr>
          <a:xfrm>
            <a:off x="1114425" y="2276872"/>
            <a:ext cx="6697663" cy="1223962"/>
          </a:xfrm>
          <a:noFill/>
        </p:spPr>
        <p:txBody>
          <a:bodyPr/>
          <a:lstStyle/>
          <a:p>
            <a:pPr eaLnBrk="1" hangingPunct="1">
              <a:buFontTx/>
              <a:buNone/>
            </a:pPr>
            <a:r>
              <a:rPr lang="ja-JP" altLang="en-US" sz="2800" dirty="0" smtClean="0"/>
              <a:t>本スライド内で引用した論文の図の</a:t>
            </a:r>
          </a:p>
          <a:p>
            <a:pPr eaLnBrk="1" hangingPunct="1">
              <a:buFontTx/>
              <a:buNone/>
            </a:pPr>
            <a:r>
              <a:rPr lang="ja-JP" altLang="en-US" sz="2800" dirty="0" smtClean="0"/>
              <a:t>著作権は全て論文著者に帰属します</a:t>
            </a:r>
          </a:p>
        </p:txBody>
      </p:sp>
      <p:sp>
        <p:nvSpPr>
          <p:cNvPr id="49157" name="Rectangle 21"/>
          <p:cNvSpPr>
            <a:spLocks noChangeArrowheads="1"/>
          </p:cNvSpPr>
          <p:nvPr/>
        </p:nvSpPr>
        <p:spPr bwMode="auto">
          <a:xfrm>
            <a:off x="1116013" y="3788643"/>
            <a:ext cx="7127875" cy="11525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marL="342900" indent="-342900" algn="l">
              <a:spcBef>
                <a:spcPct val="20000"/>
              </a:spcBef>
            </a:pPr>
            <a:r>
              <a:rPr lang="ja-JP" altLang="en-US" sz="2800" b="0" dirty="0"/>
              <a:t>その他の図・スライド本体・挿絵等の著作権は</a:t>
            </a:r>
          </a:p>
          <a:p>
            <a:pPr marL="342900" indent="-342900" algn="l">
              <a:spcBef>
                <a:spcPct val="20000"/>
              </a:spcBef>
            </a:pPr>
            <a:r>
              <a:rPr lang="ja-JP" altLang="en-US" sz="2800" b="0" dirty="0" smtClean="0"/>
              <a:t>シリコンスタジオ株式会社に</a:t>
            </a:r>
            <a:r>
              <a:rPr lang="ja-JP" altLang="en-US" sz="2800" b="0" dirty="0"/>
              <a:t>帰属します</a:t>
            </a:r>
          </a:p>
        </p:txBody>
      </p:sp>
      <p:sp>
        <p:nvSpPr>
          <p:cNvPr id="6" name="タイトル 5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marL="342900" indent="-342900">
              <a:spcBef>
                <a:spcPct val="20000"/>
              </a:spcBef>
            </a:pPr>
            <a:r>
              <a:rPr lang="ja-JP" altLang="en-US" dirty="0" smtClean="0"/>
              <a:t>著作権について</a:t>
            </a:r>
            <a:endParaRPr lang="ja-JP" altLang="en-US" dirty="0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1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>
              <a:defRPr/>
            </a:pPr>
            <a:r>
              <a:rPr lang="ja-JP" altLang="en-US" smtClean="0"/>
              <a:t>最後に</a:t>
            </a:r>
          </a:p>
        </p:txBody>
      </p:sp>
      <p:sp>
        <p:nvSpPr>
          <p:cNvPr id="50179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1115616" y="1772494"/>
            <a:ext cx="6985000" cy="720402"/>
          </a:xfrm>
        </p:spPr>
        <p:txBody>
          <a:bodyPr/>
          <a:lstStyle/>
          <a:p>
            <a:pPr algn="ctr" eaLnBrk="1" hangingPunct="1">
              <a:buFontTx/>
              <a:buNone/>
            </a:pPr>
            <a:r>
              <a:rPr lang="ja-JP" altLang="en-US" sz="4000" dirty="0" smtClean="0"/>
              <a:t>御清聴ありがとうございました</a:t>
            </a:r>
          </a:p>
        </p:txBody>
      </p:sp>
      <p:sp>
        <p:nvSpPr>
          <p:cNvPr id="4" name="正方形/長方形 3"/>
          <p:cNvSpPr/>
          <p:nvPr/>
        </p:nvSpPr>
        <p:spPr>
          <a:xfrm>
            <a:off x="1455134" y="3997513"/>
            <a:ext cx="6305957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ja-JP" dirty="0" smtClean="0"/>
              <a:t>http</a:t>
            </a:r>
            <a:r>
              <a:rPr lang="en-US" altLang="ja-JP" dirty="0"/>
              <a:t>://</a:t>
            </a:r>
            <a:r>
              <a:rPr lang="en-US" altLang="ja-JP" dirty="0" smtClean="0"/>
              <a:t>www.siliconstudio.co.jp/presentations/index.html</a:t>
            </a:r>
            <a:endParaRPr lang="ja-JP" altLang="en-US" dirty="0"/>
          </a:p>
        </p:txBody>
      </p:sp>
      <p:sp>
        <p:nvSpPr>
          <p:cNvPr id="5" name="Rectangle 3"/>
          <p:cNvSpPr txBox="1">
            <a:spLocks noChangeArrowheads="1"/>
          </p:cNvSpPr>
          <p:nvPr/>
        </p:nvSpPr>
        <p:spPr bwMode="auto">
          <a:xfrm>
            <a:off x="1115616" y="2773055"/>
            <a:ext cx="6985000" cy="50437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342900" marR="0" lvl="0" indent="-342900" algn="ctr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lang="ja-JP" altLang="en-US" sz="2800" b="0" kern="0" dirty="0" smtClean="0">
                <a:latin typeface="+mn-lt"/>
                <a:ea typeface="+mn-ea"/>
              </a:rPr>
              <a:t>スライド・デモは弊社</a:t>
            </a:r>
            <a:r>
              <a:rPr lang="en-US" altLang="ja-JP" sz="2800" b="0" kern="0" dirty="0" smtClean="0">
                <a:latin typeface="+mn-lt"/>
                <a:ea typeface="+mn-ea"/>
              </a:rPr>
              <a:t>HP</a:t>
            </a:r>
            <a:r>
              <a:rPr lang="ja-JP" altLang="en-US" sz="2800" b="0" kern="0" dirty="0" smtClean="0">
                <a:latin typeface="+mn-lt"/>
                <a:ea typeface="+mn-ea"/>
              </a:rPr>
              <a:t>で近日公開</a:t>
            </a:r>
            <a:endParaRPr kumimoji="1" lang="ja-JP" altLang="en-US" sz="2800" b="0" i="0" u="none" strike="noStrike" kern="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pic>
        <p:nvPicPr>
          <p:cNvPr id="6" name="図 5" descr="SSKK Logo Sig_Standard C_H_Gray hi-res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3302806" y="3412157"/>
            <a:ext cx="2610620" cy="528117"/>
          </a:xfrm>
          <a:prstGeom prst="rect">
            <a:avLst/>
          </a:prstGeom>
        </p:spPr>
      </p:pic>
      <p:sp>
        <p:nvSpPr>
          <p:cNvPr id="8" name="Rectangle 21"/>
          <p:cNvSpPr>
            <a:spLocks noChangeArrowheads="1"/>
          </p:cNvSpPr>
          <p:nvPr/>
        </p:nvSpPr>
        <p:spPr bwMode="auto">
          <a:xfrm>
            <a:off x="0" y="6156126"/>
            <a:ext cx="9144000" cy="44122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marL="342900" indent="-342900">
              <a:spcBef>
                <a:spcPct val="20000"/>
              </a:spcBef>
            </a:pPr>
            <a:r>
              <a:rPr lang="ja-JP" altLang="en-US" sz="1900" b="0" dirty="0" smtClean="0"/>
              <a:t>制作協力</a:t>
            </a:r>
            <a:r>
              <a:rPr lang="en-US" altLang="ja-JP" sz="1900" b="0" dirty="0" smtClean="0"/>
              <a:t>: </a:t>
            </a:r>
            <a:r>
              <a:rPr lang="ja-JP" altLang="en-US" sz="1900" b="0" dirty="0" smtClean="0"/>
              <a:t>河野 </a:t>
            </a:r>
            <a:r>
              <a:rPr lang="ja-JP" altLang="en-US" sz="1900" b="0" dirty="0"/>
              <a:t>駿</a:t>
            </a:r>
            <a:r>
              <a:rPr lang="ja-JP" altLang="en-US" sz="1900" b="0" dirty="0" smtClean="0"/>
              <a:t>介 ・ 辻 俊晶 ・ 古家 亙 ・ 後藤 晋也 ・ 京</a:t>
            </a:r>
            <a:r>
              <a:rPr lang="ja-JP" altLang="en-US" sz="1900" b="0" dirty="0"/>
              <a:t>田 </a:t>
            </a:r>
            <a:r>
              <a:rPr lang="ja-JP" altLang="en-US" sz="1900" b="0" dirty="0" smtClean="0"/>
              <a:t>文人 ・ 三谷 健一郎 </a:t>
            </a:r>
            <a:endParaRPr lang="ja-JP" altLang="en-US" sz="1900" b="0" dirty="0"/>
          </a:p>
        </p:txBody>
      </p:sp>
      <p:sp>
        <p:nvSpPr>
          <p:cNvPr id="10" name="正方形/長方形 9"/>
          <p:cNvSpPr/>
          <p:nvPr/>
        </p:nvSpPr>
        <p:spPr>
          <a:xfrm>
            <a:off x="1907704" y="4510861"/>
            <a:ext cx="5381601" cy="6463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/>
            <a:r>
              <a:rPr lang="ja-JP" altLang="en-US" b="0" dirty="0" smtClean="0"/>
              <a:t>問い合わせ先</a:t>
            </a:r>
            <a:r>
              <a:rPr lang="en-US" altLang="ja-JP" b="0" dirty="0" smtClean="0"/>
              <a:t>:</a:t>
            </a:r>
            <a:r>
              <a:rPr lang="ja-JP" altLang="en-US" b="0" dirty="0" smtClean="0"/>
              <a:t>　田村 </a:t>
            </a:r>
            <a:r>
              <a:rPr lang="en-US" altLang="ja-JP" b="0" dirty="0" smtClean="0"/>
              <a:t>nk-tamura@siliconstudio.co.jp</a:t>
            </a:r>
          </a:p>
          <a:p>
            <a:pPr algn="l"/>
            <a:r>
              <a:rPr lang="ja-JP" altLang="en-US" b="0" dirty="0"/>
              <a:t> </a:t>
            </a:r>
            <a:r>
              <a:rPr lang="ja-JP" altLang="en-US" b="0" dirty="0" smtClean="0"/>
              <a:t>                        安田 </a:t>
            </a:r>
            <a:r>
              <a:rPr lang="en-US" altLang="ja-JP" b="0" dirty="0" smtClean="0"/>
              <a:t>re-yasuda@siliconstudio.co.jp</a:t>
            </a:r>
            <a:endParaRPr lang="ja-JP" altLang="en-US" b="0" dirty="0"/>
          </a:p>
        </p:txBody>
      </p:sp>
      <p:sp>
        <p:nvSpPr>
          <p:cNvPr id="11" name="Rectangle 10"/>
          <p:cNvSpPr>
            <a:spLocks noChangeArrowheads="1"/>
          </p:cNvSpPr>
          <p:nvPr/>
        </p:nvSpPr>
        <p:spPr bwMode="auto">
          <a:xfrm>
            <a:off x="1619672" y="5252094"/>
            <a:ext cx="5904656" cy="818342"/>
          </a:xfrm>
          <a:prstGeom prst="rect">
            <a:avLst/>
          </a:prstGeom>
          <a:solidFill>
            <a:schemeClr val="bg1"/>
          </a:solidFill>
          <a:ln w="19050">
            <a:solidFill>
              <a:srgbClr val="CC3300"/>
            </a:solidFill>
            <a:miter lim="800000"/>
            <a:headEnd/>
            <a:tailEnd/>
          </a:ln>
          <a:effectLst/>
        </p:spPr>
        <p:txBody>
          <a:bodyPr/>
          <a:lstStyle/>
          <a:p>
            <a:pPr marL="342900" indent="-342900">
              <a:spcBef>
                <a:spcPct val="20000"/>
              </a:spcBef>
              <a:defRPr/>
            </a:pPr>
            <a:r>
              <a:rPr lang="ja-JP" altLang="en-US" sz="2400" b="0" dirty="0" smtClean="0">
                <a:solidFill>
                  <a:srgbClr val="CC33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ea typeface="ＭＳ Ｐゴシック" pitchFamily="50" charset="-128"/>
              </a:rPr>
              <a:t>シリコンスタジオは常に人材を求めています</a:t>
            </a:r>
            <a:r>
              <a:rPr lang="en-US" altLang="ja-JP" sz="2400" b="0" dirty="0" smtClean="0">
                <a:solidFill>
                  <a:srgbClr val="CC33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ea typeface="ＭＳ Ｐゴシック" pitchFamily="50" charset="-128"/>
              </a:rPr>
              <a:t/>
            </a:r>
            <a:br>
              <a:rPr lang="en-US" altLang="ja-JP" sz="2400" b="0" dirty="0" smtClean="0">
                <a:solidFill>
                  <a:srgbClr val="CC33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ea typeface="ＭＳ Ｐゴシック" pitchFamily="50" charset="-128"/>
              </a:rPr>
            </a:br>
            <a:r>
              <a:rPr lang="ja-JP" altLang="en-US" sz="2400" b="0" dirty="0" smtClean="0">
                <a:solidFill>
                  <a:srgbClr val="CC33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ea typeface="ＭＳ Ｐゴシック" pitchFamily="50" charset="-128"/>
              </a:rPr>
              <a:t>ご興味ある方は弊社</a:t>
            </a:r>
            <a:r>
              <a:rPr lang="en-US" altLang="ja-JP" sz="2400" b="0" dirty="0" smtClean="0">
                <a:solidFill>
                  <a:srgbClr val="CC33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ea typeface="ＭＳ Ｐゴシック" pitchFamily="50" charset="-128"/>
              </a:rPr>
              <a:t>HP</a:t>
            </a:r>
            <a:r>
              <a:rPr lang="ja-JP" altLang="en-US" sz="2400" b="0" dirty="0" smtClean="0">
                <a:solidFill>
                  <a:srgbClr val="CC33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ea typeface="ＭＳ Ｐゴシック" pitchFamily="50" charset="-128"/>
              </a:rPr>
              <a:t>をご覧ください</a:t>
            </a:r>
            <a:endParaRPr lang="en-US" altLang="ja-JP" sz="2400" b="0" dirty="0">
              <a:solidFill>
                <a:srgbClr val="CC3300"/>
              </a:solidFill>
              <a:effectLst>
                <a:outerShdw blurRad="38100" dist="38100" dir="2700000" algn="tl">
                  <a:srgbClr val="C0C0C0"/>
                </a:outerShdw>
              </a:effectLst>
              <a:ea typeface="ＭＳ Ｐゴシック" pitchFamily="50" charset="-128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5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 animBg="1"/>
    </p:bldLst>
  </p:timing>
</p:sld>
</file>

<file path=ppt/slides/slide1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en-US" altLang="ja-JP" dirty="0" smtClean="0"/>
              <a:t>Appendix A. </a:t>
            </a:r>
            <a:r>
              <a:rPr kumimoji="1" lang="ja-JP" altLang="en-US" dirty="0" smtClean="0"/>
              <a:t>実装について</a:t>
            </a:r>
            <a:endParaRPr kumimoji="1" lang="ja-JP" altLang="en-US" dirty="0"/>
          </a:p>
        </p:txBody>
      </p:sp>
      <p:sp>
        <p:nvSpPr>
          <p:cNvPr id="3" name="コンテンツ プレースホルダー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ja-JP" altLang="en-US" dirty="0" smtClean="0"/>
              <a:t>実装自体は様々なアプローチが可能</a:t>
            </a:r>
            <a:endParaRPr lang="en-US" altLang="ja-JP" dirty="0" smtClean="0"/>
          </a:p>
          <a:p>
            <a:r>
              <a:rPr kumimoji="1" lang="ja-JP" altLang="en-US" dirty="0"/>
              <a:t>ここで</a:t>
            </a:r>
            <a:r>
              <a:rPr kumimoji="1" lang="ja-JP" altLang="en-US" dirty="0" smtClean="0"/>
              <a:t>はデモの実装</a:t>
            </a:r>
            <a:r>
              <a:rPr lang="ja-JP" altLang="en-US" dirty="0" smtClean="0"/>
              <a:t>でのアプローチを紹介</a:t>
            </a:r>
            <a:endParaRPr lang="en-US" altLang="ja-JP" dirty="0" smtClean="0"/>
          </a:p>
          <a:p>
            <a:endParaRPr kumimoji="1" lang="en-US" altLang="ja-JP" dirty="0" smtClean="0"/>
          </a:p>
        </p:txBody>
      </p:sp>
    </p:spTree>
    <p:extLst>
      <p:ext uri="{BB962C8B-B14F-4D97-AF65-F5344CB8AC3E}">
        <p14:creationId xmlns:p14="http://schemas.microsoft.com/office/powerpoint/2010/main" val="283603184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ja-JP" dirty="0"/>
              <a:t>Appendix A</a:t>
            </a:r>
            <a:r>
              <a:rPr lang="en-US" altLang="ja-JP" dirty="0" smtClean="0"/>
              <a:t>. </a:t>
            </a:r>
            <a:r>
              <a:rPr kumimoji="1" lang="ja-JP" altLang="en-US" dirty="0" smtClean="0"/>
              <a:t>前計算について</a:t>
            </a:r>
            <a:endParaRPr kumimoji="1" lang="ja-JP" altLang="en-US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コンテンツ プレースホルダー 2"/>
              <p:cNvSpPr>
                <a:spLocks noGrp="1"/>
              </p:cNvSpPr>
              <p:nvPr>
                <p:ph idx="1"/>
              </p:nvPr>
            </p:nvSpPr>
            <p:spPr/>
            <p:txBody>
              <a:bodyPr/>
              <a:lstStyle/>
              <a:p>
                <a:r>
                  <a:rPr kumimoji="1" lang="en-US" altLang="ja-JP" sz="2400" dirty="0" smtClean="0">
                    <a:latin typeface="Cambria Math" pitchFamily="18" charset="0"/>
                    <a:ea typeface="Cambria Math" pitchFamily="18" charset="0"/>
                  </a:rPr>
                  <a:t>F</a:t>
                </a:r>
                <a:r>
                  <a:rPr kumimoji="1" lang="ja-JP" altLang="en-US" sz="2400" dirty="0" smtClean="0"/>
                  <a:t>の計算</a:t>
                </a:r>
                <a:endParaRPr kumimoji="1" lang="en-US" altLang="ja-JP" sz="2400" dirty="0" smtClean="0"/>
              </a:p>
              <a:p>
                <a:pPr lvl="1"/>
                <a:r>
                  <a:rPr lang="ja-JP" altLang="en-US" sz="2000" dirty="0"/>
                  <a:t>メッシュの全頂点から</a:t>
                </a:r>
                <a:r>
                  <a:rPr lang="ja-JP" altLang="en-US" sz="2000" dirty="0" smtClean="0"/>
                  <a:t>キューブマップにレンダリング</a:t>
                </a:r>
                <a:endParaRPr lang="en-US" altLang="ja-JP" sz="2000" dirty="0"/>
              </a:p>
              <a:p>
                <a:pPr lvl="1"/>
                <a:r>
                  <a:rPr lang="ja-JP" altLang="en-US" sz="2000" dirty="0"/>
                  <a:t>ピクセルには頂点</a:t>
                </a:r>
                <a:r>
                  <a:rPr lang="en-US" altLang="ja-JP" sz="2000" dirty="0"/>
                  <a:t>ID</a:t>
                </a:r>
                <a:r>
                  <a:rPr lang="ja-JP" altLang="en-US" sz="2000" dirty="0"/>
                  <a:t>とウェイトを</a:t>
                </a:r>
                <a:r>
                  <a:rPr lang="ja-JP" altLang="en-US" sz="2000" dirty="0" smtClean="0"/>
                  <a:t>出力</a:t>
                </a:r>
                <a:endParaRPr lang="en-US" altLang="ja-JP" sz="2000" dirty="0" smtClean="0"/>
              </a:p>
              <a:p>
                <a:pPr lvl="1"/>
                <a:endParaRPr lang="en-US" altLang="ja-JP" sz="2000" dirty="0" smtClean="0"/>
              </a:p>
              <a:p>
                <a:r>
                  <a:rPr lang="ja-JP" altLang="en-US" sz="2400" dirty="0" smtClean="0"/>
                  <a:t>直接光サンプルの計算</a:t>
                </a:r>
                <a:endParaRPr lang="en-US" altLang="ja-JP" sz="2400" dirty="0" smtClean="0"/>
              </a:p>
              <a:p>
                <a:pPr lvl="1"/>
                <a:r>
                  <a:rPr lang="ja-JP" altLang="en-US" sz="2000" dirty="0"/>
                  <a:t>頂点カラーを</a:t>
                </a:r>
                <a:r>
                  <a:rPr lang="en-US" altLang="ja-JP" sz="2000" dirty="0"/>
                  <a:t>Stream Out</a:t>
                </a:r>
                <a:r>
                  <a:rPr lang="ja-JP" altLang="en-US" sz="2000" dirty="0"/>
                  <a:t>でバッファに出力</a:t>
                </a:r>
                <a:endParaRPr lang="en-US" altLang="ja-JP" sz="2000" dirty="0"/>
              </a:p>
              <a:p>
                <a:pPr lvl="1"/>
                <a:r>
                  <a:rPr lang="ja-JP" altLang="en-US" sz="2000" dirty="0" smtClean="0"/>
                  <a:t>頂点シャドウあり</a:t>
                </a:r>
                <a:endParaRPr lang="en-US" altLang="ja-JP" sz="2000" dirty="0" smtClean="0"/>
              </a:p>
              <a:p>
                <a:pPr lvl="1"/>
                <a:endParaRPr lang="en-US" altLang="ja-JP" sz="2000" dirty="0"/>
              </a:p>
              <a:p>
                <a:r>
                  <a:rPr lang="en-US" altLang="ja-JP" sz="2400" dirty="0" smtClean="0"/>
                  <a:t>Light Probe</a:t>
                </a:r>
                <a:r>
                  <a:rPr lang="ja-JP" altLang="en-US" sz="2400" dirty="0" smtClean="0"/>
                  <a:t>の計算</a:t>
                </a:r>
                <a:endParaRPr lang="en-US" altLang="ja-JP" sz="2400" dirty="0" smtClean="0"/>
              </a:p>
              <a:p>
                <a:pPr lvl="1"/>
                <a:r>
                  <a:rPr lang="ja-JP" altLang="en-US" sz="2000" dirty="0" smtClean="0"/>
                  <a:t>各</a:t>
                </a:r>
                <a:r>
                  <a:rPr lang="en-US" altLang="ja-JP" sz="2000" dirty="0" smtClean="0"/>
                  <a:t>Probe</a:t>
                </a:r>
                <a:r>
                  <a:rPr lang="ja-JP" altLang="en-US" sz="2000" dirty="0" smtClean="0"/>
                  <a:t>の中心からキューブマップにレンダリング</a:t>
                </a:r>
                <a:endParaRPr lang="en-US" altLang="ja-JP" sz="2000" dirty="0" smtClean="0"/>
              </a:p>
              <a:p>
                <a:pPr lvl="1"/>
                <a14:m>
                  <m:oMath xmlns:m="http://schemas.openxmlformats.org/officeDocument/2006/math">
                    <m:sSub>
                      <m:sSubPr>
                        <m:ctrlPr>
                          <a:rPr lang="en-US" altLang="ja-JP" sz="2000" i="1">
                            <a:latin typeface="Cambria Math"/>
                          </a:rPr>
                        </m:ctrlPr>
                      </m:sSubPr>
                      <m:e>
                        <m:r>
                          <a:rPr lang="en-US" altLang="ja-JP" sz="2000" i="1">
                            <a:latin typeface="Cambria Math"/>
                          </a:rPr>
                          <m:t>𝐵</m:t>
                        </m:r>
                      </m:e>
                      <m:sub>
                        <m:r>
                          <a:rPr lang="en-US" altLang="ja-JP" sz="2000" i="1">
                            <a:latin typeface="Cambria Math"/>
                          </a:rPr>
                          <m:t>𝑑</m:t>
                        </m:r>
                      </m:sub>
                    </m:sSub>
                    <m:r>
                      <a:rPr lang="ja-JP" altLang="en-US" sz="2000" i="1">
                        <a:latin typeface="Cambria Math"/>
                      </a:rPr>
                      <m:t>と</m:t>
                    </m:r>
                    <m:sSub>
                      <m:sSubPr>
                        <m:ctrlPr>
                          <a:rPr lang="en-US" altLang="ja-JP" sz="2000" i="1">
                            <a:latin typeface="Cambria Math"/>
                          </a:rPr>
                        </m:ctrlPr>
                      </m:sSubPr>
                      <m:e>
                        <m:r>
                          <a:rPr lang="en-US" altLang="ja-JP" sz="2000" i="1">
                            <a:latin typeface="Cambria Math"/>
                          </a:rPr>
                          <m:t>𝐵</m:t>
                        </m:r>
                      </m:e>
                      <m:sub>
                        <m:r>
                          <a:rPr lang="en-US" altLang="ja-JP" sz="2000" i="1">
                            <a:latin typeface="Cambria Math"/>
                          </a:rPr>
                          <m:t>𝑖𝑛𝑑</m:t>
                        </m:r>
                      </m:sub>
                    </m:sSub>
                  </m:oMath>
                </a14:m>
                <a:r>
                  <a:rPr lang="ja-JP" altLang="en-US" sz="2000" dirty="0"/>
                  <a:t>の対応する基底ベクトル同士を</a:t>
                </a:r>
                <a:r>
                  <a:rPr lang="ja-JP" altLang="en-US" sz="2000" dirty="0" smtClean="0"/>
                  <a:t>足し合わせた</a:t>
                </a:r>
                <a:r>
                  <a:rPr lang="en-US" altLang="ja-JP" sz="2000" dirty="0" smtClean="0"/>
                  <a:t/>
                </a:r>
                <a:br>
                  <a:rPr lang="en-US" altLang="ja-JP" sz="2000" dirty="0" smtClean="0"/>
                </a:br>
                <a:r>
                  <a:rPr lang="ja-JP" altLang="en-US" sz="2000" dirty="0" smtClean="0"/>
                  <a:t>ベクトル</a:t>
                </a:r>
                <a:r>
                  <a:rPr lang="en-US" altLang="ja-JP" sz="2000" dirty="0"/>
                  <a:t>(</a:t>
                </a:r>
                <a:r>
                  <a:rPr lang="ja-JP" altLang="en-US" sz="2000" dirty="0"/>
                  <a:t>直接光</a:t>
                </a:r>
                <a:r>
                  <a:rPr lang="en-US" altLang="ja-JP" sz="2000" dirty="0"/>
                  <a:t>+</a:t>
                </a:r>
                <a:r>
                  <a:rPr lang="ja-JP" altLang="en-US" sz="2000" dirty="0"/>
                  <a:t>間接光</a:t>
                </a:r>
                <a:r>
                  <a:rPr lang="en-US" altLang="ja-JP" sz="2000" dirty="0"/>
                  <a:t>)</a:t>
                </a:r>
                <a:r>
                  <a:rPr lang="ja-JP" altLang="en-US" sz="2000" dirty="0"/>
                  <a:t>を頂点カラーとして使用</a:t>
                </a:r>
                <a:endParaRPr lang="en-US" altLang="ja-JP" sz="2000" dirty="0"/>
              </a:p>
            </p:txBody>
          </p:sp>
        </mc:Choice>
        <mc:Fallback xmlns="">
          <p:sp>
            <p:nvSpPr>
              <p:cNvPr id="3" name="コンテンツ プレースホルダー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blipFill rotWithShape="1">
                <a:blip r:embed="rId2"/>
                <a:stretch>
                  <a:fillRect l="-1058" t="-1311"/>
                </a:stretch>
              </a:blipFill>
            </p:spPr>
            <p:txBody>
              <a:bodyPr/>
              <a:lstStyle/>
              <a:p>
                <a:r>
                  <a:rPr lang="ja-JP" alt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194209244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a14="http://schemas.microsoft.com/office/drawing/2010/main">
        <mc:Choice Requires="a14">
          <p:sp>
            <p:nvSpPr>
              <p:cNvPr id="2" name="タイトル 1"/>
              <p:cNvSpPr>
                <a:spLocks noGrp="1"/>
              </p:cNvSpPr>
              <p:nvPr>
                <p:ph type="title"/>
              </p:nvPr>
            </p:nvSpPr>
            <p:spPr/>
            <p:txBody>
              <a:bodyPr/>
              <a:lstStyle/>
              <a:p>
                <a:r>
                  <a:rPr lang="en-US" altLang="ja-JP" dirty="0" smtClean="0"/>
                  <a:t>Appendix A. </a:t>
                </a:r>
                <a:r>
                  <a:rPr lang="ja-JP" altLang="en-US" dirty="0" smtClean="0"/>
                  <a:t>ランタイム</a:t>
                </a:r>
                <a:r>
                  <a:rPr lang="en-US" altLang="ja-JP" dirty="0" smtClean="0"/>
                  <a:t>:</a:t>
                </a:r>
                <a14:m>
                  <m:oMath xmlns:m="http://schemas.openxmlformats.org/officeDocument/2006/math">
                    <m:r>
                      <a:rPr lang="en-US" altLang="ja-JP" b="0" i="0" smtClean="0">
                        <a:latin typeface="Cambria Math"/>
                      </a:rPr>
                      <m:t> </m:t>
                    </m:r>
                    <m:sSub>
                      <m:sSubPr>
                        <m:ctrlPr>
                          <a:rPr lang="en-US" altLang="ja-JP" i="1">
                            <a:latin typeface="Cambria Math"/>
                          </a:rPr>
                        </m:ctrlPr>
                      </m:sSubPr>
                      <m:e>
                        <m:r>
                          <a:rPr lang="en-US" altLang="ja-JP" i="1">
                            <a:latin typeface="Cambria Math"/>
                          </a:rPr>
                          <m:t>𝑙</m:t>
                        </m:r>
                      </m:e>
                      <m:sub>
                        <m:r>
                          <a:rPr lang="en-US" altLang="ja-JP" i="1">
                            <a:latin typeface="Cambria Math"/>
                          </a:rPr>
                          <m:t>𝑑</m:t>
                        </m:r>
                      </m:sub>
                    </m:sSub>
                  </m:oMath>
                </a14:m>
                <a:endParaRPr kumimoji="1" lang="ja-JP" altLang="en-US" dirty="0"/>
              </a:p>
            </p:txBody>
          </p:sp>
        </mc:Choice>
        <mc:Fallback xmlns="">
          <p:sp>
            <p:nvSpPr>
              <p:cNvPr id="2" name="タイトル 1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type="title"/>
              </p:nvPr>
            </p:nvSpPr>
            <p:spPr>
              <a:blipFill rotWithShape="1">
                <a:blip r:embed="rId3"/>
                <a:stretch>
                  <a:fillRect l="-2852" t="-5385" b="-25385"/>
                </a:stretch>
              </a:blipFill>
            </p:spPr>
            <p:txBody>
              <a:bodyPr/>
              <a:lstStyle/>
              <a:p>
                <a:r>
                  <a:rPr lang="ja-JP" alt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3" name="コンテンツ プレースホルダー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kumimoji="1" lang="ja-JP" altLang="en-US" dirty="0" smtClean="0"/>
              <a:t>直接光の結果を</a:t>
            </a:r>
            <a:r>
              <a:rPr kumimoji="1" lang="en-US" altLang="ja-JP" dirty="0" smtClean="0"/>
              <a:t>Stream Out</a:t>
            </a:r>
            <a:r>
              <a:rPr kumimoji="1" lang="ja-JP" altLang="en-US" dirty="0" smtClean="0"/>
              <a:t>でバッファに出力</a:t>
            </a:r>
            <a:endParaRPr kumimoji="1" lang="en-US" altLang="ja-JP" dirty="0" smtClean="0"/>
          </a:p>
          <a:p>
            <a:pPr lvl="1"/>
            <a:r>
              <a:rPr lang="ja-JP" altLang="en-US" dirty="0"/>
              <a:t>頂点</a:t>
            </a:r>
            <a:r>
              <a:rPr lang="ja-JP" altLang="en-US" dirty="0" smtClean="0"/>
              <a:t>シャドウあり</a:t>
            </a:r>
            <a:endParaRPr lang="en-US" altLang="ja-JP" dirty="0" smtClean="0"/>
          </a:p>
          <a:p>
            <a:pPr lvl="1"/>
            <a:r>
              <a:rPr kumimoji="1" lang="ja-JP" altLang="en-US" dirty="0" smtClean="0"/>
              <a:t>カラーバッファへの書き込み</a:t>
            </a:r>
            <a:r>
              <a:rPr kumimoji="1" lang="en-US" altLang="ja-JP" dirty="0" smtClean="0"/>
              <a:t>OFF</a:t>
            </a:r>
          </a:p>
          <a:p>
            <a:pPr lvl="1"/>
            <a:r>
              <a:rPr lang="ja-JP" altLang="en-US" dirty="0" smtClean="0"/>
              <a:t>複数オブジェクトの場合は単一バッファにオフセットを</a:t>
            </a:r>
            <a:r>
              <a:rPr lang="en-US" altLang="ja-JP" dirty="0" smtClean="0"/>
              <a:t/>
            </a:r>
            <a:br>
              <a:rPr lang="en-US" altLang="ja-JP" dirty="0" smtClean="0"/>
            </a:br>
            <a:r>
              <a:rPr lang="ja-JP" altLang="en-US" dirty="0" smtClean="0"/>
              <a:t>変えて出力</a:t>
            </a:r>
            <a:endParaRPr kumimoji="1" lang="ja-JP" altLang="en-US" dirty="0"/>
          </a:p>
        </p:txBody>
      </p:sp>
      <p:sp>
        <p:nvSpPr>
          <p:cNvPr id="15" name="右矢印 14"/>
          <p:cNvSpPr/>
          <p:nvPr/>
        </p:nvSpPr>
        <p:spPr bwMode="auto">
          <a:xfrm>
            <a:off x="4644008" y="5068131"/>
            <a:ext cx="432048" cy="658572"/>
          </a:xfrm>
          <a:prstGeom prst="rightArrow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1" lang="ja-JP" altLang="en-US" sz="1800" b="1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charset="0"/>
              <a:ea typeface="ＭＳ Ｐゴシック" pitchFamily="50" charset="-128"/>
            </a:endParaRPr>
          </a:p>
        </p:txBody>
      </p:sp>
      <p:grpSp>
        <p:nvGrpSpPr>
          <p:cNvPr id="144" name="グループ化 143"/>
          <p:cNvGrpSpPr/>
          <p:nvPr/>
        </p:nvGrpSpPr>
        <p:grpSpPr>
          <a:xfrm>
            <a:off x="5868144" y="4606225"/>
            <a:ext cx="144016" cy="1582383"/>
            <a:chOff x="6300192" y="2877218"/>
            <a:chExt cx="144016" cy="1582383"/>
          </a:xfrm>
        </p:grpSpPr>
        <p:sp>
          <p:nvSpPr>
            <p:cNvPr id="145" name="正方形/長方形 144"/>
            <p:cNvSpPr/>
            <p:nvPr/>
          </p:nvSpPr>
          <p:spPr bwMode="auto">
            <a:xfrm>
              <a:off x="6300192" y="3196996"/>
              <a:ext cx="144016" cy="159996"/>
            </a:xfrm>
            <a:prstGeom prst="rect">
              <a:avLst/>
            </a:prstGeom>
            <a:solidFill>
              <a:schemeClr val="tx1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1" lang="ja-JP" altLang="en-US" sz="1800" b="1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  <a:ea typeface="ＭＳ Ｐゴシック" pitchFamily="50" charset="-128"/>
              </a:endParaRPr>
            </a:p>
          </p:txBody>
        </p:sp>
        <p:sp>
          <p:nvSpPr>
            <p:cNvPr id="146" name="正方形/長方形 145"/>
            <p:cNvSpPr/>
            <p:nvPr/>
          </p:nvSpPr>
          <p:spPr bwMode="auto">
            <a:xfrm>
              <a:off x="6300192" y="3356992"/>
              <a:ext cx="144016" cy="159996"/>
            </a:xfrm>
            <a:prstGeom prst="rect">
              <a:avLst/>
            </a:prstGeom>
            <a:solidFill>
              <a:schemeClr val="bg1">
                <a:lumMod val="75000"/>
              </a:schemeClr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1" lang="ja-JP" altLang="en-US" sz="1800" b="1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  <a:ea typeface="ＭＳ Ｐゴシック" pitchFamily="50" charset="-128"/>
              </a:endParaRPr>
            </a:p>
          </p:txBody>
        </p:sp>
        <p:sp>
          <p:nvSpPr>
            <p:cNvPr id="147" name="正方形/長方形 146"/>
            <p:cNvSpPr/>
            <p:nvPr/>
          </p:nvSpPr>
          <p:spPr bwMode="auto">
            <a:xfrm>
              <a:off x="6300192" y="3509392"/>
              <a:ext cx="144016" cy="159996"/>
            </a:xfrm>
            <a:prstGeom prst="rect">
              <a:avLst/>
            </a:prstGeom>
            <a:solidFill>
              <a:schemeClr val="tx1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1" lang="ja-JP" altLang="en-US" sz="1800" b="1" i="0" u="none" strike="noStrike" cap="none" normalizeH="0" baseline="0" smtClean="0">
                <a:ln>
                  <a:noFill/>
                </a:ln>
                <a:effectLst/>
                <a:latin typeface="Arial" charset="0"/>
                <a:ea typeface="ＭＳ Ｐゴシック" pitchFamily="50" charset="-128"/>
              </a:endParaRPr>
            </a:p>
          </p:txBody>
        </p:sp>
        <p:sp>
          <p:nvSpPr>
            <p:cNvPr id="148" name="正方形/長方形 147"/>
            <p:cNvSpPr/>
            <p:nvPr/>
          </p:nvSpPr>
          <p:spPr bwMode="auto">
            <a:xfrm>
              <a:off x="6300192" y="3669388"/>
              <a:ext cx="144016" cy="159996"/>
            </a:xfrm>
            <a:prstGeom prst="rect">
              <a:avLst/>
            </a:prstGeom>
            <a:solidFill>
              <a:schemeClr val="bg1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1" lang="ja-JP" altLang="en-US" sz="1800" b="1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  <a:ea typeface="ＭＳ Ｐゴシック" pitchFamily="50" charset="-128"/>
              </a:endParaRPr>
            </a:p>
          </p:txBody>
        </p:sp>
        <p:sp>
          <p:nvSpPr>
            <p:cNvPr id="149" name="正方形/長方形 148"/>
            <p:cNvSpPr/>
            <p:nvPr/>
          </p:nvSpPr>
          <p:spPr bwMode="auto">
            <a:xfrm>
              <a:off x="6300192" y="3827213"/>
              <a:ext cx="144016" cy="159996"/>
            </a:xfrm>
            <a:prstGeom prst="rect">
              <a:avLst/>
            </a:prstGeom>
            <a:solidFill>
              <a:schemeClr val="bg1">
                <a:lumMod val="85000"/>
              </a:schemeClr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1" lang="ja-JP" altLang="en-US" sz="1800" b="1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  <a:ea typeface="ＭＳ Ｐゴシック" pitchFamily="50" charset="-128"/>
              </a:endParaRPr>
            </a:p>
          </p:txBody>
        </p:sp>
        <p:sp>
          <p:nvSpPr>
            <p:cNvPr id="150" name="正方形/長方形 149"/>
            <p:cNvSpPr/>
            <p:nvPr/>
          </p:nvSpPr>
          <p:spPr bwMode="auto">
            <a:xfrm>
              <a:off x="6300192" y="3987209"/>
              <a:ext cx="144016" cy="159996"/>
            </a:xfrm>
            <a:prstGeom prst="rect">
              <a:avLst/>
            </a:prstGeom>
            <a:solidFill>
              <a:schemeClr val="bg1">
                <a:lumMod val="85000"/>
              </a:schemeClr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1" lang="ja-JP" altLang="en-US" sz="1800" b="1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  <a:ea typeface="ＭＳ Ｐゴシック" pitchFamily="50" charset="-128"/>
              </a:endParaRPr>
            </a:p>
          </p:txBody>
        </p:sp>
        <p:sp>
          <p:nvSpPr>
            <p:cNvPr id="151" name="正方形/長方形 150"/>
            <p:cNvSpPr/>
            <p:nvPr/>
          </p:nvSpPr>
          <p:spPr bwMode="auto">
            <a:xfrm>
              <a:off x="6300192" y="4139609"/>
              <a:ext cx="144016" cy="159996"/>
            </a:xfrm>
            <a:prstGeom prst="rect">
              <a:avLst/>
            </a:prstGeom>
            <a:solidFill>
              <a:schemeClr val="bg1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1" lang="ja-JP" altLang="en-US" sz="1800" b="1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  <a:ea typeface="ＭＳ Ｐゴシック" pitchFamily="50" charset="-128"/>
              </a:endParaRPr>
            </a:p>
          </p:txBody>
        </p:sp>
        <p:sp>
          <p:nvSpPr>
            <p:cNvPr id="152" name="正方形/長方形 151"/>
            <p:cNvSpPr/>
            <p:nvPr/>
          </p:nvSpPr>
          <p:spPr bwMode="auto">
            <a:xfrm>
              <a:off x="6300192" y="4299605"/>
              <a:ext cx="144016" cy="159996"/>
            </a:xfrm>
            <a:prstGeom prst="rect">
              <a:avLst/>
            </a:prstGeom>
            <a:solidFill>
              <a:schemeClr val="bg1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1" lang="ja-JP" altLang="en-US" sz="1800" b="1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  <a:ea typeface="ＭＳ Ｐゴシック" pitchFamily="50" charset="-128"/>
              </a:endParaRPr>
            </a:p>
          </p:txBody>
        </p:sp>
        <p:sp>
          <p:nvSpPr>
            <p:cNvPr id="153" name="正方形/長方形 152"/>
            <p:cNvSpPr/>
            <p:nvPr/>
          </p:nvSpPr>
          <p:spPr bwMode="auto">
            <a:xfrm>
              <a:off x="6300192" y="2877218"/>
              <a:ext cx="144016" cy="159996"/>
            </a:xfrm>
            <a:prstGeom prst="rect">
              <a:avLst/>
            </a:prstGeom>
            <a:solidFill>
              <a:schemeClr val="tx1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1" lang="ja-JP" altLang="en-US" sz="1800" b="1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  <a:ea typeface="ＭＳ Ｐゴシック" pitchFamily="50" charset="-128"/>
              </a:endParaRPr>
            </a:p>
          </p:txBody>
        </p:sp>
        <p:sp>
          <p:nvSpPr>
            <p:cNvPr id="154" name="正方形/長方形 153"/>
            <p:cNvSpPr/>
            <p:nvPr/>
          </p:nvSpPr>
          <p:spPr bwMode="auto">
            <a:xfrm>
              <a:off x="6300192" y="3037214"/>
              <a:ext cx="144016" cy="159996"/>
            </a:xfrm>
            <a:prstGeom prst="rect">
              <a:avLst/>
            </a:prstGeom>
            <a:solidFill>
              <a:schemeClr val="bg1">
                <a:lumMod val="75000"/>
              </a:schemeClr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1" lang="ja-JP" altLang="en-US" sz="1800" b="1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  <a:ea typeface="ＭＳ Ｐゴシック" pitchFamily="50" charset="-128"/>
              </a:endParaRPr>
            </a:p>
          </p:txBody>
        </p:sp>
      </p:grpSp>
      <mc:AlternateContent xmlns:mc="http://schemas.openxmlformats.org/markup-compatibility/2006" xmlns:a14="http://schemas.microsoft.com/office/drawing/2010/main">
        <mc:Choice Requires="a14">
          <p:sp>
            <p:nvSpPr>
              <p:cNvPr id="155" name="正方形/長方形 154"/>
              <p:cNvSpPr/>
              <p:nvPr/>
            </p:nvSpPr>
            <p:spPr>
              <a:xfrm>
                <a:off x="5645487" y="3834117"/>
                <a:ext cx="589329" cy="523220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altLang="ja-JP" sz="2800" b="0" i="1" smtClean="0">
                              <a:latin typeface="Cambria Math"/>
                            </a:rPr>
                          </m:ctrlPr>
                        </m:sSubPr>
                        <m:e>
                          <m:r>
                            <a:rPr lang="en-US" altLang="ja-JP" sz="2800" b="0" i="1" smtClean="0">
                              <a:latin typeface="Cambria Math"/>
                            </a:rPr>
                            <m:t>𝑙</m:t>
                          </m:r>
                        </m:e>
                        <m:sub>
                          <m:r>
                            <a:rPr lang="en-US" altLang="ja-JP" sz="2800" b="0" i="1">
                              <a:latin typeface="Cambria Math"/>
                            </a:rPr>
                            <m:t>𝑑</m:t>
                          </m:r>
                        </m:sub>
                      </m:sSub>
                    </m:oMath>
                  </m:oMathPara>
                </a14:m>
                <a:endParaRPr lang="ja-JP" altLang="en-US" sz="2800" dirty="0"/>
              </a:p>
            </p:txBody>
          </p:sp>
        </mc:Choice>
        <mc:Fallback xmlns="">
          <p:sp>
            <p:nvSpPr>
              <p:cNvPr id="155" name="正方形/長方形 154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645487" y="3834117"/>
                <a:ext cx="589329" cy="523220"/>
              </a:xfrm>
              <a:prstGeom prst="rect">
                <a:avLst/>
              </a:prstGeom>
              <a:blipFill rotWithShape="1">
                <a:blip r:embed="rId4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ja-JP" altLang="en-US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157" name="Picture 5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63688" y="4009005"/>
            <a:ext cx="2360849" cy="231398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66169608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a14="http://schemas.microsoft.com/office/drawing/2010/main">
        <mc:Choice Requires="a14">
          <p:sp>
            <p:nvSpPr>
              <p:cNvPr id="2" name="タイトル 1"/>
              <p:cNvSpPr>
                <a:spLocks noGrp="1"/>
              </p:cNvSpPr>
              <p:nvPr>
                <p:ph type="title"/>
              </p:nvPr>
            </p:nvSpPr>
            <p:spPr/>
            <p:txBody>
              <a:bodyPr/>
              <a:lstStyle/>
              <a:p>
                <a:r>
                  <a:rPr lang="en-US" altLang="ja-JP" dirty="0" smtClean="0"/>
                  <a:t>Appendix A. </a:t>
                </a:r>
                <a:r>
                  <a:rPr lang="ja-JP" altLang="en-US" dirty="0" smtClean="0"/>
                  <a:t>ランタイム</a:t>
                </a:r>
                <a:r>
                  <a:rPr lang="en-US" altLang="ja-JP" dirty="0" smtClean="0"/>
                  <a:t>: </a:t>
                </a:r>
                <a:r>
                  <a:rPr lang="ja-JP" altLang="en-US" dirty="0" smtClean="0"/>
                  <a:t>係数</a:t>
                </a:r>
                <a14:m>
                  <m:oMath xmlns:m="http://schemas.openxmlformats.org/officeDocument/2006/math">
                    <m:r>
                      <a:rPr lang="en-US" altLang="ja-JP" b="1" i="1" smtClean="0">
                        <a:solidFill>
                          <a:schemeClr val="tx1"/>
                        </a:solidFill>
                        <a:effectLst/>
                        <a:latin typeface="Cambria Math"/>
                      </a:rPr>
                      <m:t>𝒘</m:t>
                    </m:r>
                  </m:oMath>
                </a14:m>
                <a:endParaRPr kumimoji="1" lang="ja-JP" altLang="en-US" i="1" dirty="0">
                  <a:solidFill>
                    <a:schemeClr val="tx1"/>
                  </a:solidFill>
                  <a:effectLst/>
                </a:endParaRPr>
              </a:p>
            </p:txBody>
          </p:sp>
        </mc:Choice>
        <mc:Fallback xmlns="">
          <p:sp>
            <p:nvSpPr>
              <p:cNvPr id="2" name="タイトル 1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type="title"/>
              </p:nvPr>
            </p:nvSpPr>
            <p:spPr>
              <a:blipFill rotWithShape="1">
                <a:blip r:embed="rId3"/>
                <a:stretch>
                  <a:fillRect l="-2852" t="-5385" b="-25385"/>
                </a:stretch>
              </a:blipFill>
            </p:spPr>
            <p:txBody>
              <a:bodyPr/>
              <a:lstStyle/>
              <a:p>
                <a:r>
                  <a:rPr lang="ja-JP" alt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" name="コンテンツ プレースホルダー 2"/>
              <p:cNvSpPr>
                <a:spLocks noGrp="1"/>
              </p:cNvSpPr>
              <p:nvPr>
                <p:ph idx="1"/>
              </p:nvPr>
            </p:nvSpPr>
            <p:spPr>
              <a:xfrm>
                <a:off x="323528" y="1340768"/>
                <a:ext cx="8641903" cy="5112568"/>
              </a:xfrm>
            </p:spPr>
            <p:txBody>
              <a:bodyPr/>
              <a:lstStyle/>
              <a:p>
                <a:r>
                  <a:rPr kumimoji="1" lang="en-US" altLang="ja-JP" dirty="0" smtClean="0"/>
                  <a:t>Compute </a:t>
                </a:r>
                <a:r>
                  <a:rPr kumimoji="1" lang="en-US" altLang="ja-JP" dirty="0" err="1" smtClean="0"/>
                  <a:t>Shader</a:t>
                </a:r>
                <a:r>
                  <a:rPr lang="ja-JP" altLang="en-US" dirty="0" smtClean="0"/>
                  <a:t>で</a:t>
                </a:r>
                <a14:m>
                  <m:oMath xmlns:m="http://schemas.openxmlformats.org/officeDocument/2006/math">
                    <m:r>
                      <a:rPr lang="en-US" altLang="ja-JP" b="1" i="1" smtClean="0">
                        <a:solidFill>
                          <a:srgbClr val="FF0000"/>
                        </a:solidFill>
                        <a:latin typeface="Cambria Math"/>
                      </a:rPr>
                      <m:t>𝒘</m:t>
                    </m:r>
                    <m:r>
                      <a:rPr lang="en-US" altLang="ja-JP" b="0" i="1" smtClean="0">
                        <a:solidFill>
                          <a:srgbClr val="FF0000"/>
                        </a:solidFill>
                        <a:latin typeface="Cambria Math"/>
                      </a:rPr>
                      <m:t>=</m:t>
                    </m:r>
                    <m:sSubSup>
                      <m:sSubSupPr>
                        <m:ctrlPr>
                          <a:rPr lang="en-US" altLang="ja-JP" sz="2800" i="1">
                            <a:solidFill>
                              <a:srgbClr val="FF0000"/>
                            </a:solidFill>
                            <a:latin typeface="Cambria Math"/>
                          </a:rPr>
                        </m:ctrlPr>
                      </m:sSubSupPr>
                      <m:e>
                        <m:r>
                          <a:rPr lang="en-US" altLang="ja-JP" sz="2800" i="1">
                            <a:solidFill>
                              <a:srgbClr val="FF0000"/>
                            </a:solidFill>
                            <a:latin typeface="Cambria Math"/>
                          </a:rPr>
                          <m:t>𝐵</m:t>
                        </m:r>
                      </m:e>
                      <m:sub>
                        <m:r>
                          <a:rPr lang="en-US" altLang="ja-JP" sz="2800" i="1">
                            <a:solidFill>
                              <a:srgbClr val="FF0000"/>
                            </a:solidFill>
                            <a:latin typeface="Cambria Math"/>
                          </a:rPr>
                          <m:t>𝑑</m:t>
                        </m:r>
                      </m:sub>
                      <m:sup>
                        <m:r>
                          <a:rPr lang="en-US" altLang="ja-JP" sz="2800" i="1">
                            <a:solidFill>
                              <a:srgbClr val="FF0000"/>
                            </a:solidFill>
                            <a:latin typeface="Cambria Math"/>
                          </a:rPr>
                          <m:t>−1</m:t>
                        </m:r>
                      </m:sup>
                    </m:sSubSup>
                    <m:sSub>
                      <m:sSubPr>
                        <m:ctrlPr>
                          <a:rPr lang="en-US" altLang="ja-JP" i="1" smtClean="0">
                            <a:solidFill>
                              <a:srgbClr val="FF0000"/>
                            </a:solidFill>
                            <a:latin typeface="Cambria Math"/>
                          </a:rPr>
                        </m:ctrlPr>
                      </m:sSubPr>
                      <m:e>
                        <m:r>
                          <a:rPr lang="en-US" altLang="ja-JP" b="0" i="1" smtClean="0">
                            <a:solidFill>
                              <a:srgbClr val="FF0000"/>
                            </a:solidFill>
                            <a:latin typeface="Cambria Math"/>
                          </a:rPr>
                          <m:t>𝑙</m:t>
                        </m:r>
                      </m:e>
                      <m:sub>
                        <m:r>
                          <a:rPr lang="en-US" altLang="ja-JP" b="0" i="1" smtClean="0">
                            <a:solidFill>
                              <a:srgbClr val="FF0000"/>
                            </a:solidFill>
                            <a:latin typeface="Cambria Math"/>
                          </a:rPr>
                          <m:t>𝑑</m:t>
                        </m:r>
                      </m:sub>
                    </m:sSub>
                  </m:oMath>
                </a14:m>
                <a:r>
                  <a:rPr kumimoji="1" lang="en-US" altLang="ja-JP" dirty="0" smtClean="0"/>
                  <a:t>, </a:t>
                </a:r>
                <a:r>
                  <a:rPr kumimoji="1" lang="ja-JP" altLang="en-US" dirty="0" smtClean="0"/>
                  <a:t>を計算</a:t>
                </a:r>
                <a:endParaRPr lang="en-US" altLang="ja-JP" dirty="0"/>
              </a:p>
              <a:p>
                <a:pPr lvl="1"/>
                <a14:m>
                  <m:oMath xmlns:m="http://schemas.openxmlformats.org/officeDocument/2006/math">
                    <m:sSubSup>
                      <m:sSubSupPr>
                        <m:ctrlPr>
                          <a:rPr lang="en-US" altLang="ja-JP" i="1" smtClean="0">
                            <a:solidFill>
                              <a:schemeClr val="tx1"/>
                            </a:solidFill>
                            <a:latin typeface="Cambria Math"/>
                          </a:rPr>
                        </m:ctrlPr>
                      </m:sSubSupPr>
                      <m:e>
                        <m:r>
                          <a:rPr lang="en-US" altLang="ja-JP" i="1">
                            <a:solidFill>
                              <a:schemeClr val="tx1"/>
                            </a:solidFill>
                            <a:latin typeface="Cambria Math"/>
                          </a:rPr>
                          <m:t>𝐵</m:t>
                        </m:r>
                      </m:e>
                      <m:sub>
                        <m:r>
                          <a:rPr lang="en-US" altLang="ja-JP" i="1">
                            <a:solidFill>
                              <a:schemeClr val="tx1"/>
                            </a:solidFill>
                            <a:latin typeface="Cambria Math"/>
                          </a:rPr>
                          <m:t>𝑑</m:t>
                        </m:r>
                      </m:sub>
                      <m:sup>
                        <m:r>
                          <a:rPr lang="en-US" altLang="ja-JP" i="1">
                            <a:solidFill>
                              <a:schemeClr val="tx1"/>
                            </a:solidFill>
                            <a:latin typeface="Cambria Math"/>
                          </a:rPr>
                          <m:t>−1</m:t>
                        </m:r>
                      </m:sup>
                    </m:sSubSup>
                  </m:oMath>
                </a14:m>
                <a:r>
                  <a:rPr kumimoji="1" lang="ja-JP" altLang="en-US" dirty="0" smtClean="0"/>
                  <a:t>は極めて横長の行列</a:t>
                </a:r>
                <a:r>
                  <a:rPr kumimoji="1" lang="en-US" altLang="ja-JP" dirty="0" smtClean="0"/>
                  <a:t>(</a:t>
                </a:r>
                <a:r>
                  <a:rPr kumimoji="1" lang="ja-JP" altLang="en-US" dirty="0" smtClean="0"/>
                  <a:t>行</a:t>
                </a:r>
                <a:r>
                  <a:rPr kumimoji="1" lang="en-US" altLang="ja-JP" dirty="0" smtClean="0"/>
                  <a:t>: ~</a:t>
                </a:r>
                <a:r>
                  <a:rPr lang="en-US" altLang="ja-JP" dirty="0" smtClean="0"/>
                  <a:t>100</a:t>
                </a:r>
                <a:r>
                  <a:rPr lang="ja-JP" altLang="en-US" dirty="0"/>
                  <a:t>程度</a:t>
                </a:r>
                <a:r>
                  <a:rPr kumimoji="1" lang="en-US" altLang="ja-JP" dirty="0" smtClean="0"/>
                  <a:t>, </a:t>
                </a:r>
                <a:r>
                  <a:rPr kumimoji="1" lang="ja-JP" altLang="en-US" dirty="0" smtClean="0"/>
                  <a:t>列</a:t>
                </a:r>
                <a:r>
                  <a:rPr kumimoji="1" lang="en-US" altLang="ja-JP" dirty="0" smtClean="0"/>
                  <a:t>:</a:t>
                </a:r>
                <a:r>
                  <a:rPr kumimoji="1" lang="ja-JP" altLang="en-US" dirty="0" smtClean="0"/>
                  <a:t>頂点数</a:t>
                </a:r>
                <a:r>
                  <a:rPr kumimoji="1" lang="en-US" altLang="ja-JP" dirty="0" smtClean="0"/>
                  <a:t>)</a:t>
                </a:r>
              </a:p>
              <a:p>
                <a:pPr lvl="1"/>
                <a14:m>
                  <m:oMath xmlns:m="http://schemas.openxmlformats.org/officeDocument/2006/math">
                    <m:sSubSup>
                      <m:sSubSupPr>
                        <m:ctrlPr>
                          <a:rPr lang="en-US" altLang="ja-JP" i="1">
                            <a:latin typeface="Cambria Math"/>
                          </a:rPr>
                        </m:ctrlPr>
                      </m:sSubSupPr>
                      <m:e>
                        <m:r>
                          <a:rPr lang="en-US" altLang="ja-JP" i="1">
                            <a:latin typeface="Cambria Math"/>
                          </a:rPr>
                          <m:t>𝐵</m:t>
                        </m:r>
                      </m:e>
                      <m:sub>
                        <m:r>
                          <a:rPr lang="en-US" altLang="ja-JP" i="1">
                            <a:latin typeface="Cambria Math"/>
                          </a:rPr>
                          <m:t>𝑑</m:t>
                        </m:r>
                      </m:sub>
                      <m:sup>
                        <m:r>
                          <a:rPr lang="en-US" altLang="ja-JP" i="1">
                            <a:latin typeface="Cambria Math"/>
                          </a:rPr>
                          <m:t>−1</m:t>
                        </m:r>
                      </m:sup>
                    </m:sSubSup>
                    <m:r>
                      <a:rPr lang="en-US" altLang="ja-JP" b="0" i="1" smtClean="0">
                        <a:solidFill>
                          <a:schemeClr val="tx1"/>
                        </a:solidFill>
                        <a:latin typeface="Cambria Math"/>
                      </a:rPr>
                      <m:t>∗</m:t>
                    </m:r>
                    <m:sSub>
                      <m:sSubPr>
                        <m:ctrlPr>
                          <a:rPr lang="en-US" altLang="ja-JP" i="1">
                            <a:solidFill>
                              <a:schemeClr val="tx1"/>
                            </a:solidFill>
                            <a:latin typeface="Cambria Math"/>
                          </a:rPr>
                        </m:ctrlPr>
                      </m:sSubPr>
                      <m:e>
                        <m:r>
                          <a:rPr lang="en-US" altLang="ja-JP" i="1">
                            <a:solidFill>
                              <a:schemeClr val="tx1"/>
                            </a:solidFill>
                            <a:latin typeface="Cambria Math"/>
                          </a:rPr>
                          <m:t>𝑙</m:t>
                        </m:r>
                      </m:e>
                      <m:sub>
                        <m:r>
                          <a:rPr lang="en-US" altLang="ja-JP" i="1">
                            <a:solidFill>
                              <a:schemeClr val="tx1"/>
                            </a:solidFill>
                            <a:latin typeface="Cambria Math"/>
                          </a:rPr>
                          <m:t>𝑑</m:t>
                        </m:r>
                      </m:sub>
                    </m:sSub>
                  </m:oMath>
                </a14:m>
                <a:r>
                  <a:rPr lang="ja-JP" altLang="en-US" dirty="0" smtClean="0"/>
                  <a:t>は</a:t>
                </a:r>
                <a:r>
                  <a:rPr lang="en-US" altLang="ja-JP" dirty="0" smtClean="0"/>
                  <a:t>GPU</a:t>
                </a:r>
                <a:r>
                  <a:rPr lang="ja-JP" altLang="en-US" dirty="0"/>
                  <a:t>が</a:t>
                </a:r>
                <a:r>
                  <a:rPr lang="ja-JP" altLang="en-US" dirty="0" smtClean="0"/>
                  <a:t>少々苦手な処理ではあるものの</a:t>
                </a:r>
                <a:r>
                  <a:rPr lang="en-US" altLang="ja-JP" dirty="0" smtClean="0"/>
                  <a:t/>
                </a:r>
                <a:br>
                  <a:rPr lang="en-US" altLang="ja-JP" dirty="0" smtClean="0"/>
                </a:br>
                <a:r>
                  <a:rPr lang="ja-JP" altLang="en-US" dirty="0" smtClean="0"/>
                  <a:t>タイリングベースの実装で高速に処理可能</a:t>
                </a:r>
                <a:endParaRPr kumimoji="1" lang="ja-JP" altLang="en-US" dirty="0"/>
              </a:p>
            </p:txBody>
          </p:sp>
        </mc:Choice>
        <mc:Fallback xmlns="">
          <p:sp>
            <p:nvSpPr>
              <p:cNvPr id="3" name="コンテンツ プレースホルダー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323528" y="1340768"/>
                <a:ext cx="8641903" cy="5112568"/>
              </a:xfrm>
              <a:blipFill rotWithShape="1">
                <a:blip r:embed="rId4"/>
                <a:stretch>
                  <a:fillRect l="-1410" t="-1907"/>
                </a:stretch>
              </a:blipFill>
            </p:spPr>
            <p:txBody>
              <a:bodyPr/>
              <a:lstStyle/>
              <a:p>
                <a:r>
                  <a:rPr lang="ja-JP" alt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29" name="大かっこ 28"/>
          <p:cNvSpPr/>
          <p:nvPr/>
        </p:nvSpPr>
        <p:spPr bwMode="auto">
          <a:xfrm>
            <a:off x="3659089" y="4583893"/>
            <a:ext cx="1850605" cy="1440160"/>
          </a:xfrm>
          <a:prstGeom prst="bracketPair">
            <a:avLst>
              <a:gd name="adj" fmla="val 9057"/>
            </a:avLst>
          </a:prstGeom>
          <a:solidFill>
            <a:srgbClr val="FFC000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1" lang="ja-JP" altLang="en-US" sz="1800" b="1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charset="0"/>
              <a:ea typeface="ＭＳ Ｐゴシック" pitchFamily="50" charset="-128"/>
            </a:endParaRPr>
          </a:p>
        </p:txBody>
      </p:sp>
      <p:grpSp>
        <p:nvGrpSpPr>
          <p:cNvPr id="31" name="グループ化 30"/>
          <p:cNvGrpSpPr/>
          <p:nvPr/>
        </p:nvGrpSpPr>
        <p:grpSpPr>
          <a:xfrm rot="5400000">
            <a:off x="4509907" y="4023649"/>
            <a:ext cx="144016" cy="1582383"/>
            <a:chOff x="6300192" y="2877218"/>
            <a:chExt cx="144016" cy="1582383"/>
          </a:xfrm>
        </p:grpSpPr>
        <p:sp>
          <p:nvSpPr>
            <p:cNvPr id="65" name="正方形/長方形 64"/>
            <p:cNvSpPr/>
            <p:nvPr/>
          </p:nvSpPr>
          <p:spPr bwMode="auto">
            <a:xfrm>
              <a:off x="6300192" y="3196996"/>
              <a:ext cx="144016" cy="159996"/>
            </a:xfrm>
            <a:prstGeom prst="rect">
              <a:avLst/>
            </a:prstGeom>
            <a:solidFill>
              <a:schemeClr val="tx1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1" lang="ja-JP" altLang="en-US" sz="1800" b="1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  <a:ea typeface="ＭＳ Ｐゴシック" pitchFamily="50" charset="-128"/>
              </a:endParaRPr>
            </a:p>
          </p:txBody>
        </p:sp>
        <p:sp>
          <p:nvSpPr>
            <p:cNvPr id="66" name="正方形/長方形 65"/>
            <p:cNvSpPr/>
            <p:nvPr/>
          </p:nvSpPr>
          <p:spPr bwMode="auto">
            <a:xfrm>
              <a:off x="6300192" y="3356992"/>
              <a:ext cx="144016" cy="159996"/>
            </a:xfrm>
            <a:prstGeom prst="rect">
              <a:avLst/>
            </a:prstGeom>
            <a:solidFill>
              <a:schemeClr val="tx1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1" lang="ja-JP" altLang="en-US" sz="1800" b="1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  <a:ea typeface="ＭＳ Ｐゴシック" pitchFamily="50" charset="-128"/>
              </a:endParaRPr>
            </a:p>
          </p:txBody>
        </p:sp>
        <p:sp>
          <p:nvSpPr>
            <p:cNvPr id="67" name="正方形/長方形 66"/>
            <p:cNvSpPr/>
            <p:nvPr/>
          </p:nvSpPr>
          <p:spPr bwMode="auto">
            <a:xfrm>
              <a:off x="6300192" y="3509392"/>
              <a:ext cx="144016" cy="159996"/>
            </a:xfrm>
            <a:prstGeom prst="rect">
              <a:avLst/>
            </a:prstGeom>
            <a:solidFill>
              <a:schemeClr val="bg1">
                <a:lumMod val="75000"/>
              </a:schemeClr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1" lang="ja-JP" altLang="en-US" sz="1800" b="1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  <a:ea typeface="ＭＳ Ｐゴシック" pitchFamily="50" charset="-128"/>
              </a:endParaRPr>
            </a:p>
          </p:txBody>
        </p:sp>
        <p:sp>
          <p:nvSpPr>
            <p:cNvPr id="68" name="正方形/長方形 67"/>
            <p:cNvSpPr/>
            <p:nvPr/>
          </p:nvSpPr>
          <p:spPr bwMode="auto">
            <a:xfrm>
              <a:off x="6300192" y="3669388"/>
              <a:ext cx="144016" cy="159996"/>
            </a:xfrm>
            <a:prstGeom prst="rect">
              <a:avLst/>
            </a:prstGeom>
            <a:solidFill>
              <a:schemeClr val="bg1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1" lang="ja-JP" altLang="en-US" sz="1800" b="1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  <a:ea typeface="ＭＳ Ｐゴシック" pitchFamily="50" charset="-128"/>
              </a:endParaRPr>
            </a:p>
          </p:txBody>
        </p:sp>
        <p:sp>
          <p:nvSpPr>
            <p:cNvPr id="69" name="正方形/長方形 68"/>
            <p:cNvSpPr/>
            <p:nvPr/>
          </p:nvSpPr>
          <p:spPr bwMode="auto">
            <a:xfrm>
              <a:off x="6300192" y="3827213"/>
              <a:ext cx="144016" cy="159996"/>
            </a:xfrm>
            <a:prstGeom prst="rect">
              <a:avLst/>
            </a:prstGeom>
            <a:solidFill>
              <a:schemeClr val="bg1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1" lang="ja-JP" altLang="en-US" sz="1800" b="1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  <a:ea typeface="ＭＳ Ｐゴシック" pitchFamily="50" charset="-128"/>
              </a:endParaRPr>
            </a:p>
          </p:txBody>
        </p:sp>
        <p:sp>
          <p:nvSpPr>
            <p:cNvPr id="70" name="正方形/長方形 69"/>
            <p:cNvSpPr/>
            <p:nvPr/>
          </p:nvSpPr>
          <p:spPr bwMode="auto">
            <a:xfrm>
              <a:off x="6300192" y="3987209"/>
              <a:ext cx="144016" cy="159996"/>
            </a:xfrm>
            <a:prstGeom prst="rect">
              <a:avLst/>
            </a:prstGeom>
            <a:solidFill>
              <a:schemeClr val="bg1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1" lang="ja-JP" altLang="en-US" sz="1800" b="1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  <a:ea typeface="ＭＳ Ｐゴシック" pitchFamily="50" charset="-128"/>
              </a:endParaRPr>
            </a:p>
          </p:txBody>
        </p:sp>
        <p:sp>
          <p:nvSpPr>
            <p:cNvPr id="71" name="正方形/長方形 70"/>
            <p:cNvSpPr/>
            <p:nvPr/>
          </p:nvSpPr>
          <p:spPr bwMode="auto">
            <a:xfrm>
              <a:off x="6300192" y="4139609"/>
              <a:ext cx="144016" cy="159996"/>
            </a:xfrm>
            <a:prstGeom prst="rect">
              <a:avLst/>
            </a:prstGeom>
            <a:solidFill>
              <a:schemeClr val="bg1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1" lang="ja-JP" altLang="en-US" sz="1800" b="1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  <a:ea typeface="ＭＳ Ｐゴシック" pitchFamily="50" charset="-128"/>
              </a:endParaRPr>
            </a:p>
          </p:txBody>
        </p:sp>
        <p:sp>
          <p:nvSpPr>
            <p:cNvPr id="72" name="正方形/長方形 71"/>
            <p:cNvSpPr/>
            <p:nvPr/>
          </p:nvSpPr>
          <p:spPr bwMode="auto">
            <a:xfrm>
              <a:off x="6300192" y="4299605"/>
              <a:ext cx="144016" cy="159996"/>
            </a:xfrm>
            <a:prstGeom prst="rect">
              <a:avLst/>
            </a:prstGeom>
            <a:solidFill>
              <a:schemeClr val="bg1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1" lang="ja-JP" altLang="en-US" sz="1800" b="1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  <a:ea typeface="ＭＳ Ｐゴシック" pitchFamily="50" charset="-128"/>
              </a:endParaRPr>
            </a:p>
          </p:txBody>
        </p:sp>
        <p:sp>
          <p:nvSpPr>
            <p:cNvPr id="73" name="正方形/長方形 72"/>
            <p:cNvSpPr/>
            <p:nvPr/>
          </p:nvSpPr>
          <p:spPr bwMode="auto">
            <a:xfrm>
              <a:off x="6300192" y="2877218"/>
              <a:ext cx="144016" cy="159996"/>
            </a:xfrm>
            <a:prstGeom prst="rect">
              <a:avLst/>
            </a:prstGeom>
            <a:solidFill>
              <a:schemeClr val="tx1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1" lang="ja-JP" altLang="en-US" sz="1800" b="1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  <a:ea typeface="ＭＳ Ｐゴシック" pitchFamily="50" charset="-128"/>
              </a:endParaRPr>
            </a:p>
          </p:txBody>
        </p:sp>
        <p:sp>
          <p:nvSpPr>
            <p:cNvPr id="74" name="正方形/長方形 73"/>
            <p:cNvSpPr/>
            <p:nvPr/>
          </p:nvSpPr>
          <p:spPr bwMode="auto">
            <a:xfrm>
              <a:off x="6300192" y="3037214"/>
              <a:ext cx="144016" cy="159996"/>
            </a:xfrm>
            <a:prstGeom prst="rect">
              <a:avLst/>
            </a:prstGeom>
            <a:solidFill>
              <a:schemeClr val="tx1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1" lang="ja-JP" altLang="en-US" sz="1800" b="1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  <a:ea typeface="ＭＳ Ｐゴシック" pitchFamily="50" charset="-128"/>
              </a:endParaRPr>
            </a:p>
          </p:txBody>
        </p:sp>
      </p:grpSp>
      <p:grpSp>
        <p:nvGrpSpPr>
          <p:cNvPr id="32" name="グループ化 31"/>
          <p:cNvGrpSpPr/>
          <p:nvPr/>
        </p:nvGrpSpPr>
        <p:grpSpPr>
          <a:xfrm rot="5400000">
            <a:off x="4499827" y="4352744"/>
            <a:ext cx="144016" cy="1582383"/>
            <a:chOff x="6300192" y="2877218"/>
            <a:chExt cx="144016" cy="1582383"/>
          </a:xfrm>
        </p:grpSpPr>
        <p:sp>
          <p:nvSpPr>
            <p:cNvPr id="55" name="正方形/長方形 54"/>
            <p:cNvSpPr/>
            <p:nvPr/>
          </p:nvSpPr>
          <p:spPr bwMode="auto">
            <a:xfrm>
              <a:off x="6300192" y="3196996"/>
              <a:ext cx="144016" cy="159996"/>
            </a:xfrm>
            <a:prstGeom prst="rect">
              <a:avLst/>
            </a:prstGeom>
            <a:solidFill>
              <a:schemeClr val="tx1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1" lang="ja-JP" altLang="en-US" sz="1800" b="1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  <a:ea typeface="ＭＳ Ｐゴシック" pitchFamily="50" charset="-128"/>
              </a:endParaRPr>
            </a:p>
          </p:txBody>
        </p:sp>
        <p:sp>
          <p:nvSpPr>
            <p:cNvPr id="56" name="正方形/長方形 55"/>
            <p:cNvSpPr/>
            <p:nvPr/>
          </p:nvSpPr>
          <p:spPr bwMode="auto">
            <a:xfrm>
              <a:off x="6300192" y="3356992"/>
              <a:ext cx="144016" cy="159996"/>
            </a:xfrm>
            <a:prstGeom prst="rect">
              <a:avLst/>
            </a:prstGeom>
            <a:solidFill>
              <a:schemeClr val="bg1">
                <a:lumMod val="75000"/>
              </a:schemeClr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1" lang="ja-JP" altLang="en-US" sz="1800" b="1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  <a:ea typeface="ＭＳ Ｐゴシック" pitchFamily="50" charset="-128"/>
              </a:endParaRPr>
            </a:p>
          </p:txBody>
        </p:sp>
        <p:sp>
          <p:nvSpPr>
            <p:cNvPr id="57" name="正方形/長方形 56"/>
            <p:cNvSpPr/>
            <p:nvPr/>
          </p:nvSpPr>
          <p:spPr bwMode="auto">
            <a:xfrm>
              <a:off x="6300192" y="3509392"/>
              <a:ext cx="144016" cy="159996"/>
            </a:xfrm>
            <a:prstGeom prst="rect">
              <a:avLst/>
            </a:prstGeom>
            <a:solidFill>
              <a:schemeClr val="bg1">
                <a:lumMod val="75000"/>
              </a:schemeClr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1" lang="ja-JP" altLang="en-US" sz="1800" b="1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  <a:ea typeface="ＭＳ Ｐゴシック" pitchFamily="50" charset="-128"/>
              </a:endParaRPr>
            </a:p>
          </p:txBody>
        </p:sp>
        <p:sp>
          <p:nvSpPr>
            <p:cNvPr id="58" name="正方形/長方形 57"/>
            <p:cNvSpPr/>
            <p:nvPr/>
          </p:nvSpPr>
          <p:spPr bwMode="auto">
            <a:xfrm>
              <a:off x="6300192" y="3669388"/>
              <a:ext cx="144016" cy="159996"/>
            </a:xfrm>
            <a:prstGeom prst="rect">
              <a:avLst/>
            </a:prstGeom>
            <a:solidFill>
              <a:schemeClr val="bg1">
                <a:lumMod val="75000"/>
              </a:schemeClr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1" lang="ja-JP" altLang="en-US" sz="1800" b="1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  <a:ea typeface="ＭＳ Ｐゴシック" pitchFamily="50" charset="-128"/>
              </a:endParaRPr>
            </a:p>
          </p:txBody>
        </p:sp>
        <p:sp>
          <p:nvSpPr>
            <p:cNvPr id="59" name="正方形/長方形 58"/>
            <p:cNvSpPr/>
            <p:nvPr/>
          </p:nvSpPr>
          <p:spPr bwMode="auto">
            <a:xfrm>
              <a:off x="6300192" y="3827213"/>
              <a:ext cx="144016" cy="159996"/>
            </a:xfrm>
            <a:prstGeom prst="rect">
              <a:avLst/>
            </a:prstGeom>
            <a:solidFill>
              <a:schemeClr val="bg1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1" lang="ja-JP" altLang="en-US" sz="1800" b="1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  <a:ea typeface="ＭＳ Ｐゴシック" pitchFamily="50" charset="-128"/>
              </a:endParaRPr>
            </a:p>
          </p:txBody>
        </p:sp>
        <p:sp>
          <p:nvSpPr>
            <p:cNvPr id="60" name="正方形/長方形 59"/>
            <p:cNvSpPr/>
            <p:nvPr/>
          </p:nvSpPr>
          <p:spPr bwMode="auto">
            <a:xfrm>
              <a:off x="6300192" y="3987209"/>
              <a:ext cx="144016" cy="159996"/>
            </a:xfrm>
            <a:prstGeom prst="rect">
              <a:avLst/>
            </a:prstGeom>
            <a:solidFill>
              <a:schemeClr val="bg1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1" lang="ja-JP" altLang="en-US" sz="1800" b="1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  <a:ea typeface="ＭＳ Ｐゴシック" pitchFamily="50" charset="-128"/>
              </a:endParaRPr>
            </a:p>
          </p:txBody>
        </p:sp>
        <p:sp>
          <p:nvSpPr>
            <p:cNvPr id="61" name="正方形/長方形 60"/>
            <p:cNvSpPr/>
            <p:nvPr/>
          </p:nvSpPr>
          <p:spPr bwMode="auto">
            <a:xfrm>
              <a:off x="6300192" y="4139609"/>
              <a:ext cx="144016" cy="159996"/>
            </a:xfrm>
            <a:prstGeom prst="rect">
              <a:avLst/>
            </a:prstGeom>
            <a:solidFill>
              <a:schemeClr val="bg1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1" lang="ja-JP" altLang="en-US" sz="1800" b="1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  <a:ea typeface="ＭＳ Ｐゴシック" pitchFamily="50" charset="-128"/>
              </a:endParaRPr>
            </a:p>
          </p:txBody>
        </p:sp>
        <p:sp>
          <p:nvSpPr>
            <p:cNvPr id="62" name="正方形/長方形 61"/>
            <p:cNvSpPr/>
            <p:nvPr/>
          </p:nvSpPr>
          <p:spPr bwMode="auto">
            <a:xfrm>
              <a:off x="6300192" y="4299605"/>
              <a:ext cx="144016" cy="159996"/>
            </a:xfrm>
            <a:prstGeom prst="rect">
              <a:avLst/>
            </a:prstGeom>
            <a:solidFill>
              <a:schemeClr val="bg1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1" lang="ja-JP" altLang="en-US" sz="1800" b="1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  <a:ea typeface="ＭＳ Ｐゴシック" pitchFamily="50" charset="-128"/>
              </a:endParaRPr>
            </a:p>
          </p:txBody>
        </p:sp>
        <p:sp>
          <p:nvSpPr>
            <p:cNvPr id="63" name="正方形/長方形 62"/>
            <p:cNvSpPr/>
            <p:nvPr/>
          </p:nvSpPr>
          <p:spPr bwMode="auto">
            <a:xfrm>
              <a:off x="6300192" y="2877218"/>
              <a:ext cx="144016" cy="159996"/>
            </a:xfrm>
            <a:prstGeom prst="rect">
              <a:avLst/>
            </a:prstGeom>
            <a:solidFill>
              <a:schemeClr val="tx1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1" lang="ja-JP" altLang="en-US" sz="1800" b="1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  <a:ea typeface="ＭＳ Ｐゴシック" pitchFamily="50" charset="-128"/>
              </a:endParaRPr>
            </a:p>
          </p:txBody>
        </p:sp>
        <p:sp>
          <p:nvSpPr>
            <p:cNvPr id="64" name="正方形/長方形 63"/>
            <p:cNvSpPr/>
            <p:nvPr/>
          </p:nvSpPr>
          <p:spPr bwMode="auto">
            <a:xfrm>
              <a:off x="6300192" y="3037214"/>
              <a:ext cx="144016" cy="159996"/>
            </a:xfrm>
            <a:prstGeom prst="rect">
              <a:avLst/>
            </a:prstGeom>
            <a:solidFill>
              <a:schemeClr val="tx1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1" lang="ja-JP" altLang="en-US" sz="1800" b="1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  <a:ea typeface="ＭＳ Ｐゴシック" pitchFamily="50" charset="-128"/>
              </a:endParaRPr>
            </a:p>
          </p:txBody>
        </p:sp>
      </p:grpSp>
      <p:grpSp>
        <p:nvGrpSpPr>
          <p:cNvPr id="33" name="グループ化 32"/>
          <p:cNvGrpSpPr/>
          <p:nvPr/>
        </p:nvGrpSpPr>
        <p:grpSpPr>
          <a:xfrm rot="5400000">
            <a:off x="4507423" y="4673796"/>
            <a:ext cx="144016" cy="1582383"/>
            <a:chOff x="6300192" y="2877218"/>
            <a:chExt cx="144016" cy="1582383"/>
          </a:xfrm>
        </p:grpSpPr>
        <p:sp>
          <p:nvSpPr>
            <p:cNvPr id="45" name="正方形/長方形 44"/>
            <p:cNvSpPr/>
            <p:nvPr/>
          </p:nvSpPr>
          <p:spPr bwMode="auto">
            <a:xfrm>
              <a:off x="6300192" y="3196996"/>
              <a:ext cx="144016" cy="159996"/>
            </a:xfrm>
            <a:prstGeom prst="rect">
              <a:avLst/>
            </a:prstGeom>
            <a:solidFill>
              <a:schemeClr val="bg2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1" lang="ja-JP" altLang="en-US" sz="1800" b="1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  <a:ea typeface="ＭＳ Ｐゴシック" pitchFamily="50" charset="-128"/>
              </a:endParaRPr>
            </a:p>
          </p:txBody>
        </p:sp>
        <p:sp>
          <p:nvSpPr>
            <p:cNvPr id="46" name="正方形/長方形 45"/>
            <p:cNvSpPr/>
            <p:nvPr/>
          </p:nvSpPr>
          <p:spPr bwMode="auto">
            <a:xfrm>
              <a:off x="6300192" y="3356992"/>
              <a:ext cx="144016" cy="159996"/>
            </a:xfrm>
            <a:prstGeom prst="rect">
              <a:avLst/>
            </a:prstGeom>
            <a:solidFill>
              <a:schemeClr val="tx1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1" lang="ja-JP" altLang="en-US" sz="1800" b="1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  <a:ea typeface="ＭＳ Ｐゴシック" pitchFamily="50" charset="-128"/>
              </a:endParaRPr>
            </a:p>
          </p:txBody>
        </p:sp>
        <p:sp>
          <p:nvSpPr>
            <p:cNvPr id="47" name="正方形/長方形 46"/>
            <p:cNvSpPr/>
            <p:nvPr/>
          </p:nvSpPr>
          <p:spPr bwMode="auto">
            <a:xfrm>
              <a:off x="6300192" y="3509392"/>
              <a:ext cx="144016" cy="159996"/>
            </a:xfrm>
            <a:prstGeom prst="rect">
              <a:avLst/>
            </a:prstGeom>
            <a:solidFill>
              <a:schemeClr val="tx1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1" lang="ja-JP" altLang="en-US" sz="1800" b="1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  <a:ea typeface="ＭＳ Ｐゴシック" pitchFamily="50" charset="-128"/>
              </a:endParaRPr>
            </a:p>
          </p:txBody>
        </p:sp>
        <p:sp>
          <p:nvSpPr>
            <p:cNvPr id="48" name="正方形/長方形 47"/>
            <p:cNvSpPr/>
            <p:nvPr/>
          </p:nvSpPr>
          <p:spPr bwMode="auto">
            <a:xfrm>
              <a:off x="6300192" y="3669388"/>
              <a:ext cx="144016" cy="159996"/>
            </a:xfrm>
            <a:prstGeom prst="rect">
              <a:avLst/>
            </a:prstGeom>
            <a:solidFill>
              <a:schemeClr val="tx1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1" lang="ja-JP" altLang="en-US" sz="1800" b="1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  <a:ea typeface="ＭＳ Ｐゴシック" pitchFamily="50" charset="-128"/>
              </a:endParaRPr>
            </a:p>
          </p:txBody>
        </p:sp>
        <p:sp>
          <p:nvSpPr>
            <p:cNvPr id="49" name="正方形/長方形 48"/>
            <p:cNvSpPr/>
            <p:nvPr/>
          </p:nvSpPr>
          <p:spPr bwMode="auto">
            <a:xfrm>
              <a:off x="6300192" y="3827213"/>
              <a:ext cx="144016" cy="159996"/>
            </a:xfrm>
            <a:prstGeom prst="rect">
              <a:avLst/>
            </a:prstGeom>
            <a:solidFill>
              <a:schemeClr val="tx1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1" lang="ja-JP" altLang="en-US" sz="1800" b="1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  <a:ea typeface="ＭＳ Ｐゴシック" pitchFamily="50" charset="-128"/>
              </a:endParaRPr>
            </a:p>
          </p:txBody>
        </p:sp>
        <p:sp>
          <p:nvSpPr>
            <p:cNvPr id="50" name="正方形/長方形 49"/>
            <p:cNvSpPr/>
            <p:nvPr/>
          </p:nvSpPr>
          <p:spPr bwMode="auto">
            <a:xfrm>
              <a:off x="6300192" y="3987209"/>
              <a:ext cx="144016" cy="159996"/>
            </a:xfrm>
            <a:prstGeom prst="rect">
              <a:avLst/>
            </a:prstGeom>
            <a:solidFill>
              <a:schemeClr val="bg1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1" lang="ja-JP" altLang="en-US" sz="1800" b="1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  <a:ea typeface="ＭＳ Ｐゴシック" pitchFamily="50" charset="-128"/>
              </a:endParaRPr>
            </a:p>
          </p:txBody>
        </p:sp>
        <p:sp>
          <p:nvSpPr>
            <p:cNvPr id="51" name="正方形/長方形 50"/>
            <p:cNvSpPr/>
            <p:nvPr/>
          </p:nvSpPr>
          <p:spPr bwMode="auto">
            <a:xfrm>
              <a:off x="6300192" y="4139609"/>
              <a:ext cx="144016" cy="159996"/>
            </a:xfrm>
            <a:prstGeom prst="rect">
              <a:avLst/>
            </a:prstGeom>
            <a:solidFill>
              <a:schemeClr val="bg1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1" lang="ja-JP" altLang="en-US" sz="1800" b="1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  <a:ea typeface="ＭＳ Ｐゴシック" pitchFamily="50" charset="-128"/>
              </a:endParaRPr>
            </a:p>
          </p:txBody>
        </p:sp>
        <p:sp>
          <p:nvSpPr>
            <p:cNvPr id="52" name="正方形/長方形 51"/>
            <p:cNvSpPr/>
            <p:nvPr/>
          </p:nvSpPr>
          <p:spPr bwMode="auto">
            <a:xfrm>
              <a:off x="6300192" y="4299605"/>
              <a:ext cx="144016" cy="159996"/>
            </a:xfrm>
            <a:prstGeom prst="rect">
              <a:avLst/>
            </a:prstGeom>
            <a:solidFill>
              <a:schemeClr val="bg1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1" lang="ja-JP" altLang="en-US" sz="1800" b="1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  <a:ea typeface="ＭＳ Ｐゴシック" pitchFamily="50" charset="-128"/>
              </a:endParaRPr>
            </a:p>
          </p:txBody>
        </p:sp>
        <p:sp>
          <p:nvSpPr>
            <p:cNvPr id="53" name="正方形/長方形 52"/>
            <p:cNvSpPr/>
            <p:nvPr/>
          </p:nvSpPr>
          <p:spPr bwMode="auto">
            <a:xfrm>
              <a:off x="6300192" y="2877218"/>
              <a:ext cx="144016" cy="159996"/>
            </a:xfrm>
            <a:prstGeom prst="rect">
              <a:avLst/>
            </a:prstGeom>
            <a:solidFill>
              <a:schemeClr val="bg2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1" lang="ja-JP" altLang="en-US" sz="1800" b="1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  <a:ea typeface="ＭＳ Ｐゴシック" pitchFamily="50" charset="-128"/>
              </a:endParaRPr>
            </a:p>
          </p:txBody>
        </p:sp>
        <p:sp>
          <p:nvSpPr>
            <p:cNvPr id="54" name="正方形/長方形 53"/>
            <p:cNvSpPr/>
            <p:nvPr/>
          </p:nvSpPr>
          <p:spPr bwMode="auto">
            <a:xfrm>
              <a:off x="6300192" y="3037214"/>
              <a:ext cx="144016" cy="159996"/>
            </a:xfrm>
            <a:prstGeom prst="rect">
              <a:avLst/>
            </a:prstGeom>
            <a:solidFill>
              <a:schemeClr val="bg2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1" lang="ja-JP" altLang="en-US" sz="1800" b="1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  <a:ea typeface="ＭＳ Ｐゴシック" pitchFamily="50" charset="-128"/>
              </a:endParaRPr>
            </a:p>
          </p:txBody>
        </p:sp>
      </p:grpSp>
      <p:grpSp>
        <p:nvGrpSpPr>
          <p:cNvPr id="34" name="グループ化 33"/>
          <p:cNvGrpSpPr/>
          <p:nvPr/>
        </p:nvGrpSpPr>
        <p:grpSpPr>
          <a:xfrm rot="5400000">
            <a:off x="4506445" y="4965251"/>
            <a:ext cx="144016" cy="1582383"/>
            <a:chOff x="6300192" y="2877218"/>
            <a:chExt cx="144016" cy="1582383"/>
          </a:xfrm>
        </p:grpSpPr>
        <p:sp>
          <p:nvSpPr>
            <p:cNvPr id="35" name="正方形/長方形 34"/>
            <p:cNvSpPr/>
            <p:nvPr/>
          </p:nvSpPr>
          <p:spPr bwMode="auto">
            <a:xfrm>
              <a:off x="6300192" y="3196996"/>
              <a:ext cx="144016" cy="159996"/>
            </a:xfrm>
            <a:prstGeom prst="rect">
              <a:avLst/>
            </a:prstGeom>
            <a:solidFill>
              <a:schemeClr val="tx1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1" lang="ja-JP" altLang="en-US" sz="1800" b="1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  <a:ea typeface="ＭＳ Ｐゴシック" pitchFamily="50" charset="-128"/>
              </a:endParaRPr>
            </a:p>
          </p:txBody>
        </p:sp>
        <p:sp>
          <p:nvSpPr>
            <p:cNvPr id="36" name="正方形/長方形 35"/>
            <p:cNvSpPr/>
            <p:nvPr/>
          </p:nvSpPr>
          <p:spPr bwMode="auto">
            <a:xfrm>
              <a:off x="6300192" y="3356992"/>
              <a:ext cx="144016" cy="159996"/>
            </a:xfrm>
            <a:prstGeom prst="rect">
              <a:avLst/>
            </a:prstGeom>
            <a:solidFill>
              <a:schemeClr val="tx1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1" lang="ja-JP" altLang="en-US" sz="1800" b="1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  <a:ea typeface="ＭＳ Ｐゴシック" pitchFamily="50" charset="-128"/>
              </a:endParaRPr>
            </a:p>
          </p:txBody>
        </p:sp>
        <p:sp>
          <p:nvSpPr>
            <p:cNvPr id="37" name="正方形/長方形 36"/>
            <p:cNvSpPr/>
            <p:nvPr/>
          </p:nvSpPr>
          <p:spPr bwMode="auto">
            <a:xfrm>
              <a:off x="6300192" y="3509392"/>
              <a:ext cx="144016" cy="159996"/>
            </a:xfrm>
            <a:prstGeom prst="rect">
              <a:avLst/>
            </a:prstGeom>
            <a:solidFill>
              <a:schemeClr val="bg2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1" lang="ja-JP" altLang="en-US" sz="1800" b="1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  <a:ea typeface="ＭＳ Ｐゴシック" pitchFamily="50" charset="-128"/>
              </a:endParaRPr>
            </a:p>
          </p:txBody>
        </p:sp>
        <p:sp>
          <p:nvSpPr>
            <p:cNvPr id="38" name="正方形/長方形 37"/>
            <p:cNvSpPr/>
            <p:nvPr/>
          </p:nvSpPr>
          <p:spPr bwMode="auto">
            <a:xfrm>
              <a:off x="6300192" y="3669388"/>
              <a:ext cx="144016" cy="159996"/>
            </a:xfrm>
            <a:prstGeom prst="rect">
              <a:avLst/>
            </a:prstGeom>
            <a:solidFill>
              <a:schemeClr val="bg2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1" lang="ja-JP" altLang="en-US" sz="1800" b="1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  <a:ea typeface="ＭＳ Ｐゴシック" pitchFamily="50" charset="-128"/>
              </a:endParaRPr>
            </a:p>
          </p:txBody>
        </p:sp>
        <p:sp>
          <p:nvSpPr>
            <p:cNvPr id="39" name="正方形/長方形 38"/>
            <p:cNvSpPr/>
            <p:nvPr/>
          </p:nvSpPr>
          <p:spPr bwMode="auto">
            <a:xfrm>
              <a:off x="6300192" y="3827213"/>
              <a:ext cx="144016" cy="159996"/>
            </a:xfrm>
            <a:prstGeom prst="rect">
              <a:avLst/>
            </a:prstGeom>
            <a:solidFill>
              <a:schemeClr val="bg2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1" lang="ja-JP" altLang="en-US" sz="1800" b="1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  <a:ea typeface="ＭＳ Ｐゴシック" pitchFamily="50" charset="-128"/>
              </a:endParaRPr>
            </a:p>
          </p:txBody>
        </p:sp>
        <p:sp>
          <p:nvSpPr>
            <p:cNvPr id="40" name="正方形/長方形 39"/>
            <p:cNvSpPr/>
            <p:nvPr/>
          </p:nvSpPr>
          <p:spPr bwMode="auto">
            <a:xfrm>
              <a:off x="6300192" y="3987209"/>
              <a:ext cx="144016" cy="159996"/>
            </a:xfrm>
            <a:prstGeom prst="rect">
              <a:avLst/>
            </a:prstGeom>
            <a:solidFill>
              <a:schemeClr val="tx1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1" lang="ja-JP" altLang="en-US" sz="1800" b="1" i="0" u="none" strike="noStrike" cap="none" normalizeH="0" baseline="0" smtClean="0">
                <a:ln>
                  <a:noFill/>
                </a:ln>
                <a:effectLst/>
                <a:latin typeface="Arial" charset="0"/>
                <a:ea typeface="ＭＳ Ｐゴシック" pitchFamily="50" charset="-128"/>
              </a:endParaRPr>
            </a:p>
          </p:txBody>
        </p:sp>
        <p:sp>
          <p:nvSpPr>
            <p:cNvPr id="41" name="正方形/長方形 40"/>
            <p:cNvSpPr/>
            <p:nvPr/>
          </p:nvSpPr>
          <p:spPr bwMode="auto">
            <a:xfrm>
              <a:off x="6300192" y="4139609"/>
              <a:ext cx="144016" cy="159996"/>
            </a:xfrm>
            <a:prstGeom prst="rect">
              <a:avLst/>
            </a:prstGeom>
            <a:solidFill>
              <a:schemeClr val="tx1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1" lang="ja-JP" altLang="en-US" sz="1800" b="1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  <a:ea typeface="ＭＳ Ｐゴシック" pitchFamily="50" charset="-128"/>
              </a:endParaRPr>
            </a:p>
          </p:txBody>
        </p:sp>
        <p:sp>
          <p:nvSpPr>
            <p:cNvPr id="42" name="正方形/長方形 41"/>
            <p:cNvSpPr/>
            <p:nvPr/>
          </p:nvSpPr>
          <p:spPr bwMode="auto">
            <a:xfrm>
              <a:off x="6300192" y="4299605"/>
              <a:ext cx="144016" cy="159996"/>
            </a:xfrm>
            <a:prstGeom prst="rect">
              <a:avLst/>
            </a:prstGeom>
            <a:solidFill>
              <a:schemeClr val="tx1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1" lang="ja-JP" altLang="en-US" sz="1800" b="1" i="0" u="none" strike="noStrike" cap="none" normalizeH="0" baseline="0" smtClean="0">
                <a:ln>
                  <a:noFill/>
                </a:ln>
                <a:effectLst/>
                <a:latin typeface="Arial" charset="0"/>
                <a:ea typeface="ＭＳ Ｐゴシック" pitchFamily="50" charset="-128"/>
              </a:endParaRPr>
            </a:p>
          </p:txBody>
        </p:sp>
        <p:sp>
          <p:nvSpPr>
            <p:cNvPr id="43" name="正方形/長方形 42"/>
            <p:cNvSpPr/>
            <p:nvPr/>
          </p:nvSpPr>
          <p:spPr bwMode="auto">
            <a:xfrm>
              <a:off x="6300192" y="2877218"/>
              <a:ext cx="144016" cy="159996"/>
            </a:xfrm>
            <a:prstGeom prst="rect">
              <a:avLst/>
            </a:prstGeom>
            <a:solidFill>
              <a:schemeClr val="bg1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1" lang="ja-JP" altLang="en-US" sz="1800" b="1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  <a:ea typeface="ＭＳ Ｐゴシック" pitchFamily="50" charset="-128"/>
              </a:endParaRPr>
            </a:p>
          </p:txBody>
        </p:sp>
        <p:sp>
          <p:nvSpPr>
            <p:cNvPr id="44" name="正方形/長方形 43"/>
            <p:cNvSpPr/>
            <p:nvPr/>
          </p:nvSpPr>
          <p:spPr bwMode="auto">
            <a:xfrm>
              <a:off x="6300192" y="3037214"/>
              <a:ext cx="144016" cy="159996"/>
            </a:xfrm>
            <a:prstGeom prst="rect">
              <a:avLst/>
            </a:prstGeom>
            <a:solidFill>
              <a:schemeClr val="bg1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1" lang="ja-JP" altLang="en-US" sz="1800" b="1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  <a:ea typeface="ＭＳ Ｐゴシック" pitchFamily="50" charset="-128"/>
              </a:endParaRPr>
            </a:p>
          </p:txBody>
        </p:sp>
      </p:grpSp>
      <p:grpSp>
        <p:nvGrpSpPr>
          <p:cNvPr id="75" name="グループ化 74"/>
          <p:cNvGrpSpPr/>
          <p:nvPr/>
        </p:nvGrpSpPr>
        <p:grpSpPr>
          <a:xfrm>
            <a:off x="5932599" y="4512781"/>
            <a:ext cx="144016" cy="1582383"/>
            <a:chOff x="6300192" y="2877218"/>
            <a:chExt cx="144016" cy="1582383"/>
          </a:xfrm>
        </p:grpSpPr>
        <p:sp>
          <p:nvSpPr>
            <p:cNvPr id="76" name="正方形/長方形 75"/>
            <p:cNvSpPr/>
            <p:nvPr/>
          </p:nvSpPr>
          <p:spPr bwMode="auto">
            <a:xfrm>
              <a:off x="6300192" y="3196996"/>
              <a:ext cx="144016" cy="159996"/>
            </a:xfrm>
            <a:prstGeom prst="rect">
              <a:avLst/>
            </a:prstGeom>
            <a:solidFill>
              <a:schemeClr val="tx1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1" lang="ja-JP" altLang="en-US" sz="1800" b="1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  <a:ea typeface="ＭＳ Ｐゴシック" pitchFamily="50" charset="-128"/>
              </a:endParaRPr>
            </a:p>
          </p:txBody>
        </p:sp>
        <p:sp>
          <p:nvSpPr>
            <p:cNvPr id="77" name="正方形/長方形 76"/>
            <p:cNvSpPr/>
            <p:nvPr/>
          </p:nvSpPr>
          <p:spPr bwMode="auto">
            <a:xfrm>
              <a:off x="6300192" y="3356992"/>
              <a:ext cx="144016" cy="159996"/>
            </a:xfrm>
            <a:prstGeom prst="rect">
              <a:avLst/>
            </a:prstGeom>
            <a:solidFill>
              <a:schemeClr val="bg1">
                <a:lumMod val="75000"/>
              </a:schemeClr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1" lang="ja-JP" altLang="en-US" sz="1800" b="1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  <a:ea typeface="ＭＳ Ｐゴシック" pitchFamily="50" charset="-128"/>
              </a:endParaRPr>
            </a:p>
          </p:txBody>
        </p:sp>
        <p:sp>
          <p:nvSpPr>
            <p:cNvPr id="78" name="正方形/長方形 77"/>
            <p:cNvSpPr/>
            <p:nvPr/>
          </p:nvSpPr>
          <p:spPr bwMode="auto">
            <a:xfrm>
              <a:off x="6300192" y="3509392"/>
              <a:ext cx="144016" cy="159996"/>
            </a:xfrm>
            <a:prstGeom prst="rect">
              <a:avLst/>
            </a:prstGeom>
            <a:solidFill>
              <a:schemeClr val="tx1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1" lang="ja-JP" altLang="en-US" sz="1800" b="1" i="0" u="none" strike="noStrike" cap="none" normalizeH="0" baseline="0" smtClean="0">
                <a:ln>
                  <a:noFill/>
                </a:ln>
                <a:effectLst/>
                <a:latin typeface="Arial" charset="0"/>
                <a:ea typeface="ＭＳ Ｐゴシック" pitchFamily="50" charset="-128"/>
              </a:endParaRPr>
            </a:p>
          </p:txBody>
        </p:sp>
        <p:sp>
          <p:nvSpPr>
            <p:cNvPr id="79" name="正方形/長方形 78"/>
            <p:cNvSpPr/>
            <p:nvPr/>
          </p:nvSpPr>
          <p:spPr bwMode="auto">
            <a:xfrm>
              <a:off x="6300192" y="3669388"/>
              <a:ext cx="144016" cy="159996"/>
            </a:xfrm>
            <a:prstGeom prst="rect">
              <a:avLst/>
            </a:prstGeom>
            <a:solidFill>
              <a:schemeClr val="bg1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1" lang="ja-JP" altLang="en-US" sz="1800" b="1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  <a:ea typeface="ＭＳ Ｐゴシック" pitchFamily="50" charset="-128"/>
              </a:endParaRPr>
            </a:p>
          </p:txBody>
        </p:sp>
        <p:sp>
          <p:nvSpPr>
            <p:cNvPr id="80" name="正方形/長方形 79"/>
            <p:cNvSpPr/>
            <p:nvPr/>
          </p:nvSpPr>
          <p:spPr bwMode="auto">
            <a:xfrm>
              <a:off x="6300192" y="3827213"/>
              <a:ext cx="144016" cy="159996"/>
            </a:xfrm>
            <a:prstGeom prst="rect">
              <a:avLst/>
            </a:prstGeom>
            <a:solidFill>
              <a:schemeClr val="bg1">
                <a:lumMod val="85000"/>
              </a:schemeClr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1" lang="ja-JP" altLang="en-US" sz="1800" b="1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  <a:ea typeface="ＭＳ Ｐゴシック" pitchFamily="50" charset="-128"/>
              </a:endParaRPr>
            </a:p>
          </p:txBody>
        </p:sp>
        <p:sp>
          <p:nvSpPr>
            <p:cNvPr id="81" name="正方形/長方形 80"/>
            <p:cNvSpPr/>
            <p:nvPr/>
          </p:nvSpPr>
          <p:spPr bwMode="auto">
            <a:xfrm>
              <a:off x="6300192" y="3987209"/>
              <a:ext cx="144016" cy="159996"/>
            </a:xfrm>
            <a:prstGeom prst="rect">
              <a:avLst/>
            </a:prstGeom>
            <a:solidFill>
              <a:schemeClr val="bg1">
                <a:lumMod val="85000"/>
              </a:schemeClr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1" lang="ja-JP" altLang="en-US" sz="1800" b="1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  <a:ea typeface="ＭＳ Ｐゴシック" pitchFamily="50" charset="-128"/>
              </a:endParaRPr>
            </a:p>
          </p:txBody>
        </p:sp>
        <p:sp>
          <p:nvSpPr>
            <p:cNvPr id="82" name="正方形/長方形 81"/>
            <p:cNvSpPr/>
            <p:nvPr/>
          </p:nvSpPr>
          <p:spPr bwMode="auto">
            <a:xfrm>
              <a:off x="6300192" y="4139609"/>
              <a:ext cx="144016" cy="159996"/>
            </a:xfrm>
            <a:prstGeom prst="rect">
              <a:avLst/>
            </a:prstGeom>
            <a:solidFill>
              <a:schemeClr val="bg1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1" lang="ja-JP" altLang="en-US" sz="1800" b="1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  <a:ea typeface="ＭＳ Ｐゴシック" pitchFamily="50" charset="-128"/>
              </a:endParaRPr>
            </a:p>
          </p:txBody>
        </p:sp>
        <p:sp>
          <p:nvSpPr>
            <p:cNvPr id="83" name="正方形/長方形 82"/>
            <p:cNvSpPr/>
            <p:nvPr/>
          </p:nvSpPr>
          <p:spPr bwMode="auto">
            <a:xfrm>
              <a:off x="6300192" y="4299605"/>
              <a:ext cx="144016" cy="159996"/>
            </a:xfrm>
            <a:prstGeom prst="rect">
              <a:avLst/>
            </a:prstGeom>
            <a:solidFill>
              <a:schemeClr val="bg1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1" lang="ja-JP" altLang="en-US" sz="1800" b="1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  <a:ea typeface="ＭＳ Ｐゴシック" pitchFamily="50" charset="-128"/>
              </a:endParaRPr>
            </a:p>
          </p:txBody>
        </p:sp>
        <p:sp>
          <p:nvSpPr>
            <p:cNvPr id="84" name="正方形/長方形 83"/>
            <p:cNvSpPr/>
            <p:nvPr/>
          </p:nvSpPr>
          <p:spPr bwMode="auto">
            <a:xfrm>
              <a:off x="6300192" y="2877218"/>
              <a:ext cx="144016" cy="159996"/>
            </a:xfrm>
            <a:prstGeom prst="rect">
              <a:avLst/>
            </a:prstGeom>
            <a:solidFill>
              <a:schemeClr val="tx1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1" lang="ja-JP" altLang="en-US" sz="1800" b="1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  <a:ea typeface="ＭＳ Ｐゴシック" pitchFamily="50" charset="-128"/>
              </a:endParaRPr>
            </a:p>
          </p:txBody>
        </p:sp>
        <p:sp>
          <p:nvSpPr>
            <p:cNvPr id="85" name="正方形/長方形 84"/>
            <p:cNvSpPr/>
            <p:nvPr/>
          </p:nvSpPr>
          <p:spPr bwMode="auto">
            <a:xfrm>
              <a:off x="6300192" y="3037214"/>
              <a:ext cx="144016" cy="159996"/>
            </a:xfrm>
            <a:prstGeom prst="rect">
              <a:avLst/>
            </a:prstGeom>
            <a:solidFill>
              <a:schemeClr val="bg1">
                <a:lumMod val="75000"/>
              </a:schemeClr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1" lang="ja-JP" altLang="en-US" sz="1800" b="1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  <a:ea typeface="ＭＳ Ｐゴシック" pitchFamily="50" charset="-128"/>
              </a:endParaRPr>
            </a:p>
          </p:txBody>
        </p:sp>
      </p:grpSp>
      <p:grpSp>
        <p:nvGrpSpPr>
          <p:cNvPr id="100" name="グループ化 99"/>
          <p:cNvGrpSpPr/>
          <p:nvPr/>
        </p:nvGrpSpPr>
        <p:grpSpPr>
          <a:xfrm>
            <a:off x="2818261" y="4950057"/>
            <a:ext cx="144016" cy="632388"/>
            <a:chOff x="6300192" y="3196996"/>
            <a:chExt cx="144016" cy="632388"/>
          </a:xfrm>
        </p:grpSpPr>
        <p:sp>
          <p:nvSpPr>
            <p:cNvPr id="101" name="正方形/長方形 100"/>
            <p:cNvSpPr/>
            <p:nvPr/>
          </p:nvSpPr>
          <p:spPr bwMode="auto">
            <a:xfrm>
              <a:off x="6300192" y="3196996"/>
              <a:ext cx="144016" cy="159996"/>
            </a:xfrm>
            <a:prstGeom prst="rect">
              <a:avLst/>
            </a:prstGeom>
            <a:solidFill>
              <a:schemeClr val="tx1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1" lang="ja-JP" altLang="en-US" sz="1800" b="1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  <a:ea typeface="ＭＳ Ｐゴシック" pitchFamily="50" charset="-128"/>
              </a:endParaRPr>
            </a:p>
          </p:txBody>
        </p:sp>
        <p:sp>
          <p:nvSpPr>
            <p:cNvPr id="102" name="正方形/長方形 101"/>
            <p:cNvSpPr/>
            <p:nvPr/>
          </p:nvSpPr>
          <p:spPr bwMode="auto">
            <a:xfrm>
              <a:off x="6300192" y="3356992"/>
              <a:ext cx="144016" cy="159996"/>
            </a:xfrm>
            <a:prstGeom prst="rect">
              <a:avLst/>
            </a:prstGeom>
            <a:solidFill>
              <a:schemeClr val="bg1">
                <a:lumMod val="75000"/>
              </a:schemeClr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1" lang="ja-JP" altLang="en-US" sz="1800" b="1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  <a:ea typeface="ＭＳ Ｐゴシック" pitchFamily="50" charset="-128"/>
              </a:endParaRPr>
            </a:p>
          </p:txBody>
        </p:sp>
        <p:sp>
          <p:nvSpPr>
            <p:cNvPr id="103" name="正方形/長方形 102"/>
            <p:cNvSpPr/>
            <p:nvPr/>
          </p:nvSpPr>
          <p:spPr bwMode="auto">
            <a:xfrm>
              <a:off x="6300192" y="3509392"/>
              <a:ext cx="144016" cy="159996"/>
            </a:xfrm>
            <a:prstGeom prst="rect">
              <a:avLst/>
            </a:prstGeom>
            <a:solidFill>
              <a:schemeClr val="tx1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1" lang="ja-JP" altLang="en-US" sz="1800" b="1" i="0" u="none" strike="noStrike" cap="none" normalizeH="0" baseline="0" smtClean="0">
                <a:ln>
                  <a:noFill/>
                </a:ln>
                <a:effectLst/>
                <a:latin typeface="Arial" charset="0"/>
                <a:ea typeface="ＭＳ Ｐゴシック" pitchFamily="50" charset="-128"/>
              </a:endParaRPr>
            </a:p>
          </p:txBody>
        </p:sp>
        <p:sp>
          <p:nvSpPr>
            <p:cNvPr id="104" name="正方形/長方形 103"/>
            <p:cNvSpPr/>
            <p:nvPr/>
          </p:nvSpPr>
          <p:spPr bwMode="auto">
            <a:xfrm>
              <a:off x="6300192" y="3669388"/>
              <a:ext cx="144016" cy="159996"/>
            </a:xfrm>
            <a:prstGeom prst="rect">
              <a:avLst/>
            </a:prstGeom>
            <a:solidFill>
              <a:schemeClr val="bg1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1" lang="ja-JP" altLang="en-US" sz="1800" b="1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  <a:ea typeface="ＭＳ Ｐゴシック" pitchFamily="50" charset="-128"/>
              </a:endParaRPr>
            </a:p>
          </p:txBody>
        </p:sp>
      </p:grpSp>
      <mc:AlternateContent xmlns:mc="http://schemas.openxmlformats.org/markup-compatibility/2006" xmlns:a14="http://schemas.microsoft.com/office/drawing/2010/main">
        <mc:Choice Requires="a14">
          <p:sp>
            <p:nvSpPr>
              <p:cNvPr id="112" name="正方形/長方形 111"/>
              <p:cNvSpPr/>
              <p:nvPr/>
            </p:nvSpPr>
            <p:spPr>
              <a:xfrm>
                <a:off x="3118157" y="4898744"/>
                <a:ext cx="657551" cy="646331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altLang="ja-JP" sz="3600" b="0" i="1" smtClean="0">
                          <a:latin typeface="Cambria Math"/>
                        </a:rPr>
                        <m:t>=</m:t>
                      </m:r>
                    </m:oMath>
                  </m:oMathPara>
                </a14:m>
                <a:endParaRPr lang="ja-JP" altLang="en-US" sz="3600" dirty="0"/>
              </a:p>
            </p:txBody>
          </p:sp>
        </mc:Choice>
        <mc:Fallback xmlns="">
          <p:sp>
            <p:nvSpPr>
              <p:cNvPr id="112" name="正方形/長方形 111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118157" y="4898744"/>
                <a:ext cx="657551" cy="646331"/>
              </a:xfrm>
              <a:prstGeom prst="rect">
                <a:avLst/>
              </a:prstGeom>
              <a:blipFill rotWithShape="1">
                <a:blip r:embed="rId5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ja-JP" alt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75105" name="正方形/長方形 175104"/>
              <p:cNvSpPr/>
              <p:nvPr/>
            </p:nvSpPr>
            <p:spPr>
              <a:xfrm>
                <a:off x="5757934" y="3669742"/>
                <a:ext cx="645625" cy="584775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altLang="ja-JP" sz="3200" i="1">
                              <a:solidFill>
                                <a:srgbClr val="FF0000"/>
                              </a:solidFill>
                              <a:latin typeface="Cambria Math"/>
                            </a:rPr>
                          </m:ctrlPr>
                        </m:sSubPr>
                        <m:e>
                          <m:r>
                            <a:rPr lang="en-US" altLang="ja-JP" sz="3200" b="0" i="1">
                              <a:solidFill>
                                <a:srgbClr val="FF0000"/>
                              </a:solidFill>
                              <a:latin typeface="Cambria Math"/>
                            </a:rPr>
                            <m:t>𝑙</m:t>
                          </m:r>
                        </m:e>
                        <m:sub>
                          <m:r>
                            <a:rPr lang="en-US" altLang="ja-JP" sz="3200" b="0" i="1">
                              <a:solidFill>
                                <a:srgbClr val="FF0000"/>
                              </a:solidFill>
                              <a:latin typeface="Cambria Math"/>
                            </a:rPr>
                            <m:t>𝑑</m:t>
                          </m:r>
                        </m:sub>
                      </m:sSub>
                    </m:oMath>
                  </m:oMathPara>
                </a14:m>
                <a:endParaRPr lang="ja-JP" altLang="en-US" sz="3200" dirty="0"/>
              </a:p>
            </p:txBody>
          </p:sp>
        </mc:Choice>
        <mc:Fallback xmlns="">
          <p:sp>
            <p:nvSpPr>
              <p:cNvPr id="175105" name="正方形/長方形 175104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757934" y="3669742"/>
                <a:ext cx="645625" cy="584775"/>
              </a:xfrm>
              <a:prstGeom prst="rect">
                <a:avLst/>
              </a:prstGeom>
              <a:blipFill rotWithShape="1">
                <a:blip r:embed="rId6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ja-JP" alt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75106" name="正方形/長方形 175105"/>
              <p:cNvSpPr/>
              <p:nvPr/>
            </p:nvSpPr>
            <p:spPr>
              <a:xfrm>
                <a:off x="2601028" y="3669742"/>
                <a:ext cx="630301" cy="584775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altLang="ja-JP" sz="3200" b="1" i="1" smtClean="0">
                          <a:solidFill>
                            <a:srgbClr val="FF0000"/>
                          </a:solidFill>
                          <a:latin typeface="Cambria Math"/>
                        </a:rPr>
                        <m:t>𝒘</m:t>
                      </m:r>
                    </m:oMath>
                  </m:oMathPara>
                </a14:m>
                <a:endParaRPr lang="ja-JP" altLang="en-US" sz="3200" i="1" dirty="0"/>
              </a:p>
            </p:txBody>
          </p:sp>
        </mc:Choice>
        <mc:Fallback xmlns="">
          <p:sp>
            <p:nvSpPr>
              <p:cNvPr id="175106" name="正方形/長方形 175105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601028" y="3669742"/>
                <a:ext cx="630301" cy="584775"/>
              </a:xfrm>
              <a:prstGeom prst="rect">
                <a:avLst/>
              </a:prstGeom>
              <a:blipFill rotWithShape="1">
                <a:blip r:embed="rId7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ja-JP" alt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75108" name="正方形/長方形 175107"/>
              <p:cNvSpPr/>
              <p:nvPr/>
            </p:nvSpPr>
            <p:spPr>
              <a:xfrm>
                <a:off x="5260682" y="3669742"/>
                <a:ext cx="497252" cy="584775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altLang="ja-JP" sz="3200" i="1">
                          <a:solidFill>
                            <a:srgbClr val="FF0000"/>
                          </a:solidFill>
                          <a:latin typeface="Cambria Math"/>
                        </a:rPr>
                        <m:t>∗</m:t>
                      </m:r>
                    </m:oMath>
                  </m:oMathPara>
                </a14:m>
                <a:endParaRPr lang="ja-JP" altLang="en-US" sz="3200" dirty="0"/>
              </a:p>
            </p:txBody>
          </p:sp>
        </mc:Choice>
        <mc:Fallback xmlns="">
          <p:sp>
            <p:nvSpPr>
              <p:cNvPr id="175108" name="正方形/長方形 175107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260682" y="3669742"/>
                <a:ext cx="497252" cy="584775"/>
              </a:xfrm>
              <a:prstGeom prst="rect">
                <a:avLst/>
              </a:prstGeom>
              <a:blipFill rotWithShape="1">
                <a:blip r:embed="rId8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ja-JP" alt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86" name="正方形/長方形 85"/>
              <p:cNvSpPr/>
              <p:nvPr/>
            </p:nvSpPr>
            <p:spPr>
              <a:xfrm>
                <a:off x="4211960" y="3660476"/>
                <a:ext cx="987001" cy="603307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Sup>
                        <m:sSubSupPr>
                          <m:ctrlPr>
                            <a:rPr lang="en-US" altLang="ja-JP" sz="3200" b="0" i="1" smtClean="0">
                              <a:solidFill>
                                <a:srgbClr val="FF0000"/>
                              </a:solidFill>
                              <a:latin typeface="Cambria Math"/>
                            </a:rPr>
                          </m:ctrlPr>
                        </m:sSubSupPr>
                        <m:e>
                          <m:r>
                            <a:rPr lang="en-US" altLang="ja-JP" sz="3200" b="0" i="1" smtClean="0">
                              <a:solidFill>
                                <a:srgbClr val="FF0000"/>
                              </a:solidFill>
                              <a:latin typeface="Cambria Math"/>
                            </a:rPr>
                            <m:t>𝐵</m:t>
                          </m:r>
                        </m:e>
                        <m:sub>
                          <m:r>
                            <a:rPr lang="en-US" altLang="ja-JP" sz="3200" b="0" i="1" smtClean="0">
                              <a:solidFill>
                                <a:srgbClr val="FF0000"/>
                              </a:solidFill>
                              <a:latin typeface="Cambria Math"/>
                            </a:rPr>
                            <m:t>𝑑</m:t>
                          </m:r>
                        </m:sub>
                        <m:sup>
                          <m:r>
                            <a:rPr lang="en-US" altLang="ja-JP" sz="3200" b="0" i="1" smtClean="0">
                              <a:solidFill>
                                <a:srgbClr val="FF0000"/>
                              </a:solidFill>
                              <a:latin typeface="Cambria Math"/>
                            </a:rPr>
                            <m:t>−1</m:t>
                          </m:r>
                        </m:sup>
                      </m:sSubSup>
                    </m:oMath>
                  </m:oMathPara>
                </a14:m>
                <a:endParaRPr lang="ja-JP" altLang="en-US" sz="3200" dirty="0">
                  <a:solidFill>
                    <a:srgbClr val="FF0000"/>
                  </a:solidFill>
                </a:endParaRPr>
              </a:p>
            </p:txBody>
          </p:sp>
        </mc:Choice>
        <mc:Fallback xmlns="">
          <p:sp>
            <p:nvSpPr>
              <p:cNvPr id="86" name="正方形/長方形 85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211960" y="3660476"/>
                <a:ext cx="987001" cy="603307"/>
              </a:xfrm>
              <a:prstGeom prst="rect">
                <a:avLst/>
              </a:prstGeom>
              <a:blipFill rotWithShape="1">
                <a:blip r:embed="rId9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ja-JP" alt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147790275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a14="http://schemas.microsoft.com/office/drawing/2010/main">
        <mc:Choice Requires="a14">
          <p:sp>
            <p:nvSpPr>
              <p:cNvPr id="2" name="タイトル 1"/>
              <p:cNvSpPr>
                <a:spLocks noGrp="1"/>
              </p:cNvSpPr>
              <p:nvPr>
                <p:ph type="title"/>
              </p:nvPr>
            </p:nvSpPr>
            <p:spPr>
              <a:xfrm>
                <a:off x="611560" y="260648"/>
                <a:ext cx="7344816" cy="792088"/>
              </a:xfrm>
            </p:spPr>
            <p:txBody>
              <a:bodyPr/>
              <a:lstStyle/>
              <a:p>
                <a:r>
                  <a:rPr lang="en-US" altLang="ja-JP" dirty="0"/>
                  <a:t>Appendix A</a:t>
                </a:r>
                <a:r>
                  <a:rPr lang="en-US" altLang="ja-JP" dirty="0" smtClean="0"/>
                  <a:t>. </a:t>
                </a:r>
                <a:r>
                  <a:rPr lang="ja-JP" altLang="en-US" dirty="0" smtClean="0"/>
                  <a:t>ランタイム</a:t>
                </a:r>
                <a:r>
                  <a:rPr lang="en-US" altLang="ja-JP" dirty="0" smtClean="0"/>
                  <a:t>: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altLang="ja-JP" i="1" smtClean="0">
                            <a:solidFill>
                              <a:schemeClr val="tx1"/>
                            </a:solidFill>
                            <a:effectLst/>
                            <a:latin typeface="Cambria Math"/>
                          </a:rPr>
                        </m:ctrlPr>
                      </m:sSubPr>
                      <m:e>
                        <m:r>
                          <a:rPr lang="en-US" altLang="ja-JP" i="1">
                            <a:solidFill>
                              <a:schemeClr val="tx1"/>
                            </a:solidFill>
                            <a:effectLst/>
                            <a:latin typeface="Cambria Math"/>
                          </a:rPr>
                          <m:t>𝑙</m:t>
                        </m:r>
                      </m:e>
                      <m:sub>
                        <m:r>
                          <a:rPr lang="en-US" altLang="ja-JP" i="1">
                            <a:solidFill>
                              <a:schemeClr val="tx1"/>
                            </a:solidFill>
                            <a:effectLst/>
                            <a:latin typeface="Cambria Math"/>
                          </a:rPr>
                          <m:t>𝑖𝑛𝑑</m:t>
                        </m:r>
                      </m:sub>
                    </m:sSub>
                  </m:oMath>
                </a14:m>
                <a:endParaRPr kumimoji="1" lang="ja-JP" altLang="en-US" dirty="0">
                  <a:solidFill>
                    <a:schemeClr val="tx1"/>
                  </a:solidFill>
                  <a:effectLst/>
                </a:endParaRPr>
              </a:p>
            </p:txBody>
          </p:sp>
        </mc:Choice>
        <mc:Fallback xmlns="">
          <p:sp>
            <p:nvSpPr>
              <p:cNvPr id="2" name="タイトル 1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type="title"/>
              </p:nvPr>
            </p:nvSpPr>
            <p:spPr>
              <a:xfrm>
                <a:off x="611560" y="260648"/>
                <a:ext cx="7344816" cy="792088"/>
              </a:xfrm>
              <a:blipFill rotWithShape="1">
                <a:blip r:embed="rId2"/>
                <a:stretch>
                  <a:fillRect l="-2573" t="-5385" b="-25385"/>
                </a:stretch>
              </a:blipFill>
            </p:spPr>
            <p:txBody>
              <a:bodyPr/>
              <a:lstStyle/>
              <a:p>
                <a:r>
                  <a:rPr lang="ja-JP" alt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" name="コンテンツ プレースホルダー 2"/>
              <p:cNvSpPr>
                <a:spLocks noGrp="1"/>
              </p:cNvSpPr>
              <p:nvPr>
                <p:ph idx="1"/>
              </p:nvPr>
            </p:nvSpPr>
            <p:spPr/>
            <p:txBody>
              <a:bodyPr/>
              <a:lstStyle/>
              <a:p>
                <a:r>
                  <a:rPr lang="en-US" altLang="ja-JP" dirty="0" smtClean="0"/>
                  <a:t>Compute </a:t>
                </a:r>
                <a:r>
                  <a:rPr lang="en-US" altLang="ja-JP" dirty="0" err="1"/>
                  <a:t>Shader</a:t>
                </a:r>
                <a:r>
                  <a:rPr lang="ja-JP" altLang="en-US" dirty="0"/>
                  <a:t>で</a:t>
                </a:r>
                <a:r>
                  <a:rPr lang="ja-JP" altLang="en-US" dirty="0" smtClean="0"/>
                  <a:t>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altLang="ja-JP" i="1" smtClean="0">
                            <a:solidFill>
                              <a:srgbClr val="FF0000"/>
                            </a:solidFill>
                            <a:latin typeface="Cambria Math"/>
                          </a:rPr>
                        </m:ctrlPr>
                      </m:sSubPr>
                      <m:e>
                        <m:r>
                          <a:rPr lang="en-US" altLang="ja-JP" b="0" i="1" smtClean="0">
                            <a:solidFill>
                              <a:srgbClr val="FF0000"/>
                            </a:solidFill>
                            <a:latin typeface="Cambria Math"/>
                          </a:rPr>
                          <m:t>𝑙</m:t>
                        </m:r>
                      </m:e>
                      <m:sub>
                        <m:r>
                          <a:rPr lang="en-US" altLang="ja-JP" b="0" i="1" smtClean="0">
                            <a:solidFill>
                              <a:srgbClr val="FF0000"/>
                            </a:solidFill>
                            <a:latin typeface="Cambria Math"/>
                          </a:rPr>
                          <m:t>𝑖𝑛𝑑</m:t>
                        </m:r>
                      </m:sub>
                    </m:sSub>
                    <m:r>
                      <a:rPr lang="en-US" altLang="ja-JP" b="0" i="1" smtClean="0">
                        <a:solidFill>
                          <a:srgbClr val="FF0000"/>
                        </a:solidFill>
                        <a:latin typeface="Cambria Math"/>
                      </a:rPr>
                      <m:t>=</m:t>
                    </m:r>
                    <m:sSub>
                      <m:sSubPr>
                        <m:ctrlPr>
                          <a:rPr lang="en-US" altLang="ja-JP" i="1">
                            <a:solidFill>
                              <a:srgbClr val="FF0000"/>
                            </a:solidFill>
                            <a:latin typeface="Cambria Math"/>
                          </a:rPr>
                        </m:ctrlPr>
                      </m:sSubPr>
                      <m:e>
                        <m:r>
                          <a:rPr lang="en-US" altLang="ja-JP" i="1">
                            <a:solidFill>
                              <a:srgbClr val="FF0000"/>
                            </a:solidFill>
                            <a:latin typeface="Cambria Math"/>
                          </a:rPr>
                          <m:t>𝐵</m:t>
                        </m:r>
                      </m:e>
                      <m:sub>
                        <m:r>
                          <a:rPr lang="en-US" altLang="ja-JP" b="0" i="1" smtClean="0">
                            <a:solidFill>
                              <a:srgbClr val="FF0000"/>
                            </a:solidFill>
                            <a:latin typeface="Cambria Math"/>
                          </a:rPr>
                          <m:t>𝑖𝑛𝑑</m:t>
                        </m:r>
                      </m:sub>
                    </m:sSub>
                    <m:r>
                      <a:rPr lang="en-US" altLang="ja-JP" b="1" i="1" smtClean="0">
                        <a:solidFill>
                          <a:srgbClr val="FF0000"/>
                        </a:solidFill>
                        <a:latin typeface="Cambria Math"/>
                      </a:rPr>
                      <m:t>𝒘</m:t>
                    </m:r>
                  </m:oMath>
                </a14:m>
                <a:r>
                  <a:rPr lang="ja-JP" altLang="en-US" dirty="0" smtClean="0"/>
                  <a:t> </a:t>
                </a:r>
                <a:r>
                  <a:rPr lang="ja-JP" altLang="en-US" dirty="0"/>
                  <a:t>を</a:t>
                </a:r>
                <a:r>
                  <a:rPr lang="ja-JP" altLang="en-US" dirty="0" smtClean="0"/>
                  <a:t>計算</a:t>
                </a:r>
                <a:endParaRPr lang="en-US" altLang="ja-JP" dirty="0" smtClean="0"/>
              </a:p>
              <a:p>
                <a:pPr lvl="1"/>
                <a14:m>
                  <m:oMath xmlns:m="http://schemas.openxmlformats.org/officeDocument/2006/math">
                    <m:sSub>
                      <m:sSubPr>
                        <m:ctrlPr>
                          <a:rPr lang="en-US" altLang="ja-JP" i="1" smtClean="0">
                            <a:solidFill>
                              <a:schemeClr val="tx1"/>
                            </a:solidFill>
                            <a:latin typeface="Cambria Math"/>
                          </a:rPr>
                        </m:ctrlPr>
                      </m:sSubPr>
                      <m:e>
                        <m:r>
                          <a:rPr lang="en-US" altLang="ja-JP" i="1">
                            <a:solidFill>
                              <a:schemeClr val="tx1"/>
                            </a:solidFill>
                            <a:latin typeface="Cambria Math"/>
                          </a:rPr>
                          <m:t>𝐵</m:t>
                        </m:r>
                      </m:e>
                      <m:sub>
                        <m:r>
                          <a:rPr lang="en-US" altLang="ja-JP" i="1">
                            <a:solidFill>
                              <a:schemeClr val="tx1"/>
                            </a:solidFill>
                            <a:latin typeface="Cambria Math"/>
                          </a:rPr>
                          <m:t>𝑖𝑛𝑑</m:t>
                        </m:r>
                      </m:sub>
                    </m:sSub>
                  </m:oMath>
                </a14:m>
                <a:r>
                  <a:rPr lang="ja-JP" altLang="en-US" dirty="0" smtClean="0"/>
                  <a:t>は極めて縦長</a:t>
                </a:r>
                <a:r>
                  <a:rPr lang="en-US" altLang="ja-JP" dirty="0" smtClean="0"/>
                  <a:t>(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altLang="ja-JP" sz="2800" i="1" smtClean="0">
                            <a:solidFill>
                              <a:schemeClr val="tx1"/>
                            </a:solidFill>
                            <a:latin typeface="Cambria Math"/>
                          </a:rPr>
                        </m:ctrlPr>
                      </m:sSubPr>
                      <m:e>
                        <m:r>
                          <a:rPr lang="en-US" altLang="ja-JP" sz="2800" i="1">
                            <a:solidFill>
                              <a:schemeClr val="tx1"/>
                            </a:solidFill>
                            <a:latin typeface="Cambria Math"/>
                          </a:rPr>
                          <m:t>𝐵</m:t>
                        </m:r>
                      </m:e>
                      <m:sub>
                        <m:r>
                          <a:rPr lang="en-US" altLang="ja-JP" sz="2800" i="1">
                            <a:solidFill>
                              <a:schemeClr val="tx1"/>
                            </a:solidFill>
                            <a:latin typeface="Cambria Math"/>
                          </a:rPr>
                          <m:t>𝑑</m:t>
                        </m:r>
                      </m:sub>
                    </m:sSub>
                  </m:oMath>
                </a14:m>
                <a:r>
                  <a:rPr lang="ja-JP" altLang="en-US" dirty="0" smtClean="0"/>
                  <a:t>の転置と同サイズ</a:t>
                </a:r>
                <a:r>
                  <a:rPr lang="en-US" altLang="ja-JP" dirty="0" smtClean="0"/>
                  <a:t>)</a:t>
                </a:r>
                <a:r>
                  <a:rPr lang="ja-JP" altLang="en-US" dirty="0" err="1" smtClean="0"/>
                  <a:t>なので</a:t>
                </a:r>
                <a:r>
                  <a:rPr lang="ja-JP" altLang="en-US" dirty="0" smtClean="0"/>
                  <a:t>素直に実装可能</a:t>
                </a:r>
                <a:endParaRPr lang="en-US" altLang="ja-JP" dirty="0"/>
              </a:p>
            </p:txBody>
          </p:sp>
        </mc:Choice>
        <mc:Fallback xmlns="">
          <p:sp>
            <p:nvSpPr>
              <p:cNvPr id="3" name="コンテンツ プレースホルダー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blipFill rotWithShape="1">
                <a:blip r:embed="rId3"/>
                <a:stretch>
                  <a:fillRect l="-1481" t="-1907"/>
                </a:stretch>
              </a:blipFill>
            </p:spPr>
            <p:txBody>
              <a:bodyPr/>
              <a:lstStyle/>
              <a:p>
                <a:r>
                  <a:rPr lang="ja-JP" alt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" name="大かっこ 3"/>
          <p:cNvSpPr/>
          <p:nvPr/>
        </p:nvSpPr>
        <p:spPr bwMode="auto">
          <a:xfrm rot="16200000">
            <a:off x="5215165" y="4199922"/>
            <a:ext cx="1831825" cy="1440160"/>
          </a:xfrm>
          <a:prstGeom prst="bracketPair">
            <a:avLst>
              <a:gd name="adj" fmla="val 9057"/>
            </a:avLst>
          </a:prstGeom>
          <a:solidFill>
            <a:srgbClr val="66FF66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1" lang="ja-JP" altLang="en-US" sz="1800" b="1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charset="0"/>
              <a:ea typeface="ＭＳ Ｐゴシック" pitchFamily="50" charset="-128"/>
            </a:endParaRPr>
          </a:p>
        </p:txBody>
      </p:sp>
      <p:grpSp>
        <p:nvGrpSpPr>
          <p:cNvPr id="5" name="グループ化 4"/>
          <p:cNvGrpSpPr/>
          <p:nvPr/>
        </p:nvGrpSpPr>
        <p:grpSpPr>
          <a:xfrm>
            <a:off x="5594055" y="4106798"/>
            <a:ext cx="1085618" cy="1592463"/>
            <a:chOff x="3414374" y="4523322"/>
            <a:chExt cx="1085618" cy="1592463"/>
          </a:xfrm>
        </p:grpSpPr>
        <p:grpSp>
          <p:nvGrpSpPr>
            <p:cNvPr id="6" name="グループ化 5"/>
            <p:cNvGrpSpPr/>
            <p:nvPr/>
          </p:nvGrpSpPr>
          <p:grpSpPr>
            <a:xfrm>
              <a:off x="3414374" y="4523322"/>
              <a:ext cx="144016" cy="1582383"/>
              <a:chOff x="6300192" y="2877218"/>
              <a:chExt cx="144016" cy="1582383"/>
            </a:xfrm>
          </p:grpSpPr>
          <p:sp>
            <p:nvSpPr>
              <p:cNvPr id="40" name="正方形/長方形 39"/>
              <p:cNvSpPr/>
              <p:nvPr/>
            </p:nvSpPr>
            <p:spPr bwMode="auto">
              <a:xfrm>
                <a:off x="6300192" y="3196996"/>
                <a:ext cx="144016" cy="159996"/>
              </a:xfrm>
              <a:prstGeom prst="rect">
                <a:avLst/>
              </a:prstGeom>
              <a:solidFill>
                <a:schemeClr val="tx1">
                  <a:lumMod val="50000"/>
                  <a:lumOff val="50000"/>
                </a:schemeClr>
              </a:solidFill>
              <a:ln w="9525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vert="horz" wrap="square" lIns="91440" tIns="45720" rIns="91440" bIns="45720" numCol="1" rtlCol="0" anchor="t" anchorCtr="0" compatLnSpc="1">
                <a:prstTxWarp prst="textNoShape">
                  <a:avLst/>
                </a:prstTxWarp>
              </a:bodyPr>
              <a:lstStyle/>
              <a:p>
                <a:pPr marL="0" marR="0" indent="0" algn="ctr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endParaRPr kumimoji="1" lang="ja-JP" altLang="en-US" sz="1800" b="1" i="0" u="none" strike="noStrike" cap="none" normalizeH="0" baseline="0" smtClean="0">
                  <a:ln>
                    <a:noFill/>
                  </a:ln>
                  <a:solidFill>
                    <a:schemeClr val="bg2"/>
                  </a:solidFill>
                  <a:effectLst/>
                  <a:latin typeface="Arial" charset="0"/>
                  <a:ea typeface="ＭＳ Ｐゴシック" pitchFamily="50" charset="-128"/>
                </a:endParaRPr>
              </a:p>
            </p:txBody>
          </p:sp>
          <p:sp>
            <p:nvSpPr>
              <p:cNvPr id="41" name="正方形/長方形 40"/>
              <p:cNvSpPr/>
              <p:nvPr/>
            </p:nvSpPr>
            <p:spPr bwMode="auto">
              <a:xfrm>
                <a:off x="6300192" y="3356992"/>
                <a:ext cx="144016" cy="159996"/>
              </a:xfrm>
              <a:prstGeom prst="rect">
                <a:avLst/>
              </a:prstGeom>
              <a:solidFill>
                <a:schemeClr val="bg1">
                  <a:lumMod val="85000"/>
                </a:schemeClr>
              </a:solidFill>
              <a:ln w="9525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vert="horz" wrap="square" lIns="91440" tIns="45720" rIns="91440" bIns="45720" numCol="1" rtlCol="0" anchor="t" anchorCtr="0" compatLnSpc="1">
                <a:prstTxWarp prst="textNoShape">
                  <a:avLst/>
                </a:prstTxWarp>
              </a:bodyPr>
              <a:lstStyle/>
              <a:p>
                <a:pPr marL="0" marR="0" indent="0" algn="ctr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endParaRPr kumimoji="1" lang="ja-JP" altLang="en-US" sz="1800" b="1" i="0" u="none" strike="noStrike" cap="none" normalizeH="0" baseline="0" smtClean="0">
                  <a:ln>
                    <a:noFill/>
                  </a:ln>
                  <a:solidFill>
                    <a:schemeClr val="bg2"/>
                  </a:solidFill>
                  <a:effectLst/>
                  <a:latin typeface="Arial" charset="0"/>
                  <a:ea typeface="ＭＳ Ｐゴシック" pitchFamily="50" charset="-128"/>
                </a:endParaRPr>
              </a:p>
            </p:txBody>
          </p:sp>
          <p:sp>
            <p:nvSpPr>
              <p:cNvPr id="42" name="正方形/長方形 41"/>
              <p:cNvSpPr/>
              <p:nvPr/>
            </p:nvSpPr>
            <p:spPr bwMode="auto">
              <a:xfrm>
                <a:off x="6300192" y="3509392"/>
                <a:ext cx="144016" cy="159996"/>
              </a:xfrm>
              <a:prstGeom prst="rect">
                <a:avLst/>
              </a:prstGeom>
              <a:solidFill>
                <a:schemeClr val="bg1">
                  <a:lumMod val="85000"/>
                </a:schemeClr>
              </a:solidFill>
              <a:ln w="9525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vert="horz" wrap="square" lIns="91440" tIns="45720" rIns="91440" bIns="45720" numCol="1" rtlCol="0" anchor="t" anchorCtr="0" compatLnSpc="1">
                <a:prstTxWarp prst="textNoShape">
                  <a:avLst/>
                </a:prstTxWarp>
              </a:bodyPr>
              <a:lstStyle/>
              <a:p>
                <a:pPr marL="0" marR="0" indent="0" algn="ctr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endParaRPr kumimoji="1" lang="ja-JP" altLang="en-US" sz="1800" b="1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charset="0"/>
                  <a:ea typeface="ＭＳ Ｐゴシック" pitchFamily="50" charset="-128"/>
                </a:endParaRPr>
              </a:p>
            </p:txBody>
          </p:sp>
          <p:sp>
            <p:nvSpPr>
              <p:cNvPr id="43" name="正方形/長方形 42"/>
              <p:cNvSpPr/>
              <p:nvPr/>
            </p:nvSpPr>
            <p:spPr bwMode="auto">
              <a:xfrm>
                <a:off x="6300192" y="3669388"/>
                <a:ext cx="144016" cy="159996"/>
              </a:xfrm>
              <a:prstGeom prst="rect">
                <a:avLst/>
              </a:prstGeom>
              <a:solidFill>
                <a:schemeClr val="bg1">
                  <a:lumMod val="85000"/>
                </a:schemeClr>
              </a:solidFill>
              <a:ln w="9525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vert="horz" wrap="square" lIns="91440" tIns="45720" rIns="91440" bIns="45720" numCol="1" rtlCol="0" anchor="t" anchorCtr="0" compatLnSpc="1">
                <a:prstTxWarp prst="textNoShape">
                  <a:avLst/>
                </a:prstTxWarp>
              </a:bodyPr>
              <a:lstStyle/>
              <a:p>
                <a:pPr marL="0" marR="0" indent="0" algn="ctr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endParaRPr kumimoji="1" lang="ja-JP" altLang="en-US" sz="1800" b="1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charset="0"/>
                  <a:ea typeface="ＭＳ Ｐゴシック" pitchFamily="50" charset="-128"/>
                </a:endParaRPr>
              </a:p>
            </p:txBody>
          </p:sp>
          <p:sp>
            <p:nvSpPr>
              <p:cNvPr id="44" name="正方形/長方形 43"/>
              <p:cNvSpPr/>
              <p:nvPr/>
            </p:nvSpPr>
            <p:spPr bwMode="auto">
              <a:xfrm>
                <a:off x="6300192" y="3827213"/>
                <a:ext cx="144016" cy="159996"/>
              </a:xfrm>
              <a:prstGeom prst="rect">
                <a:avLst/>
              </a:prstGeom>
              <a:solidFill>
                <a:schemeClr val="bg1">
                  <a:lumMod val="85000"/>
                </a:schemeClr>
              </a:solidFill>
              <a:ln w="9525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vert="horz" wrap="square" lIns="91440" tIns="45720" rIns="91440" bIns="45720" numCol="1" rtlCol="0" anchor="t" anchorCtr="0" compatLnSpc="1">
                <a:prstTxWarp prst="textNoShape">
                  <a:avLst/>
                </a:prstTxWarp>
              </a:bodyPr>
              <a:lstStyle/>
              <a:p>
                <a:pPr marL="0" marR="0" indent="0" algn="ctr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endParaRPr kumimoji="1" lang="ja-JP" altLang="en-US" sz="1800" b="1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charset="0"/>
                  <a:ea typeface="ＭＳ Ｐゴシック" pitchFamily="50" charset="-128"/>
                </a:endParaRPr>
              </a:p>
            </p:txBody>
          </p:sp>
          <p:sp>
            <p:nvSpPr>
              <p:cNvPr id="45" name="正方形/長方形 44"/>
              <p:cNvSpPr/>
              <p:nvPr/>
            </p:nvSpPr>
            <p:spPr bwMode="auto">
              <a:xfrm>
                <a:off x="6300192" y="3987209"/>
                <a:ext cx="144016" cy="159996"/>
              </a:xfrm>
              <a:prstGeom prst="rect">
                <a:avLst/>
              </a:prstGeom>
              <a:solidFill>
                <a:schemeClr val="bg1"/>
              </a:solidFill>
              <a:ln w="9525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vert="horz" wrap="square" lIns="91440" tIns="45720" rIns="91440" bIns="45720" numCol="1" rtlCol="0" anchor="t" anchorCtr="0" compatLnSpc="1">
                <a:prstTxWarp prst="textNoShape">
                  <a:avLst/>
                </a:prstTxWarp>
              </a:bodyPr>
              <a:lstStyle/>
              <a:p>
                <a:pPr marL="0" marR="0" indent="0" algn="ctr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endParaRPr kumimoji="1" lang="ja-JP" altLang="en-US" sz="1800" b="1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charset="0"/>
                  <a:ea typeface="ＭＳ Ｐゴシック" pitchFamily="50" charset="-128"/>
                </a:endParaRPr>
              </a:p>
            </p:txBody>
          </p:sp>
          <p:sp>
            <p:nvSpPr>
              <p:cNvPr id="46" name="正方形/長方形 45"/>
              <p:cNvSpPr/>
              <p:nvPr/>
            </p:nvSpPr>
            <p:spPr bwMode="auto">
              <a:xfrm>
                <a:off x="6300192" y="4139609"/>
                <a:ext cx="144016" cy="159996"/>
              </a:xfrm>
              <a:prstGeom prst="rect">
                <a:avLst/>
              </a:prstGeom>
              <a:solidFill>
                <a:schemeClr val="bg1"/>
              </a:solidFill>
              <a:ln w="9525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vert="horz" wrap="square" lIns="91440" tIns="45720" rIns="91440" bIns="45720" numCol="1" rtlCol="0" anchor="t" anchorCtr="0" compatLnSpc="1">
                <a:prstTxWarp prst="textNoShape">
                  <a:avLst/>
                </a:prstTxWarp>
              </a:bodyPr>
              <a:lstStyle/>
              <a:p>
                <a:pPr marL="0" marR="0" indent="0" algn="ctr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endParaRPr kumimoji="1" lang="ja-JP" altLang="en-US" sz="1800" b="1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charset="0"/>
                  <a:ea typeface="ＭＳ Ｐゴシック" pitchFamily="50" charset="-128"/>
                </a:endParaRPr>
              </a:p>
            </p:txBody>
          </p:sp>
          <p:sp>
            <p:nvSpPr>
              <p:cNvPr id="47" name="正方形/長方形 46"/>
              <p:cNvSpPr/>
              <p:nvPr/>
            </p:nvSpPr>
            <p:spPr bwMode="auto">
              <a:xfrm>
                <a:off x="6300192" y="4299605"/>
                <a:ext cx="144016" cy="159996"/>
              </a:xfrm>
              <a:prstGeom prst="rect">
                <a:avLst/>
              </a:prstGeom>
              <a:solidFill>
                <a:schemeClr val="bg1"/>
              </a:solidFill>
              <a:ln w="9525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vert="horz" wrap="square" lIns="91440" tIns="45720" rIns="91440" bIns="45720" numCol="1" rtlCol="0" anchor="t" anchorCtr="0" compatLnSpc="1">
                <a:prstTxWarp prst="textNoShape">
                  <a:avLst/>
                </a:prstTxWarp>
              </a:bodyPr>
              <a:lstStyle/>
              <a:p>
                <a:pPr marL="0" marR="0" indent="0" algn="ctr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endParaRPr kumimoji="1" lang="ja-JP" altLang="en-US" sz="1800" b="1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charset="0"/>
                  <a:ea typeface="ＭＳ Ｐゴシック" pitchFamily="50" charset="-128"/>
                </a:endParaRPr>
              </a:p>
            </p:txBody>
          </p:sp>
          <p:sp>
            <p:nvSpPr>
              <p:cNvPr id="48" name="正方形/長方形 47"/>
              <p:cNvSpPr/>
              <p:nvPr/>
            </p:nvSpPr>
            <p:spPr bwMode="auto">
              <a:xfrm>
                <a:off x="6300192" y="2877218"/>
                <a:ext cx="144016" cy="159996"/>
              </a:xfrm>
              <a:prstGeom prst="rect">
                <a:avLst/>
              </a:prstGeom>
              <a:solidFill>
                <a:schemeClr val="tx1">
                  <a:lumMod val="50000"/>
                  <a:lumOff val="50000"/>
                </a:schemeClr>
              </a:solidFill>
              <a:ln w="9525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vert="horz" wrap="square" lIns="91440" tIns="45720" rIns="91440" bIns="45720" numCol="1" rtlCol="0" anchor="t" anchorCtr="0" compatLnSpc="1">
                <a:prstTxWarp prst="textNoShape">
                  <a:avLst/>
                </a:prstTxWarp>
              </a:bodyPr>
              <a:lstStyle/>
              <a:p>
                <a:pPr marL="0" marR="0" indent="0" algn="ctr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endParaRPr kumimoji="1" lang="ja-JP" altLang="en-US" sz="1800" b="1" i="0" u="none" strike="noStrike" cap="none" normalizeH="0" baseline="0" smtClean="0">
                  <a:ln>
                    <a:noFill/>
                  </a:ln>
                  <a:solidFill>
                    <a:schemeClr val="bg2"/>
                  </a:solidFill>
                  <a:effectLst/>
                  <a:latin typeface="Arial" charset="0"/>
                  <a:ea typeface="ＭＳ Ｐゴシック" pitchFamily="50" charset="-128"/>
                </a:endParaRPr>
              </a:p>
            </p:txBody>
          </p:sp>
          <p:sp>
            <p:nvSpPr>
              <p:cNvPr id="49" name="正方形/長方形 48"/>
              <p:cNvSpPr/>
              <p:nvPr/>
            </p:nvSpPr>
            <p:spPr bwMode="auto">
              <a:xfrm>
                <a:off x="6300192" y="3037214"/>
                <a:ext cx="144016" cy="159996"/>
              </a:xfrm>
              <a:prstGeom prst="rect">
                <a:avLst/>
              </a:prstGeom>
              <a:solidFill>
                <a:schemeClr val="tx1">
                  <a:lumMod val="50000"/>
                  <a:lumOff val="50000"/>
                </a:schemeClr>
              </a:solidFill>
              <a:ln w="9525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vert="horz" wrap="square" lIns="91440" tIns="45720" rIns="91440" bIns="45720" numCol="1" rtlCol="0" anchor="t" anchorCtr="0" compatLnSpc="1">
                <a:prstTxWarp prst="textNoShape">
                  <a:avLst/>
                </a:prstTxWarp>
              </a:bodyPr>
              <a:lstStyle/>
              <a:p>
                <a:pPr marL="0" marR="0" indent="0" algn="ctr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endParaRPr kumimoji="1" lang="ja-JP" altLang="en-US" sz="1800" b="1" i="0" u="none" strike="noStrike" cap="none" normalizeH="0" baseline="0" smtClean="0">
                  <a:ln>
                    <a:noFill/>
                  </a:ln>
                  <a:solidFill>
                    <a:schemeClr val="bg2"/>
                  </a:solidFill>
                  <a:effectLst/>
                  <a:latin typeface="Arial" charset="0"/>
                  <a:ea typeface="ＭＳ Ｐゴシック" pitchFamily="50" charset="-128"/>
                </a:endParaRPr>
              </a:p>
            </p:txBody>
          </p:sp>
        </p:grpSp>
        <p:grpSp>
          <p:nvGrpSpPr>
            <p:cNvPr id="7" name="グループ化 6"/>
            <p:cNvGrpSpPr/>
            <p:nvPr/>
          </p:nvGrpSpPr>
          <p:grpSpPr>
            <a:xfrm>
              <a:off x="3743469" y="4533402"/>
              <a:ext cx="144016" cy="1582383"/>
              <a:chOff x="6300192" y="2877218"/>
              <a:chExt cx="144016" cy="1582383"/>
            </a:xfrm>
          </p:grpSpPr>
          <p:sp>
            <p:nvSpPr>
              <p:cNvPr id="30" name="正方形/長方形 29"/>
              <p:cNvSpPr/>
              <p:nvPr/>
            </p:nvSpPr>
            <p:spPr bwMode="auto">
              <a:xfrm>
                <a:off x="6300192" y="3196996"/>
                <a:ext cx="144016" cy="159996"/>
              </a:xfrm>
              <a:prstGeom prst="rect">
                <a:avLst/>
              </a:prstGeom>
              <a:solidFill>
                <a:schemeClr val="bg2"/>
              </a:solidFill>
              <a:ln w="9525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vert="horz" wrap="square" lIns="91440" tIns="45720" rIns="91440" bIns="45720" numCol="1" rtlCol="0" anchor="t" anchorCtr="0" compatLnSpc="1">
                <a:prstTxWarp prst="textNoShape">
                  <a:avLst/>
                </a:prstTxWarp>
              </a:bodyPr>
              <a:lstStyle/>
              <a:p>
                <a:pPr marL="0" marR="0" indent="0" algn="ctr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endParaRPr kumimoji="1" lang="ja-JP" altLang="en-US" sz="1800" b="1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charset="0"/>
                  <a:ea typeface="ＭＳ Ｐゴシック" pitchFamily="50" charset="-128"/>
                </a:endParaRPr>
              </a:p>
            </p:txBody>
          </p:sp>
          <p:sp>
            <p:nvSpPr>
              <p:cNvPr id="31" name="正方形/長方形 30"/>
              <p:cNvSpPr/>
              <p:nvPr/>
            </p:nvSpPr>
            <p:spPr bwMode="auto">
              <a:xfrm>
                <a:off x="6300192" y="3356992"/>
                <a:ext cx="144016" cy="159996"/>
              </a:xfrm>
              <a:prstGeom prst="rect">
                <a:avLst/>
              </a:prstGeom>
              <a:solidFill>
                <a:schemeClr val="bg2"/>
              </a:solidFill>
              <a:ln w="9525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vert="horz" wrap="square" lIns="91440" tIns="45720" rIns="91440" bIns="45720" numCol="1" rtlCol="0" anchor="t" anchorCtr="0" compatLnSpc="1">
                <a:prstTxWarp prst="textNoShape">
                  <a:avLst/>
                </a:prstTxWarp>
              </a:bodyPr>
              <a:lstStyle/>
              <a:p>
                <a:pPr marL="0" marR="0" indent="0" algn="ctr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endParaRPr kumimoji="1" lang="ja-JP" altLang="en-US" sz="1800" b="1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charset="0"/>
                  <a:ea typeface="ＭＳ Ｐゴシック" pitchFamily="50" charset="-128"/>
                </a:endParaRPr>
              </a:p>
            </p:txBody>
          </p:sp>
          <p:sp>
            <p:nvSpPr>
              <p:cNvPr id="32" name="正方形/長方形 31"/>
              <p:cNvSpPr/>
              <p:nvPr/>
            </p:nvSpPr>
            <p:spPr bwMode="auto">
              <a:xfrm>
                <a:off x="6300192" y="3509392"/>
                <a:ext cx="144016" cy="159996"/>
              </a:xfrm>
              <a:prstGeom prst="rect">
                <a:avLst/>
              </a:prstGeom>
              <a:solidFill>
                <a:schemeClr val="bg1">
                  <a:lumMod val="75000"/>
                </a:schemeClr>
              </a:solidFill>
              <a:ln w="9525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vert="horz" wrap="square" lIns="91440" tIns="45720" rIns="91440" bIns="45720" numCol="1" rtlCol="0" anchor="t" anchorCtr="0" compatLnSpc="1">
                <a:prstTxWarp prst="textNoShape">
                  <a:avLst/>
                </a:prstTxWarp>
              </a:bodyPr>
              <a:lstStyle/>
              <a:p>
                <a:pPr marL="0" marR="0" indent="0" algn="ctr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endParaRPr kumimoji="1" lang="ja-JP" altLang="en-US" sz="1800" b="1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charset="0"/>
                  <a:ea typeface="ＭＳ Ｐゴシック" pitchFamily="50" charset="-128"/>
                </a:endParaRPr>
              </a:p>
            </p:txBody>
          </p:sp>
          <p:sp>
            <p:nvSpPr>
              <p:cNvPr id="33" name="正方形/長方形 32"/>
              <p:cNvSpPr/>
              <p:nvPr/>
            </p:nvSpPr>
            <p:spPr bwMode="auto">
              <a:xfrm>
                <a:off x="6300192" y="3669388"/>
                <a:ext cx="144016" cy="159996"/>
              </a:xfrm>
              <a:prstGeom prst="rect">
                <a:avLst/>
              </a:prstGeom>
              <a:solidFill>
                <a:schemeClr val="bg1">
                  <a:lumMod val="75000"/>
                </a:schemeClr>
              </a:solidFill>
              <a:ln w="9525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vert="horz" wrap="square" lIns="91440" tIns="45720" rIns="91440" bIns="45720" numCol="1" rtlCol="0" anchor="t" anchorCtr="0" compatLnSpc="1">
                <a:prstTxWarp prst="textNoShape">
                  <a:avLst/>
                </a:prstTxWarp>
              </a:bodyPr>
              <a:lstStyle/>
              <a:p>
                <a:pPr marL="0" marR="0" indent="0" algn="ctr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endParaRPr kumimoji="1" lang="ja-JP" altLang="en-US" sz="1800" b="1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charset="0"/>
                  <a:ea typeface="ＭＳ Ｐゴシック" pitchFamily="50" charset="-128"/>
                </a:endParaRPr>
              </a:p>
            </p:txBody>
          </p:sp>
          <p:sp>
            <p:nvSpPr>
              <p:cNvPr id="34" name="正方形/長方形 33"/>
              <p:cNvSpPr/>
              <p:nvPr/>
            </p:nvSpPr>
            <p:spPr bwMode="auto">
              <a:xfrm>
                <a:off x="6300192" y="3827213"/>
                <a:ext cx="144016" cy="159996"/>
              </a:xfrm>
              <a:prstGeom prst="rect">
                <a:avLst/>
              </a:prstGeom>
              <a:solidFill>
                <a:schemeClr val="bg1"/>
              </a:solidFill>
              <a:ln w="9525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vert="horz" wrap="square" lIns="91440" tIns="45720" rIns="91440" bIns="45720" numCol="1" rtlCol="0" anchor="t" anchorCtr="0" compatLnSpc="1">
                <a:prstTxWarp prst="textNoShape">
                  <a:avLst/>
                </a:prstTxWarp>
              </a:bodyPr>
              <a:lstStyle/>
              <a:p>
                <a:pPr marL="0" marR="0" indent="0" algn="ctr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endParaRPr kumimoji="1" lang="ja-JP" altLang="en-US" sz="1800" b="1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charset="0"/>
                  <a:ea typeface="ＭＳ Ｐゴシック" pitchFamily="50" charset="-128"/>
                </a:endParaRPr>
              </a:p>
            </p:txBody>
          </p:sp>
          <p:sp>
            <p:nvSpPr>
              <p:cNvPr id="35" name="正方形/長方形 34"/>
              <p:cNvSpPr/>
              <p:nvPr/>
            </p:nvSpPr>
            <p:spPr bwMode="auto">
              <a:xfrm>
                <a:off x="6300192" y="3987209"/>
                <a:ext cx="144016" cy="159996"/>
              </a:xfrm>
              <a:prstGeom prst="rect">
                <a:avLst/>
              </a:prstGeom>
              <a:solidFill>
                <a:schemeClr val="bg1"/>
              </a:solidFill>
              <a:ln w="9525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vert="horz" wrap="square" lIns="91440" tIns="45720" rIns="91440" bIns="45720" numCol="1" rtlCol="0" anchor="t" anchorCtr="0" compatLnSpc="1">
                <a:prstTxWarp prst="textNoShape">
                  <a:avLst/>
                </a:prstTxWarp>
              </a:bodyPr>
              <a:lstStyle/>
              <a:p>
                <a:pPr marL="0" marR="0" indent="0" algn="ctr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endParaRPr kumimoji="1" lang="ja-JP" altLang="en-US" sz="1800" b="1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charset="0"/>
                  <a:ea typeface="ＭＳ Ｐゴシック" pitchFamily="50" charset="-128"/>
                </a:endParaRPr>
              </a:p>
            </p:txBody>
          </p:sp>
          <p:sp>
            <p:nvSpPr>
              <p:cNvPr id="36" name="正方形/長方形 35"/>
              <p:cNvSpPr/>
              <p:nvPr/>
            </p:nvSpPr>
            <p:spPr bwMode="auto">
              <a:xfrm>
                <a:off x="6300192" y="4139609"/>
                <a:ext cx="144016" cy="159996"/>
              </a:xfrm>
              <a:prstGeom prst="rect">
                <a:avLst/>
              </a:prstGeom>
              <a:solidFill>
                <a:schemeClr val="bg1"/>
              </a:solidFill>
              <a:ln w="9525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vert="horz" wrap="square" lIns="91440" tIns="45720" rIns="91440" bIns="45720" numCol="1" rtlCol="0" anchor="t" anchorCtr="0" compatLnSpc="1">
                <a:prstTxWarp prst="textNoShape">
                  <a:avLst/>
                </a:prstTxWarp>
              </a:bodyPr>
              <a:lstStyle/>
              <a:p>
                <a:pPr marL="0" marR="0" indent="0" algn="ctr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endParaRPr kumimoji="1" lang="ja-JP" altLang="en-US" sz="1800" b="1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charset="0"/>
                  <a:ea typeface="ＭＳ Ｐゴシック" pitchFamily="50" charset="-128"/>
                </a:endParaRPr>
              </a:p>
            </p:txBody>
          </p:sp>
          <p:sp>
            <p:nvSpPr>
              <p:cNvPr id="37" name="正方形/長方形 36"/>
              <p:cNvSpPr/>
              <p:nvPr/>
            </p:nvSpPr>
            <p:spPr bwMode="auto">
              <a:xfrm>
                <a:off x="6300192" y="4299605"/>
                <a:ext cx="144016" cy="159996"/>
              </a:xfrm>
              <a:prstGeom prst="rect">
                <a:avLst/>
              </a:prstGeom>
              <a:solidFill>
                <a:schemeClr val="bg1"/>
              </a:solidFill>
              <a:ln w="9525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vert="horz" wrap="square" lIns="91440" tIns="45720" rIns="91440" bIns="45720" numCol="1" rtlCol="0" anchor="t" anchorCtr="0" compatLnSpc="1">
                <a:prstTxWarp prst="textNoShape">
                  <a:avLst/>
                </a:prstTxWarp>
              </a:bodyPr>
              <a:lstStyle/>
              <a:p>
                <a:pPr marL="0" marR="0" indent="0" algn="ctr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endParaRPr kumimoji="1" lang="ja-JP" altLang="en-US" sz="1800" b="1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charset="0"/>
                  <a:ea typeface="ＭＳ Ｐゴシック" pitchFamily="50" charset="-128"/>
                </a:endParaRPr>
              </a:p>
            </p:txBody>
          </p:sp>
          <p:sp>
            <p:nvSpPr>
              <p:cNvPr id="38" name="正方形/長方形 37"/>
              <p:cNvSpPr/>
              <p:nvPr/>
            </p:nvSpPr>
            <p:spPr bwMode="auto">
              <a:xfrm>
                <a:off x="6300192" y="2877218"/>
                <a:ext cx="144016" cy="159996"/>
              </a:xfrm>
              <a:prstGeom prst="rect">
                <a:avLst/>
              </a:prstGeom>
              <a:solidFill>
                <a:schemeClr val="tx1"/>
              </a:solidFill>
              <a:ln w="9525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vert="horz" wrap="square" lIns="91440" tIns="45720" rIns="91440" bIns="45720" numCol="1" rtlCol="0" anchor="t" anchorCtr="0" compatLnSpc="1">
                <a:prstTxWarp prst="textNoShape">
                  <a:avLst/>
                </a:prstTxWarp>
              </a:bodyPr>
              <a:lstStyle/>
              <a:p>
                <a:pPr marL="0" marR="0" indent="0" algn="ctr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endParaRPr kumimoji="1" lang="ja-JP" altLang="en-US" sz="1800" b="1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charset="0"/>
                  <a:ea typeface="ＭＳ Ｐゴシック" pitchFamily="50" charset="-128"/>
                </a:endParaRPr>
              </a:p>
            </p:txBody>
          </p:sp>
          <p:sp>
            <p:nvSpPr>
              <p:cNvPr id="39" name="正方形/長方形 38"/>
              <p:cNvSpPr/>
              <p:nvPr/>
            </p:nvSpPr>
            <p:spPr bwMode="auto">
              <a:xfrm>
                <a:off x="6300192" y="3037214"/>
                <a:ext cx="144016" cy="159996"/>
              </a:xfrm>
              <a:prstGeom prst="rect">
                <a:avLst/>
              </a:prstGeom>
              <a:solidFill>
                <a:schemeClr val="bg2"/>
              </a:solidFill>
              <a:ln w="9525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vert="horz" wrap="square" lIns="91440" tIns="45720" rIns="91440" bIns="45720" numCol="1" rtlCol="0" anchor="t" anchorCtr="0" compatLnSpc="1">
                <a:prstTxWarp prst="textNoShape">
                  <a:avLst/>
                </a:prstTxWarp>
              </a:bodyPr>
              <a:lstStyle/>
              <a:p>
                <a:pPr marL="0" marR="0" indent="0" algn="ctr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endParaRPr kumimoji="1" lang="ja-JP" altLang="en-US" sz="1800" b="1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charset="0"/>
                  <a:ea typeface="ＭＳ Ｐゴシック" pitchFamily="50" charset="-128"/>
                </a:endParaRPr>
              </a:p>
            </p:txBody>
          </p:sp>
        </p:grpSp>
        <p:grpSp>
          <p:nvGrpSpPr>
            <p:cNvPr id="8" name="グループ化 7"/>
            <p:cNvGrpSpPr/>
            <p:nvPr/>
          </p:nvGrpSpPr>
          <p:grpSpPr>
            <a:xfrm>
              <a:off x="4064521" y="4525806"/>
              <a:ext cx="144016" cy="1582383"/>
              <a:chOff x="6300192" y="2877218"/>
              <a:chExt cx="144016" cy="1582383"/>
            </a:xfrm>
          </p:grpSpPr>
          <p:sp>
            <p:nvSpPr>
              <p:cNvPr id="20" name="正方形/長方形 19"/>
              <p:cNvSpPr/>
              <p:nvPr/>
            </p:nvSpPr>
            <p:spPr bwMode="auto">
              <a:xfrm>
                <a:off x="6300192" y="3196996"/>
                <a:ext cx="144016" cy="159996"/>
              </a:xfrm>
              <a:prstGeom prst="rect">
                <a:avLst/>
              </a:prstGeom>
              <a:solidFill>
                <a:schemeClr val="tx1"/>
              </a:solidFill>
              <a:ln w="9525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vert="horz" wrap="square" lIns="91440" tIns="45720" rIns="91440" bIns="45720" numCol="1" rtlCol="0" anchor="t" anchorCtr="0" compatLnSpc="1">
                <a:prstTxWarp prst="textNoShape">
                  <a:avLst/>
                </a:prstTxWarp>
              </a:bodyPr>
              <a:lstStyle/>
              <a:p>
                <a:pPr marL="0" marR="0" indent="0" algn="ctr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endParaRPr kumimoji="1" lang="ja-JP" altLang="en-US" sz="1800" b="1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charset="0"/>
                  <a:ea typeface="ＭＳ Ｐゴシック" pitchFamily="50" charset="-128"/>
                </a:endParaRPr>
              </a:p>
            </p:txBody>
          </p:sp>
          <p:sp>
            <p:nvSpPr>
              <p:cNvPr id="21" name="正方形/長方形 20"/>
              <p:cNvSpPr/>
              <p:nvPr/>
            </p:nvSpPr>
            <p:spPr bwMode="auto">
              <a:xfrm>
                <a:off x="6300192" y="3356992"/>
                <a:ext cx="144016" cy="159996"/>
              </a:xfrm>
              <a:prstGeom prst="rect">
                <a:avLst/>
              </a:prstGeom>
              <a:solidFill>
                <a:schemeClr val="bg1">
                  <a:lumMod val="95000"/>
                </a:schemeClr>
              </a:solidFill>
              <a:ln w="9525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vert="horz" wrap="square" lIns="91440" tIns="45720" rIns="91440" bIns="45720" numCol="1" rtlCol="0" anchor="t" anchorCtr="0" compatLnSpc="1">
                <a:prstTxWarp prst="textNoShape">
                  <a:avLst/>
                </a:prstTxWarp>
              </a:bodyPr>
              <a:lstStyle/>
              <a:p>
                <a:pPr marL="0" marR="0" indent="0" algn="ctr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endParaRPr kumimoji="1" lang="ja-JP" altLang="en-US" sz="1800" b="1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charset="0"/>
                  <a:ea typeface="ＭＳ Ｐゴシック" pitchFamily="50" charset="-128"/>
                </a:endParaRPr>
              </a:p>
            </p:txBody>
          </p:sp>
          <p:sp>
            <p:nvSpPr>
              <p:cNvPr id="22" name="正方形/長方形 21"/>
              <p:cNvSpPr/>
              <p:nvPr/>
            </p:nvSpPr>
            <p:spPr bwMode="auto">
              <a:xfrm>
                <a:off x="6300192" y="3509392"/>
                <a:ext cx="144016" cy="159996"/>
              </a:xfrm>
              <a:prstGeom prst="rect">
                <a:avLst/>
              </a:prstGeom>
              <a:solidFill>
                <a:schemeClr val="bg1">
                  <a:lumMod val="95000"/>
                </a:schemeClr>
              </a:solidFill>
              <a:ln w="9525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vert="horz" wrap="square" lIns="91440" tIns="45720" rIns="91440" bIns="45720" numCol="1" rtlCol="0" anchor="t" anchorCtr="0" compatLnSpc="1">
                <a:prstTxWarp prst="textNoShape">
                  <a:avLst/>
                </a:prstTxWarp>
              </a:bodyPr>
              <a:lstStyle/>
              <a:p>
                <a:pPr marL="0" marR="0" indent="0" algn="ctr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endParaRPr kumimoji="1" lang="ja-JP" altLang="en-US" sz="1800" b="1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charset="0"/>
                  <a:ea typeface="ＭＳ Ｐゴシック" pitchFamily="50" charset="-128"/>
                </a:endParaRPr>
              </a:p>
            </p:txBody>
          </p:sp>
          <p:sp>
            <p:nvSpPr>
              <p:cNvPr id="23" name="正方形/長方形 22"/>
              <p:cNvSpPr/>
              <p:nvPr/>
            </p:nvSpPr>
            <p:spPr bwMode="auto">
              <a:xfrm>
                <a:off x="6300192" y="3669388"/>
                <a:ext cx="144016" cy="159996"/>
              </a:xfrm>
              <a:prstGeom prst="rect">
                <a:avLst/>
              </a:prstGeom>
              <a:solidFill>
                <a:schemeClr val="bg1">
                  <a:lumMod val="95000"/>
                </a:schemeClr>
              </a:solidFill>
              <a:ln w="9525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vert="horz" wrap="square" lIns="91440" tIns="45720" rIns="91440" bIns="45720" numCol="1" rtlCol="0" anchor="t" anchorCtr="0" compatLnSpc="1">
                <a:prstTxWarp prst="textNoShape">
                  <a:avLst/>
                </a:prstTxWarp>
              </a:bodyPr>
              <a:lstStyle/>
              <a:p>
                <a:pPr marL="0" marR="0" indent="0" algn="ctr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endParaRPr kumimoji="1" lang="ja-JP" altLang="en-US" sz="1800" b="1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charset="0"/>
                  <a:ea typeface="ＭＳ Ｐゴシック" pitchFamily="50" charset="-128"/>
                </a:endParaRPr>
              </a:p>
            </p:txBody>
          </p:sp>
          <p:sp>
            <p:nvSpPr>
              <p:cNvPr id="24" name="正方形/長方形 23"/>
              <p:cNvSpPr/>
              <p:nvPr/>
            </p:nvSpPr>
            <p:spPr bwMode="auto">
              <a:xfrm>
                <a:off x="6300192" y="3827213"/>
                <a:ext cx="144016" cy="159996"/>
              </a:xfrm>
              <a:prstGeom prst="rect">
                <a:avLst/>
              </a:prstGeom>
              <a:solidFill>
                <a:schemeClr val="bg1">
                  <a:lumMod val="95000"/>
                </a:schemeClr>
              </a:solidFill>
              <a:ln w="9525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vert="horz" wrap="square" lIns="91440" tIns="45720" rIns="91440" bIns="45720" numCol="1" rtlCol="0" anchor="t" anchorCtr="0" compatLnSpc="1">
                <a:prstTxWarp prst="textNoShape">
                  <a:avLst/>
                </a:prstTxWarp>
              </a:bodyPr>
              <a:lstStyle/>
              <a:p>
                <a:pPr marL="0" marR="0" indent="0" algn="ctr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endParaRPr kumimoji="1" lang="ja-JP" altLang="en-US" sz="1800" b="1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charset="0"/>
                  <a:ea typeface="ＭＳ Ｐゴシック" pitchFamily="50" charset="-128"/>
                </a:endParaRPr>
              </a:p>
            </p:txBody>
          </p:sp>
          <p:sp>
            <p:nvSpPr>
              <p:cNvPr id="25" name="正方形/長方形 24"/>
              <p:cNvSpPr/>
              <p:nvPr/>
            </p:nvSpPr>
            <p:spPr bwMode="auto">
              <a:xfrm>
                <a:off x="6300192" y="3987209"/>
                <a:ext cx="144016" cy="159996"/>
              </a:xfrm>
              <a:prstGeom prst="rect">
                <a:avLst/>
              </a:prstGeom>
              <a:solidFill>
                <a:schemeClr val="bg1"/>
              </a:solidFill>
              <a:ln w="9525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vert="horz" wrap="square" lIns="91440" tIns="45720" rIns="91440" bIns="45720" numCol="1" rtlCol="0" anchor="t" anchorCtr="0" compatLnSpc="1">
                <a:prstTxWarp prst="textNoShape">
                  <a:avLst/>
                </a:prstTxWarp>
              </a:bodyPr>
              <a:lstStyle/>
              <a:p>
                <a:pPr marL="0" marR="0" indent="0" algn="ctr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endParaRPr kumimoji="1" lang="ja-JP" altLang="en-US" sz="1800" b="1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charset="0"/>
                  <a:ea typeface="ＭＳ Ｐゴシック" pitchFamily="50" charset="-128"/>
                </a:endParaRPr>
              </a:p>
            </p:txBody>
          </p:sp>
          <p:sp>
            <p:nvSpPr>
              <p:cNvPr id="26" name="正方形/長方形 25"/>
              <p:cNvSpPr/>
              <p:nvPr/>
            </p:nvSpPr>
            <p:spPr bwMode="auto">
              <a:xfrm>
                <a:off x="6300192" y="4139609"/>
                <a:ext cx="144016" cy="159996"/>
              </a:xfrm>
              <a:prstGeom prst="rect">
                <a:avLst/>
              </a:prstGeom>
              <a:solidFill>
                <a:schemeClr val="bg1"/>
              </a:solidFill>
              <a:ln w="9525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vert="horz" wrap="square" lIns="91440" tIns="45720" rIns="91440" bIns="45720" numCol="1" rtlCol="0" anchor="t" anchorCtr="0" compatLnSpc="1">
                <a:prstTxWarp prst="textNoShape">
                  <a:avLst/>
                </a:prstTxWarp>
              </a:bodyPr>
              <a:lstStyle/>
              <a:p>
                <a:pPr marL="0" marR="0" indent="0" algn="ctr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endParaRPr kumimoji="1" lang="ja-JP" altLang="en-US" sz="1800" b="1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charset="0"/>
                  <a:ea typeface="ＭＳ Ｐゴシック" pitchFamily="50" charset="-128"/>
                </a:endParaRPr>
              </a:p>
            </p:txBody>
          </p:sp>
          <p:sp>
            <p:nvSpPr>
              <p:cNvPr id="27" name="正方形/長方形 26"/>
              <p:cNvSpPr/>
              <p:nvPr/>
            </p:nvSpPr>
            <p:spPr bwMode="auto">
              <a:xfrm>
                <a:off x="6300192" y="4299605"/>
                <a:ext cx="144016" cy="159996"/>
              </a:xfrm>
              <a:prstGeom prst="rect">
                <a:avLst/>
              </a:prstGeom>
              <a:solidFill>
                <a:schemeClr val="bg1"/>
              </a:solidFill>
              <a:ln w="9525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vert="horz" wrap="square" lIns="91440" tIns="45720" rIns="91440" bIns="45720" numCol="1" rtlCol="0" anchor="t" anchorCtr="0" compatLnSpc="1">
                <a:prstTxWarp prst="textNoShape">
                  <a:avLst/>
                </a:prstTxWarp>
              </a:bodyPr>
              <a:lstStyle/>
              <a:p>
                <a:pPr marL="0" marR="0" indent="0" algn="ctr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endParaRPr kumimoji="1" lang="ja-JP" altLang="en-US" sz="1800" b="1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charset="0"/>
                  <a:ea typeface="ＭＳ Ｐゴシック" pitchFamily="50" charset="-128"/>
                </a:endParaRPr>
              </a:p>
            </p:txBody>
          </p:sp>
          <p:sp>
            <p:nvSpPr>
              <p:cNvPr id="28" name="正方形/長方形 27"/>
              <p:cNvSpPr/>
              <p:nvPr/>
            </p:nvSpPr>
            <p:spPr bwMode="auto">
              <a:xfrm>
                <a:off x="6300192" y="2877218"/>
                <a:ext cx="144016" cy="159996"/>
              </a:xfrm>
              <a:prstGeom prst="rect">
                <a:avLst/>
              </a:prstGeom>
              <a:solidFill>
                <a:schemeClr val="tx1"/>
              </a:solidFill>
              <a:ln w="9525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vert="horz" wrap="square" lIns="91440" tIns="45720" rIns="91440" bIns="45720" numCol="1" rtlCol="0" anchor="t" anchorCtr="0" compatLnSpc="1">
                <a:prstTxWarp prst="textNoShape">
                  <a:avLst/>
                </a:prstTxWarp>
              </a:bodyPr>
              <a:lstStyle/>
              <a:p>
                <a:pPr marL="0" marR="0" indent="0" algn="ctr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endParaRPr kumimoji="1" lang="ja-JP" altLang="en-US" sz="1800" b="1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charset="0"/>
                  <a:ea typeface="ＭＳ Ｐゴシック" pitchFamily="50" charset="-128"/>
                </a:endParaRPr>
              </a:p>
            </p:txBody>
          </p:sp>
          <p:sp>
            <p:nvSpPr>
              <p:cNvPr id="29" name="正方形/長方形 28"/>
              <p:cNvSpPr/>
              <p:nvPr/>
            </p:nvSpPr>
            <p:spPr bwMode="auto">
              <a:xfrm>
                <a:off x="6300192" y="3037214"/>
                <a:ext cx="144016" cy="159996"/>
              </a:xfrm>
              <a:prstGeom prst="rect">
                <a:avLst/>
              </a:prstGeom>
              <a:solidFill>
                <a:schemeClr val="bg2"/>
              </a:solidFill>
              <a:ln w="9525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vert="horz" wrap="square" lIns="91440" tIns="45720" rIns="91440" bIns="45720" numCol="1" rtlCol="0" anchor="t" anchorCtr="0" compatLnSpc="1">
                <a:prstTxWarp prst="textNoShape">
                  <a:avLst/>
                </a:prstTxWarp>
              </a:bodyPr>
              <a:lstStyle/>
              <a:p>
                <a:pPr marL="0" marR="0" indent="0" algn="ctr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endParaRPr kumimoji="1" lang="ja-JP" altLang="en-US" sz="1800" b="1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charset="0"/>
                  <a:ea typeface="ＭＳ Ｐゴシック" pitchFamily="50" charset="-128"/>
                </a:endParaRPr>
              </a:p>
            </p:txBody>
          </p:sp>
        </p:grpSp>
        <p:grpSp>
          <p:nvGrpSpPr>
            <p:cNvPr id="9" name="グループ化 8"/>
            <p:cNvGrpSpPr/>
            <p:nvPr/>
          </p:nvGrpSpPr>
          <p:grpSpPr>
            <a:xfrm>
              <a:off x="4355976" y="4526784"/>
              <a:ext cx="144016" cy="1582383"/>
              <a:chOff x="6300192" y="2877218"/>
              <a:chExt cx="144016" cy="1582383"/>
            </a:xfrm>
          </p:grpSpPr>
          <p:sp>
            <p:nvSpPr>
              <p:cNvPr id="10" name="正方形/長方形 9"/>
              <p:cNvSpPr/>
              <p:nvPr/>
            </p:nvSpPr>
            <p:spPr bwMode="auto">
              <a:xfrm>
                <a:off x="6300192" y="3196996"/>
                <a:ext cx="144016" cy="159996"/>
              </a:xfrm>
              <a:prstGeom prst="rect">
                <a:avLst/>
              </a:prstGeom>
              <a:solidFill>
                <a:schemeClr val="bg2">
                  <a:lumMod val="75000"/>
                </a:schemeClr>
              </a:solidFill>
              <a:ln w="9525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vert="horz" wrap="square" lIns="91440" tIns="45720" rIns="91440" bIns="45720" numCol="1" rtlCol="0" anchor="t" anchorCtr="0" compatLnSpc="1">
                <a:prstTxWarp prst="textNoShape">
                  <a:avLst/>
                </a:prstTxWarp>
              </a:bodyPr>
              <a:lstStyle/>
              <a:p>
                <a:pPr marL="0" marR="0" indent="0" algn="ctr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endParaRPr kumimoji="1" lang="ja-JP" altLang="en-US" sz="1800" b="1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charset="0"/>
                  <a:ea typeface="ＭＳ Ｐゴシック" pitchFamily="50" charset="-128"/>
                </a:endParaRPr>
              </a:p>
            </p:txBody>
          </p:sp>
          <p:sp>
            <p:nvSpPr>
              <p:cNvPr id="11" name="正方形/長方形 10"/>
              <p:cNvSpPr/>
              <p:nvPr/>
            </p:nvSpPr>
            <p:spPr bwMode="auto">
              <a:xfrm>
                <a:off x="6300192" y="3356992"/>
                <a:ext cx="144016" cy="159996"/>
              </a:xfrm>
              <a:prstGeom prst="rect">
                <a:avLst/>
              </a:prstGeom>
              <a:solidFill>
                <a:schemeClr val="tx1"/>
              </a:solidFill>
              <a:ln w="9525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vert="horz" wrap="square" lIns="91440" tIns="45720" rIns="91440" bIns="45720" numCol="1" rtlCol="0" anchor="t" anchorCtr="0" compatLnSpc="1">
                <a:prstTxWarp prst="textNoShape">
                  <a:avLst/>
                </a:prstTxWarp>
              </a:bodyPr>
              <a:lstStyle/>
              <a:p>
                <a:pPr marL="0" marR="0" indent="0" algn="ctr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endParaRPr kumimoji="1" lang="ja-JP" altLang="en-US" sz="1800" b="1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charset="0"/>
                  <a:ea typeface="ＭＳ Ｐゴシック" pitchFamily="50" charset="-128"/>
                </a:endParaRPr>
              </a:p>
            </p:txBody>
          </p:sp>
          <p:sp>
            <p:nvSpPr>
              <p:cNvPr id="12" name="正方形/長方形 11"/>
              <p:cNvSpPr/>
              <p:nvPr/>
            </p:nvSpPr>
            <p:spPr bwMode="auto">
              <a:xfrm>
                <a:off x="6300192" y="3509392"/>
                <a:ext cx="144016" cy="159996"/>
              </a:xfrm>
              <a:prstGeom prst="rect">
                <a:avLst/>
              </a:prstGeom>
              <a:solidFill>
                <a:schemeClr val="bg2"/>
              </a:solidFill>
              <a:ln w="9525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vert="horz" wrap="square" lIns="91440" tIns="45720" rIns="91440" bIns="45720" numCol="1" rtlCol="0" anchor="t" anchorCtr="0" compatLnSpc="1">
                <a:prstTxWarp prst="textNoShape">
                  <a:avLst/>
                </a:prstTxWarp>
              </a:bodyPr>
              <a:lstStyle/>
              <a:p>
                <a:pPr marL="0" marR="0" indent="0" algn="ctr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endParaRPr kumimoji="1" lang="ja-JP" altLang="en-US" sz="1800" b="1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charset="0"/>
                  <a:ea typeface="ＭＳ Ｐゴシック" pitchFamily="50" charset="-128"/>
                </a:endParaRPr>
              </a:p>
            </p:txBody>
          </p:sp>
          <p:sp>
            <p:nvSpPr>
              <p:cNvPr id="13" name="正方形/長方形 12"/>
              <p:cNvSpPr/>
              <p:nvPr/>
            </p:nvSpPr>
            <p:spPr bwMode="auto">
              <a:xfrm>
                <a:off x="6300192" y="3669388"/>
                <a:ext cx="144016" cy="159996"/>
              </a:xfrm>
              <a:prstGeom prst="rect">
                <a:avLst/>
              </a:prstGeom>
              <a:solidFill>
                <a:schemeClr val="bg2">
                  <a:lumMod val="75000"/>
                </a:schemeClr>
              </a:solidFill>
              <a:ln w="9525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vert="horz" wrap="square" lIns="91440" tIns="45720" rIns="91440" bIns="45720" numCol="1" rtlCol="0" anchor="t" anchorCtr="0" compatLnSpc="1">
                <a:prstTxWarp prst="textNoShape">
                  <a:avLst/>
                </a:prstTxWarp>
              </a:bodyPr>
              <a:lstStyle/>
              <a:p>
                <a:pPr marL="0" marR="0" indent="0" algn="ctr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endParaRPr kumimoji="1" lang="ja-JP" altLang="en-US" sz="1800" b="1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charset="0"/>
                  <a:ea typeface="ＭＳ Ｐゴシック" pitchFamily="50" charset="-128"/>
                </a:endParaRPr>
              </a:p>
            </p:txBody>
          </p:sp>
          <p:sp>
            <p:nvSpPr>
              <p:cNvPr id="14" name="正方形/長方形 13"/>
              <p:cNvSpPr/>
              <p:nvPr/>
            </p:nvSpPr>
            <p:spPr bwMode="auto">
              <a:xfrm>
                <a:off x="6300192" y="3827213"/>
                <a:ext cx="144016" cy="159996"/>
              </a:xfrm>
              <a:prstGeom prst="rect">
                <a:avLst/>
              </a:prstGeom>
              <a:solidFill>
                <a:schemeClr val="bg2"/>
              </a:solidFill>
              <a:ln w="9525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vert="horz" wrap="square" lIns="91440" tIns="45720" rIns="91440" bIns="45720" numCol="1" rtlCol="0" anchor="t" anchorCtr="0" compatLnSpc="1">
                <a:prstTxWarp prst="textNoShape">
                  <a:avLst/>
                </a:prstTxWarp>
              </a:bodyPr>
              <a:lstStyle/>
              <a:p>
                <a:pPr marL="0" marR="0" indent="0" algn="ctr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endParaRPr kumimoji="1" lang="ja-JP" altLang="en-US" sz="1800" b="1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charset="0"/>
                  <a:ea typeface="ＭＳ Ｐゴシック" pitchFamily="50" charset="-128"/>
                </a:endParaRPr>
              </a:p>
            </p:txBody>
          </p:sp>
          <p:sp>
            <p:nvSpPr>
              <p:cNvPr id="15" name="正方形/長方形 14"/>
              <p:cNvSpPr/>
              <p:nvPr/>
            </p:nvSpPr>
            <p:spPr bwMode="auto">
              <a:xfrm>
                <a:off x="6300192" y="3987209"/>
                <a:ext cx="144016" cy="159996"/>
              </a:xfrm>
              <a:prstGeom prst="rect">
                <a:avLst/>
              </a:prstGeom>
              <a:solidFill>
                <a:schemeClr val="tx1"/>
              </a:solidFill>
              <a:ln w="9525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vert="horz" wrap="square" lIns="91440" tIns="45720" rIns="91440" bIns="45720" numCol="1" rtlCol="0" anchor="t" anchorCtr="0" compatLnSpc="1">
                <a:prstTxWarp prst="textNoShape">
                  <a:avLst/>
                </a:prstTxWarp>
              </a:bodyPr>
              <a:lstStyle/>
              <a:p>
                <a:pPr marL="0" marR="0" indent="0" algn="ctr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endParaRPr kumimoji="1" lang="ja-JP" altLang="en-US" sz="1800" b="1" i="0" u="none" strike="noStrike" cap="none" normalizeH="0" baseline="0" smtClean="0">
                  <a:ln>
                    <a:noFill/>
                  </a:ln>
                  <a:effectLst/>
                  <a:latin typeface="Arial" charset="0"/>
                  <a:ea typeface="ＭＳ Ｐゴシック" pitchFamily="50" charset="-128"/>
                </a:endParaRPr>
              </a:p>
            </p:txBody>
          </p:sp>
          <p:sp>
            <p:nvSpPr>
              <p:cNvPr id="16" name="正方形/長方形 15"/>
              <p:cNvSpPr/>
              <p:nvPr/>
            </p:nvSpPr>
            <p:spPr bwMode="auto">
              <a:xfrm>
                <a:off x="6300192" y="4139609"/>
                <a:ext cx="144016" cy="159996"/>
              </a:xfrm>
              <a:prstGeom prst="rect">
                <a:avLst/>
              </a:prstGeom>
              <a:solidFill>
                <a:schemeClr val="bg2">
                  <a:lumMod val="75000"/>
                </a:schemeClr>
              </a:solidFill>
              <a:ln w="9525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vert="horz" wrap="square" lIns="91440" tIns="45720" rIns="91440" bIns="45720" numCol="1" rtlCol="0" anchor="t" anchorCtr="0" compatLnSpc="1">
                <a:prstTxWarp prst="textNoShape">
                  <a:avLst/>
                </a:prstTxWarp>
              </a:bodyPr>
              <a:lstStyle/>
              <a:p>
                <a:pPr marL="0" marR="0" indent="0" algn="ctr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endParaRPr kumimoji="1" lang="ja-JP" altLang="en-US" sz="1800" b="1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charset="0"/>
                  <a:ea typeface="ＭＳ Ｐゴシック" pitchFamily="50" charset="-128"/>
                </a:endParaRPr>
              </a:p>
            </p:txBody>
          </p:sp>
          <p:sp>
            <p:nvSpPr>
              <p:cNvPr id="17" name="正方形/長方形 16"/>
              <p:cNvSpPr/>
              <p:nvPr/>
            </p:nvSpPr>
            <p:spPr bwMode="auto">
              <a:xfrm>
                <a:off x="6300192" y="4299605"/>
                <a:ext cx="144016" cy="159996"/>
              </a:xfrm>
              <a:prstGeom prst="rect">
                <a:avLst/>
              </a:prstGeom>
              <a:solidFill>
                <a:schemeClr val="tx1"/>
              </a:solidFill>
              <a:ln w="9525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vert="horz" wrap="square" lIns="91440" tIns="45720" rIns="91440" bIns="45720" numCol="1" rtlCol="0" anchor="t" anchorCtr="0" compatLnSpc="1">
                <a:prstTxWarp prst="textNoShape">
                  <a:avLst/>
                </a:prstTxWarp>
              </a:bodyPr>
              <a:lstStyle/>
              <a:p>
                <a:pPr marL="0" marR="0" indent="0" algn="ctr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endParaRPr kumimoji="1" lang="ja-JP" altLang="en-US" sz="1800" b="1" i="0" u="none" strike="noStrike" cap="none" normalizeH="0" baseline="0" smtClean="0">
                  <a:ln>
                    <a:noFill/>
                  </a:ln>
                  <a:effectLst/>
                  <a:latin typeface="Arial" charset="0"/>
                  <a:ea typeface="ＭＳ Ｐゴシック" pitchFamily="50" charset="-128"/>
                </a:endParaRPr>
              </a:p>
            </p:txBody>
          </p:sp>
          <p:sp>
            <p:nvSpPr>
              <p:cNvPr id="18" name="正方形/長方形 17"/>
              <p:cNvSpPr/>
              <p:nvPr/>
            </p:nvSpPr>
            <p:spPr bwMode="auto">
              <a:xfrm>
                <a:off x="6300192" y="2877218"/>
                <a:ext cx="144016" cy="159996"/>
              </a:xfrm>
              <a:prstGeom prst="rect">
                <a:avLst/>
              </a:prstGeom>
              <a:solidFill>
                <a:schemeClr val="bg1"/>
              </a:solidFill>
              <a:ln w="9525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vert="horz" wrap="square" lIns="91440" tIns="45720" rIns="91440" bIns="45720" numCol="1" rtlCol="0" anchor="t" anchorCtr="0" compatLnSpc="1">
                <a:prstTxWarp prst="textNoShape">
                  <a:avLst/>
                </a:prstTxWarp>
              </a:bodyPr>
              <a:lstStyle/>
              <a:p>
                <a:pPr marL="0" marR="0" indent="0" algn="ctr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endParaRPr kumimoji="1" lang="ja-JP" altLang="en-US" sz="1800" b="1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charset="0"/>
                  <a:ea typeface="ＭＳ Ｐゴシック" pitchFamily="50" charset="-128"/>
                </a:endParaRPr>
              </a:p>
            </p:txBody>
          </p:sp>
          <p:sp>
            <p:nvSpPr>
              <p:cNvPr id="19" name="正方形/長方形 18"/>
              <p:cNvSpPr/>
              <p:nvPr/>
            </p:nvSpPr>
            <p:spPr bwMode="auto">
              <a:xfrm>
                <a:off x="6300192" y="3037214"/>
                <a:ext cx="144016" cy="159996"/>
              </a:xfrm>
              <a:prstGeom prst="rect">
                <a:avLst/>
              </a:prstGeom>
              <a:solidFill>
                <a:schemeClr val="bg1"/>
              </a:solidFill>
              <a:ln w="9525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vert="horz" wrap="square" lIns="91440" tIns="45720" rIns="91440" bIns="45720" numCol="1" rtlCol="0" anchor="t" anchorCtr="0" compatLnSpc="1">
                <a:prstTxWarp prst="textNoShape">
                  <a:avLst/>
                </a:prstTxWarp>
              </a:bodyPr>
              <a:lstStyle/>
              <a:p>
                <a:pPr marL="0" marR="0" indent="0" algn="ctr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endParaRPr kumimoji="1" lang="ja-JP" altLang="en-US" sz="1800" b="1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charset="0"/>
                  <a:ea typeface="ＭＳ Ｐゴシック" pitchFamily="50" charset="-128"/>
                </a:endParaRPr>
              </a:p>
            </p:txBody>
          </p:sp>
        </p:grpSp>
      </p:grpSp>
      <p:grpSp>
        <p:nvGrpSpPr>
          <p:cNvPr id="52" name="グループ化 51"/>
          <p:cNvGrpSpPr/>
          <p:nvPr/>
        </p:nvGrpSpPr>
        <p:grpSpPr>
          <a:xfrm>
            <a:off x="7709177" y="4708093"/>
            <a:ext cx="144016" cy="632388"/>
            <a:chOff x="6300192" y="3196996"/>
            <a:chExt cx="144016" cy="632388"/>
          </a:xfrm>
        </p:grpSpPr>
        <p:sp>
          <p:nvSpPr>
            <p:cNvPr id="53" name="正方形/長方形 52"/>
            <p:cNvSpPr/>
            <p:nvPr/>
          </p:nvSpPr>
          <p:spPr bwMode="auto">
            <a:xfrm>
              <a:off x="6300192" y="3196996"/>
              <a:ext cx="144016" cy="159996"/>
            </a:xfrm>
            <a:prstGeom prst="rect">
              <a:avLst/>
            </a:prstGeom>
            <a:solidFill>
              <a:schemeClr val="tx1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1" lang="ja-JP" altLang="en-US" sz="1800" b="1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  <a:ea typeface="ＭＳ Ｐゴシック" pitchFamily="50" charset="-128"/>
              </a:endParaRPr>
            </a:p>
          </p:txBody>
        </p:sp>
        <p:sp>
          <p:nvSpPr>
            <p:cNvPr id="54" name="正方形/長方形 53"/>
            <p:cNvSpPr/>
            <p:nvPr/>
          </p:nvSpPr>
          <p:spPr bwMode="auto">
            <a:xfrm>
              <a:off x="6300192" y="3356992"/>
              <a:ext cx="144016" cy="159996"/>
            </a:xfrm>
            <a:prstGeom prst="rect">
              <a:avLst/>
            </a:prstGeom>
            <a:solidFill>
              <a:schemeClr val="bg1">
                <a:lumMod val="75000"/>
              </a:schemeClr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1" lang="ja-JP" altLang="en-US" sz="1800" b="1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  <a:ea typeface="ＭＳ Ｐゴシック" pitchFamily="50" charset="-128"/>
              </a:endParaRPr>
            </a:p>
          </p:txBody>
        </p:sp>
        <p:sp>
          <p:nvSpPr>
            <p:cNvPr id="55" name="正方形/長方形 54"/>
            <p:cNvSpPr/>
            <p:nvPr/>
          </p:nvSpPr>
          <p:spPr bwMode="auto">
            <a:xfrm>
              <a:off x="6300192" y="3509392"/>
              <a:ext cx="144016" cy="159996"/>
            </a:xfrm>
            <a:prstGeom prst="rect">
              <a:avLst/>
            </a:prstGeom>
            <a:solidFill>
              <a:schemeClr val="tx1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1" lang="ja-JP" altLang="en-US" sz="1800" b="1" i="0" u="none" strike="noStrike" cap="none" normalizeH="0" baseline="0" smtClean="0">
                <a:ln>
                  <a:noFill/>
                </a:ln>
                <a:effectLst/>
                <a:latin typeface="Arial" charset="0"/>
                <a:ea typeface="ＭＳ Ｐゴシック" pitchFamily="50" charset="-128"/>
              </a:endParaRPr>
            </a:p>
          </p:txBody>
        </p:sp>
        <p:sp>
          <p:nvSpPr>
            <p:cNvPr id="56" name="正方形/長方形 55"/>
            <p:cNvSpPr/>
            <p:nvPr/>
          </p:nvSpPr>
          <p:spPr bwMode="auto">
            <a:xfrm>
              <a:off x="6300192" y="3669388"/>
              <a:ext cx="144016" cy="159996"/>
            </a:xfrm>
            <a:prstGeom prst="rect">
              <a:avLst/>
            </a:prstGeom>
            <a:solidFill>
              <a:schemeClr val="bg1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1" lang="ja-JP" altLang="en-US" sz="1800" b="1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  <a:ea typeface="ＭＳ Ｐゴシック" pitchFamily="50" charset="-128"/>
              </a:endParaRPr>
            </a:p>
          </p:txBody>
        </p:sp>
      </p:grpSp>
      <p:grpSp>
        <p:nvGrpSpPr>
          <p:cNvPr id="57" name="グループ化 56"/>
          <p:cNvGrpSpPr/>
          <p:nvPr/>
        </p:nvGrpSpPr>
        <p:grpSpPr>
          <a:xfrm>
            <a:off x="3989862" y="4106798"/>
            <a:ext cx="144016" cy="1582383"/>
            <a:chOff x="6300192" y="2877218"/>
            <a:chExt cx="144016" cy="1582383"/>
          </a:xfrm>
        </p:grpSpPr>
        <p:sp>
          <p:nvSpPr>
            <p:cNvPr id="58" name="正方形/長方形 57"/>
            <p:cNvSpPr/>
            <p:nvPr/>
          </p:nvSpPr>
          <p:spPr bwMode="auto">
            <a:xfrm>
              <a:off x="6300192" y="3196996"/>
              <a:ext cx="144016" cy="159996"/>
            </a:xfrm>
            <a:prstGeom prst="rect">
              <a:avLst/>
            </a:prstGeom>
            <a:solidFill>
              <a:schemeClr val="bg1">
                <a:lumMod val="65000"/>
              </a:schemeClr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1" lang="ja-JP" altLang="en-US" sz="1800" b="1" i="0" u="none" strike="noStrike" cap="none" normalizeH="0" baseline="0" smtClean="0">
                <a:ln>
                  <a:noFill/>
                </a:ln>
                <a:solidFill>
                  <a:schemeClr val="bg2"/>
                </a:solidFill>
                <a:effectLst/>
                <a:latin typeface="Arial" charset="0"/>
                <a:ea typeface="ＭＳ Ｐゴシック" pitchFamily="50" charset="-128"/>
              </a:endParaRPr>
            </a:p>
          </p:txBody>
        </p:sp>
        <p:sp>
          <p:nvSpPr>
            <p:cNvPr id="59" name="正方形/長方形 58"/>
            <p:cNvSpPr/>
            <p:nvPr/>
          </p:nvSpPr>
          <p:spPr bwMode="auto">
            <a:xfrm>
              <a:off x="6300192" y="3356992"/>
              <a:ext cx="144016" cy="159996"/>
            </a:xfrm>
            <a:prstGeom prst="rect">
              <a:avLst/>
            </a:prstGeom>
            <a:solidFill>
              <a:schemeClr val="bg1">
                <a:lumMod val="75000"/>
              </a:schemeClr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1" lang="ja-JP" altLang="en-US" sz="1800" b="1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  <a:ea typeface="ＭＳ Ｐゴシック" pitchFamily="50" charset="-128"/>
              </a:endParaRPr>
            </a:p>
          </p:txBody>
        </p:sp>
        <p:sp>
          <p:nvSpPr>
            <p:cNvPr id="60" name="正方形/長方形 59"/>
            <p:cNvSpPr/>
            <p:nvPr/>
          </p:nvSpPr>
          <p:spPr bwMode="auto">
            <a:xfrm>
              <a:off x="6300192" y="3509392"/>
              <a:ext cx="144016" cy="159996"/>
            </a:xfrm>
            <a:prstGeom prst="rect">
              <a:avLst/>
            </a:prstGeom>
            <a:solidFill>
              <a:schemeClr val="bg1">
                <a:lumMod val="65000"/>
              </a:schemeClr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1" lang="ja-JP" altLang="en-US" sz="1800" b="1" i="0" u="none" strike="noStrike" cap="none" normalizeH="0" baseline="0" smtClean="0">
                <a:ln>
                  <a:noFill/>
                </a:ln>
                <a:solidFill>
                  <a:schemeClr val="bg2"/>
                </a:solidFill>
                <a:effectLst/>
                <a:latin typeface="Arial" charset="0"/>
                <a:ea typeface="ＭＳ Ｐゴシック" pitchFamily="50" charset="-128"/>
              </a:endParaRPr>
            </a:p>
          </p:txBody>
        </p:sp>
        <p:sp>
          <p:nvSpPr>
            <p:cNvPr id="61" name="正方形/長方形 60"/>
            <p:cNvSpPr/>
            <p:nvPr/>
          </p:nvSpPr>
          <p:spPr bwMode="auto">
            <a:xfrm>
              <a:off x="6300192" y="3669388"/>
              <a:ext cx="144016" cy="159996"/>
            </a:xfrm>
            <a:prstGeom prst="rect">
              <a:avLst/>
            </a:prstGeom>
            <a:solidFill>
              <a:schemeClr val="bg1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1" lang="ja-JP" altLang="en-US" sz="1800" b="1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  <a:ea typeface="ＭＳ Ｐゴシック" pitchFamily="50" charset="-128"/>
              </a:endParaRPr>
            </a:p>
          </p:txBody>
        </p:sp>
        <p:sp>
          <p:nvSpPr>
            <p:cNvPr id="62" name="正方形/長方形 61"/>
            <p:cNvSpPr/>
            <p:nvPr/>
          </p:nvSpPr>
          <p:spPr bwMode="auto">
            <a:xfrm>
              <a:off x="6300192" y="3827213"/>
              <a:ext cx="144016" cy="159996"/>
            </a:xfrm>
            <a:prstGeom prst="rect">
              <a:avLst/>
            </a:prstGeom>
            <a:solidFill>
              <a:schemeClr val="bg1">
                <a:lumMod val="85000"/>
              </a:schemeClr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1" lang="ja-JP" altLang="en-US" sz="1800" b="1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  <a:ea typeface="ＭＳ Ｐゴシック" pitchFamily="50" charset="-128"/>
              </a:endParaRPr>
            </a:p>
          </p:txBody>
        </p:sp>
        <p:sp>
          <p:nvSpPr>
            <p:cNvPr id="63" name="正方形/長方形 62"/>
            <p:cNvSpPr/>
            <p:nvPr/>
          </p:nvSpPr>
          <p:spPr bwMode="auto">
            <a:xfrm>
              <a:off x="6300192" y="3987209"/>
              <a:ext cx="144016" cy="159996"/>
            </a:xfrm>
            <a:prstGeom prst="rect">
              <a:avLst/>
            </a:prstGeom>
            <a:solidFill>
              <a:schemeClr val="bg1">
                <a:lumMod val="85000"/>
              </a:schemeClr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1" lang="ja-JP" altLang="en-US" sz="1800" b="1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  <a:ea typeface="ＭＳ Ｐゴシック" pitchFamily="50" charset="-128"/>
              </a:endParaRPr>
            </a:p>
          </p:txBody>
        </p:sp>
        <p:sp>
          <p:nvSpPr>
            <p:cNvPr id="64" name="正方形/長方形 63"/>
            <p:cNvSpPr/>
            <p:nvPr/>
          </p:nvSpPr>
          <p:spPr bwMode="auto">
            <a:xfrm>
              <a:off x="6300192" y="4139609"/>
              <a:ext cx="144016" cy="159996"/>
            </a:xfrm>
            <a:prstGeom prst="rect">
              <a:avLst/>
            </a:prstGeom>
            <a:solidFill>
              <a:schemeClr val="bg1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1" lang="ja-JP" altLang="en-US" sz="1800" b="1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  <a:ea typeface="ＭＳ Ｐゴシック" pitchFamily="50" charset="-128"/>
              </a:endParaRPr>
            </a:p>
          </p:txBody>
        </p:sp>
        <p:sp>
          <p:nvSpPr>
            <p:cNvPr id="65" name="正方形/長方形 64"/>
            <p:cNvSpPr/>
            <p:nvPr/>
          </p:nvSpPr>
          <p:spPr bwMode="auto">
            <a:xfrm>
              <a:off x="6300192" y="4299605"/>
              <a:ext cx="144016" cy="159996"/>
            </a:xfrm>
            <a:prstGeom prst="rect">
              <a:avLst/>
            </a:prstGeom>
            <a:solidFill>
              <a:schemeClr val="bg1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1" lang="ja-JP" altLang="en-US" sz="1800" b="1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  <a:ea typeface="ＭＳ Ｐゴシック" pitchFamily="50" charset="-128"/>
              </a:endParaRPr>
            </a:p>
          </p:txBody>
        </p:sp>
        <p:sp>
          <p:nvSpPr>
            <p:cNvPr id="66" name="正方形/長方形 65"/>
            <p:cNvSpPr/>
            <p:nvPr/>
          </p:nvSpPr>
          <p:spPr bwMode="auto">
            <a:xfrm>
              <a:off x="6300192" y="2877218"/>
              <a:ext cx="144016" cy="159996"/>
            </a:xfrm>
            <a:prstGeom prst="rect">
              <a:avLst/>
            </a:prstGeom>
            <a:solidFill>
              <a:schemeClr val="bg1">
                <a:lumMod val="65000"/>
              </a:schemeClr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1" lang="ja-JP" altLang="en-US" sz="1800" b="1" i="0" u="none" strike="noStrike" cap="none" normalizeH="0" baseline="0" smtClean="0">
                <a:ln>
                  <a:noFill/>
                </a:ln>
                <a:solidFill>
                  <a:schemeClr val="bg2"/>
                </a:solidFill>
                <a:effectLst/>
                <a:latin typeface="Arial" charset="0"/>
                <a:ea typeface="ＭＳ Ｐゴシック" pitchFamily="50" charset="-128"/>
              </a:endParaRPr>
            </a:p>
          </p:txBody>
        </p:sp>
        <p:sp>
          <p:nvSpPr>
            <p:cNvPr id="67" name="正方形/長方形 66"/>
            <p:cNvSpPr/>
            <p:nvPr/>
          </p:nvSpPr>
          <p:spPr bwMode="auto">
            <a:xfrm>
              <a:off x="6300192" y="3037214"/>
              <a:ext cx="144016" cy="159996"/>
            </a:xfrm>
            <a:prstGeom prst="rect">
              <a:avLst/>
            </a:prstGeom>
            <a:solidFill>
              <a:schemeClr val="bg1">
                <a:lumMod val="75000"/>
              </a:schemeClr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1" lang="ja-JP" altLang="en-US" sz="1800" b="1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  <a:ea typeface="ＭＳ Ｐゴシック" pitchFamily="50" charset="-128"/>
              </a:endParaRPr>
            </a:p>
          </p:txBody>
        </p:sp>
      </p:grpSp>
      <mc:AlternateContent xmlns:mc="http://schemas.openxmlformats.org/markup-compatibility/2006" xmlns:a14="http://schemas.microsoft.com/office/drawing/2010/main">
        <mc:Choice Requires="a14">
          <p:sp>
            <p:nvSpPr>
              <p:cNvPr id="68" name="正方形/長方形 67"/>
              <p:cNvSpPr/>
              <p:nvPr/>
            </p:nvSpPr>
            <p:spPr>
              <a:xfrm>
                <a:off x="4493918" y="4628634"/>
                <a:ext cx="657551" cy="646331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altLang="ja-JP" sz="3600" b="0" i="1" smtClean="0">
                          <a:latin typeface="Cambria Math"/>
                        </a:rPr>
                        <m:t>=</m:t>
                      </m:r>
                    </m:oMath>
                  </m:oMathPara>
                </a14:m>
                <a:endParaRPr lang="ja-JP" altLang="en-US" sz="3600" dirty="0"/>
              </a:p>
            </p:txBody>
          </p:sp>
        </mc:Choice>
        <mc:Fallback xmlns="">
          <p:sp>
            <p:nvSpPr>
              <p:cNvPr id="68" name="正方形/長方形 67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493918" y="4628634"/>
                <a:ext cx="657551" cy="646331"/>
              </a:xfrm>
              <a:prstGeom prst="rect">
                <a:avLst/>
              </a:prstGeom>
              <a:blipFill rotWithShape="1">
                <a:blip r:embed="rId4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ja-JP" alt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69" name="正方形/長方形 68"/>
              <p:cNvSpPr/>
              <p:nvPr/>
            </p:nvSpPr>
            <p:spPr>
              <a:xfrm>
                <a:off x="5528031" y="3300065"/>
                <a:ext cx="1066831" cy="584775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altLang="ja-JP" sz="3200" i="1" smtClean="0">
                              <a:solidFill>
                                <a:srgbClr val="FF0000"/>
                              </a:solidFill>
                              <a:latin typeface="Cambria Math"/>
                            </a:rPr>
                          </m:ctrlPr>
                        </m:sSubPr>
                        <m:e>
                          <m:r>
                            <a:rPr lang="en-US" altLang="ja-JP" sz="3200" b="0" i="1">
                              <a:solidFill>
                                <a:srgbClr val="FF0000"/>
                              </a:solidFill>
                              <a:latin typeface="Cambria Math"/>
                            </a:rPr>
                            <m:t>𝐵</m:t>
                          </m:r>
                        </m:e>
                        <m:sub>
                          <m:r>
                            <a:rPr lang="en-US" altLang="ja-JP" sz="3200" b="0" i="1" smtClean="0">
                              <a:solidFill>
                                <a:srgbClr val="FF0000"/>
                              </a:solidFill>
                              <a:latin typeface="Cambria Math"/>
                            </a:rPr>
                            <m:t>𝑖𝑛𝑑</m:t>
                          </m:r>
                        </m:sub>
                      </m:sSub>
                    </m:oMath>
                  </m:oMathPara>
                </a14:m>
                <a:endParaRPr lang="ja-JP" altLang="en-US" sz="3200" dirty="0"/>
              </a:p>
            </p:txBody>
          </p:sp>
        </mc:Choice>
        <mc:Fallback xmlns="">
          <p:sp>
            <p:nvSpPr>
              <p:cNvPr id="69" name="正方形/長方形 68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528031" y="3300065"/>
                <a:ext cx="1066831" cy="584775"/>
              </a:xfrm>
              <a:prstGeom prst="rect">
                <a:avLst/>
              </a:prstGeom>
              <a:blipFill rotWithShape="1">
                <a:blip r:embed="rId5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ja-JP" alt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70" name="正方形/長方形 69"/>
              <p:cNvSpPr/>
              <p:nvPr/>
            </p:nvSpPr>
            <p:spPr>
              <a:xfrm>
                <a:off x="7555925" y="3300065"/>
                <a:ext cx="630301" cy="584775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altLang="ja-JP" sz="3200" b="1" i="1" smtClean="0">
                          <a:solidFill>
                            <a:srgbClr val="FF0000"/>
                          </a:solidFill>
                          <a:latin typeface="Cambria Math"/>
                        </a:rPr>
                        <m:t>𝒘</m:t>
                      </m:r>
                    </m:oMath>
                  </m:oMathPara>
                </a14:m>
                <a:endParaRPr lang="ja-JP" altLang="en-US" sz="3200" i="1" dirty="0"/>
              </a:p>
            </p:txBody>
          </p:sp>
        </mc:Choice>
        <mc:Fallback xmlns="">
          <p:sp>
            <p:nvSpPr>
              <p:cNvPr id="70" name="正方形/長方形 69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555925" y="3300065"/>
                <a:ext cx="630301" cy="584775"/>
              </a:xfrm>
              <a:prstGeom prst="rect">
                <a:avLst/>
              </a:prstGeom>
              <a:blipFill rotWithShape="1">
                <a:blip r:embed="rId6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ja-JP" alt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71" name="正方形/長方形 70"/>
              <p:cNvSpPr/>
              <p:nvPr/>
            </p:nvSpPr>
            <p:spPr>
              <a:xfrm>
                <a:off x="3626613" y="3300065"/>
                <a:ext cx="945387" cy="584775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altLang="ja-JP" sz="3200" i="1" smtClean="0">
                              <a:solidFill>
                                <a:srgbClr val="FF0000"/>
                              </a:solidFill>
                              <a:latin typeface="Cambria Math"/>
                            </a:rPr>
                          </m:ctrlPr>
                        </m:sSubPr>
                        <m:e>
                          <m:r>
                            <a:rPr lang="en-US" altLang="ja-JP" sz="3200" b="0" i="1">
                              <a:solidFill>
                                <a:srgbClr val="FF0000"/>
                              </a:solidFill>
                              <a:latin typeface="Cambria Math"/>
                            </a:rPr>
                            <m:t>𝑙</m:t>
                          </m:r>
                        </m:e>
                        <m:sub>
                          <m:r>
                            <a:rPr lang="en-US" altLang="ja-JP" sz="3200" b="0" i="1" smtClean="0">
                              <a:solidFill>
                                <a:srgbClr val="FF0000"/>
                              </a:solidFill>
                              <a:latin typeface="Cambria Math"/>
                            </a:rPr>
                            <m:t>𝑖𝑛</m:t>
                          </m:r>
                          <m:r>
                            <a:rPr lang="en-US" altLang="ja-JP" sz="3200" b="0" i="1">
                              <a:solidFill>
                                <a:srgbClr val="FF0000"/>
                              </a:solidFill>
                              <a:latin typeface="Cambria Math"/>
                            </a:rPr>
                            <m:t>𝑑</m:t>
                          </m:r>
                        </m:sub>
                      </m:sSub>
                    </m:oMath>
                  </m:oMathPara>
                </a14:m>
                <a:endParaRPr lang="ja-JP" altLang="en-US" sz="3200" dirty="0"/>
              </a:p>
            </p:txBody>
          </p:sp>
        </mc:Choice>
        <mc:Fallback xmlns="">
          <p:sp>
            <p:nvSpPr>
              <p:cNvPr id="71" name="正方形/長方形 70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626613" y="3300065"/>
                <a:ext cx="945387" cy="584775"/>
              </a:xfrm>
              <a:prstGeom prst="rect">
                <a:avLst/>
              </a:prstGeom>
              <a:blipFill rotWithShape="1">
                <a:blip r:embed="rId7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ja-JP" alt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72" name="正方形/長方形 71"/>
              <p:cNvSpPr/>
              <p:nvPr/>
            </p:nvSpPr>
            <p:spPr>
              <a:xfrm>
                <a:off x="7051011" y="3300065"/>
                <a:ext cx="497252" cy="584775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altLang="ja-JP" sz="3200" i="1">
                          <a:solidFill>
                            <a:srgbClr val="FF0000"/>
                          </a:solidFill>
                          <a:latin typeface="Cambria Math"/>
                        </a:rPr>
                        <m:t>∗</m:t>
                      </m:r>
                    </m:oMath>
                  </m:oMathPara>
                </a14:m>
                <a:endParaRPr lang="ja-JP" altLang="en-US" sz="3200" dirty="0"/>
              </a:p>
            </p:txBody>
          </p:sp>
        </mc:Choice>
        <mc:Fallback xmlns="">
          <p:sp>
            <p:nvSpPr>
              <p:cNvPr id="72" name="正方形/長方形 71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051011" y="3300065"/>
                <a:ext cx="497252" cy="584775"/>
              </a:xfrm>
              <a:prstGeom prst="rect">
                <a:avLst/>
              </a:prstGeom>
              <a:blipFill rotWithShape="1">
                <a:blip r:embed="rId8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ja-JP" altLang="en-US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178178" name="Picture 2"/>
          <p:cNvPicPr>
            <a:picLocks noChangeAspect="1" noChangeArrowheads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27584" y="3603857"/>
            <a:ext cx="2315505" cy="230558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65288676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611560" y="260648"/>
            <a:ext cx="7776864" cy="792088"/>
          </a:xfrm>
        </p:spPr>
        <p:txBody>
          <a:bodyPr/>
          <a:lstStyle/>
          <a:p>
            <a:r>
              <a:rPr lang="en-US" altLang="ja-JP" dirty="0"/>
              <a:t>Appendix A</a:t>
            </a:r>
            <a:r>
              <a:rPr lang="en-US" altLang="ja-JP" dirty="0" smtClean="0"/>
              <a:t>. </a:t>
            </a:r>
            <a:r>
              <a:rPr lang="ja-JP" altLang="en-US" dirty="0" smtClean="0"/>
              <a:t>ランタイム</a:t>
            </a:r>
            <a:r>
              <a:rPr lang="en-US" altLang="ja-JP" dirty="0" smtClean="0"/>
              <a:t>: </a:t>
            </a:r>
            <a:r>
              <a:rPr lang="ja-JP" altLang="en-US" dirty="0" smtClean="0"/>
              <a:t>最終パス</a:t>
            </a:r>
            <a:endParaRPr kumimoji="1" lang="ja-JP" altLang="en-US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コンテンツ プレースホルダー 2"/>
              <p:cNvSpPr>
                <a:spLocks noGrp="1"/>
              </p:cNvSpPr>
              <p:nvPr>
                <p:ph idx="1"/>
              </p:nvPr>
            </p:nvSpPr>
            <p:spPr/>
            <p:txBody>
              <a:bodyPr/>
              <a:lstStyle/>
              <a:p>
                <a14:m>
                  <m:oMath xmlns:m="http://schemas.openxmlformats.org/officeDocument/2006/math">
                    <m:sSub>
                      <m:sSubPr>
                        <m:ctrlPr>
                          <a:rPr lang="en-US" altLang="ja-JP" i="1">
                            <a:solidFill>
                              <a:srgbClr val="FF0000"/>
                            </a:solidFill>
                            <a:latin typeface="Cambria Math"/>
                          </a:rPr>
                        </m:ctrlPr>
                      </m:sSubPr>
                      <m:e>
                        <m:r>
                          <a:rPr lang="en-US" altLang="ja-JP" i="1">
                            <a:solidFill>
                              <a:srgbClr val="FF0000"/>
                            </a:solidFill>
                            <a:latin typeface="Cambria Math"/>
                          </a:rPr>
                          <m:t>𝑙</m:t>
                        </m:r>
                      </m:e>
                      <m:sub>
                        <m:r>
                          <a:rPr lang="en-US" altLang="ja-JP" i="1">
                            <a:solidFill>
                              <a:srgbClr val="FF0000"/>
                            </a:solidFill>
                            <a:latin typeface="Cambria Math"/>
                          </a:rPr>
                          <m:t>𝑖𝑛𝑑</m:t>
                        </m:r>
                      </m:sub>
                    </m:sSub>
                  </m:oMath>
                </a14:m>
                <a:r>
                  <a:rPr kumimoji="1" lang="ja-JP" altLang="en-US" dirty="0" smtClean="0"/>
                  <a:t>を頂点カラーとして入力として、ピクセル単位の直接光のシェーディングと合成して最終結果を得る</a:t>
                </a:r>
                <a:endParaRPr kumimoji="1" lang="en-US" altLang="ja-JP" dirty="0" smtClean="0"/>
              </a:p>
            </p:txBody>
          </p:sp>
        </mc:Choice>
        <mc:Fallback xmlns="">
          <p:sp>
            <p:nvSpPr>
              <p:cNvPr id="3" name="コンテンツ プレースホルダー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blipFill rotWithShape="1">
                <a:blip r:embed="rId2"/>
                <a:stretch>
                  <a:fillRect t="-1788" r="-1269"/>
                </a:stretch>
              </a:blipFill>
            </p:spPr>
            <p:txBody>
              <a:bodyPr/>
              <a:lstStyle/>
              <a:p>
                <a:r>
                  <a:rPr lang="ja-JP" alt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9" name="正方形/長方形 18"/>
              <p:cNvSpPr/>
              <p:nvPr/>
            </p:nvSpPr>
            <p:spPr>
              <a:xfrm>
                <a:off x="3203848" y="4933761"/>
                <a:ext cx="657551" cy="646331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altLang="ja-JP" sz="3600" b="0" i="1" smtClean="0">
                          <a:latin typeface="Cambria Math"/>
                        </a:rPr>
                        <m:t>=</m:t>
                      </m:r>
                    </m:oMath>
                  </m:oMathPara>
                </a14:m>
                <a:endParaRPr lang="ja-JP" altLang="en-US" sz="3600" dirty="0"/>
              </a:p>
            </p:txBody>
          </p:sp>
        </mc:Choice>
        <mc:Fallback xmlns="">
          <p:sp>
            <p:nvSpPr>
              <p:cNvPr id="19" name="正方形/長方形 18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203848" y="4933761"/>
                <a:ext cx="657551" cy="646331"/>
              </a:xfrm>
              <a:prstGeom prst="rect">
                <a:avLst/>
              </a:prstGeom>
              <a:blipFill rotWithShape="1">
                <a:blip r:embed="rId3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ja-JP" alt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1" name="正方形/長方形 20"/>
              <p:cNvSpPr/>
              <p:nvPr/>
            </p:nvSpPr>
            <p:spPr>
              <a:xfrm>
                <a:off x="6158730" y="4933760"/>
                <a:ext cx="774571" cy="646331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ja-JP" altLang="en-US" sz="3600" b="0" i="1">
                          <a:latin typeface="Cambria Math"/>
                        </a:rPr>
                        <m:t>＋</m:t>
                      </m:r>
                    </m:oMath>
                  </m:oMathPara>
                </a14:m>
                <a:endParaRPr lang="ja-JP" altLang="en-US" sz="3600" dirty="0"/>
              </a:p>
            </p:txBody>
          </p:sp>
        </mc:Choice>
        <mc:Fallback xmlns="">
          <p:sp>
            <p:nvSpPr>
              <p:cNvPr id="21" name="正方形/長方形 20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158730" y="4933760"/>
                <a:ext cx="774571" cy="646331"/>
              </a:xfrm>
              <a:prstGeom prst="rect">
                <a:avLst/>
              </a:prstGeom>
              <a:blipFill rotWithShape="1">
                <a:blip r:embed="rId4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ja-JP" altLang="en-US">
                    <a:noFill/>
                  </a:rPr>
                  <a:t> </a:t>
                </a:r>
              </a:p>
            </p:txBody>
          </p:sp>
        </mc:Fallback>
      </mc:AlternateContent>
      <p:grpSp>
        <p:nvGrpSpPr>
          <p:cNvPr id="7" name="グループ化 6"/>
          <p:cNvGrpSpPr/>
          <p:nvPr/>
        </p:nvGrpSpPr>
        <p:grpSpPr>
          <a:xfrm>
            <a:off x="7812359" y="2573616"/>
            <a:ext cx="144016" cy="1582383"/>
            <a:chOff x="6300192" y="2877218"/>
            <a:chExt cx="144016" cy="1582383"/>
          </a:xfrm>
        </p:grpSpPr>
        <p:sp>
          <p:nvSpPr>
            <p:cNvPr id="8" name="正方形/長方形 7"/>
            <p:cNvSpPr/>
            <p:nvPr/>
          </p:nvSpPr>
          <p:spPr bwMode="auto">
            <a:xfrm>
              <a:off x="6300192" y="3196996"/>
              <a:ext cx="144016" cy="159996"/>
            </a:xfrm>
            <a:prstGeom prst="rect">
              <a:avLst/>
            </a:prstGeom>
            <a:solidFill>
              <a:schemeClr val="bg1">
                <a:lumMod val="65000"/>
              </a:schemeClr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1" lang="ja-JP" altLang="en-US" sz="1800" b="1" i="0" u="none" strike="noStrike" cap="none" normalizeH="0" baseline="0" smtClean="0">
                <a:ln>
                  <a:noFill/>
                </a:ln>
                <a:solidFill>
                  <a:schemeClr val="bg2"/>
                </a:solidFill>
                <a:effectLst/>
                <a:latin typeface="Arial" charset="0"/>
                <a:ea typeface="ＭＳ Ｐゴシック" pitchFamily="50" charset="-128"/>
              </a:endParaRPr>
            </a:p>
          </p:txBody>
        </p:sp>
        <p:sp>
          <p:nvSpPr>
            <p:cNvPr id="9" name="正方形/長方形 8"/>
            <p:cNvSpPr/>
            <p:nvPr/>
          </p:nvSpPr>
          <p:spPr bwMode="auto">
            <a:xfrm>
              <a:off x="6300192" y="3356992"/>
              <a:ext cx="144016" cy="159996"/>
            </a:xfrm>
            <a:prstGeom prst="rect">
              <a:avLst/>
            </a:prstGeom>
            <a:solidFill>
              <a:schemeClr val="bg1">
                <a:lumMod val="75000"/>
              </a:schemeClr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1" lang="ja-JP" altLang="en-US" sz="1800" b="1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  <a:ea typeface="ＭＳ Ｐゴシック" pitchFamily="50" charset="-128"/>
              </a:endParaRPr>
            </a:p>
          </p:txBody>
        </p:sp>
        <p:sp>
          <p:nvSpPr>
            <p:cNvPr id="10" name="正方形/長方形 9"/>
            <p:cNvSpPr/>
            <p:nvPr/>
          </p:nvSpPr>
          <p:spPr bwMode="auto">
            <a:xfrm>
              <a:off x="6300192" y="3509392"/>
              <a:ext cx="144016" cy="159996"/>
            </a:xfrm>
            <a:prstGeom prst="rect">
              <a:avLst/>
            </a:prstGeom>
            <a:solidFill>
              <a:schemeClr val="bg1">
                <a:lumMod val="65000"/>
              </a:schemeClr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1" lang="ja-JP" altLang="en-US" sz="1800" b="1" i="0" u="none" strike="noStrike" cap="none" normalizeH="0" baseline="0" smtClean="0">
                <a:ln>
                  <a:noFill/>
                </a:ln>
                <a:solidFill>
                  <a:schemeClr val="bg2"/>
                </a:solidFill>
                <a:effectLst/>
                <a:latin typeface="Arial" charset="0"/>
                <a:ea typeface="ＭＳ Ｐゴシック" pitchFamily="50" charset="-128"/>
              </a:endParaRPr>
            </a:p>
          </p:txBody>
        </p:sp>
        <p:sp>
          <p:nvSpPr>
            <p:cNvPr id="11" name="正方形/長方形 10"/>
            <p:cNvSpPr/>
            <p:nvPr/>
          </p:nvSpPr>
          <p:spPr bwMode="auto">
            <a:xfrm>
              <a:off x="6300192" y="3669388"/>
              <a:ext cx="144016" cy="159996"/>
            </a:xfrm>
            <a:prstGeom prst="rect">
              <a:avLst/>
            </a:prstGeom>
            <a:solidFill>
              <a:schemeClr val="bg1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1" lang="ja-JP" altLang="en-US" sz="1800" b="1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  <a:ea typeface="ＭＳ Ｐゴシック" pitchFamily="50" charset="-128"/>
              </a:endParaRPr>
            </a:p>
          </p:txBody>
        </p:sp>
        <p:sp>
          <p:nvSpPr>
            <p:cNvPr id="12" name="正方形/長方形 11"/>
            <p:cNvSpPr/>
            <p:nvPr/>
          </p:nvSpPr>
          <p:spPr bwMode="auto">
            <a:xfrm>
              <a:off x="6300192" y="3827213"/>
              <a:ext cx="144016" cy="159996"/>
            </a:xfrm>
            <a:prstGeom prst="rect">
              <a:avLst/>
            </a:prstGeom>
            <a:solidFill>
              <a:schemeClr val="bg1">
                <a:lumMod val="85000"/>
              </a:schemeClr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1" lang="ja-JP" altLang="en-US" sz="1800" b="1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  <a:ea typeface="ＭＳ Ｐゴシック" pitchFamily="50" charset="-128"/>
              </a:endParaRPr>
            </a:p>
          </p:txBody>
        </p:sp>
        <p:sp>
          <p:nvSpPr>
            <p:cNvPr id="13" name="正方形/長方形 12"/>
            <p:cNvSpPr/>
            <p:nvPr/>
          </p:nvSpPr>
          <p:spPr bwMode="auto">
            <a:xfrm>
              <a:off x="6300192" y="3987209"/>
              <a:ext cx="144016" cy="159996"/>
            </a:xfrm>
            <a:prstGeom prst="rect">
              <a:avLst/>
            </a:prstGeom>
            <a:solidFill>
              <a:schemeClr val="bg1">
                <a:lumMod val="85000"/>
              </a:schemeClr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1" lang="ja-JP" altLang="en-US" sz="1800" b="1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  <a:ea typeface="ＭＳ Ｐゴシック" pitchFamily="50" charset="-128"/>
              </a:endParaRPr>
            </a:p>
          </p:txBody>
        </p:sp>
        <p:sp>
          <p:nvSpPr>
            <p:cNvPr id="14" name="正方形/長方形 13"/>
            <p:cNvSpPr/>
            <p:nvPr/>
          </p:nvSpPr>
          <p:spPr bwMode="auto">
            <a:xfrm>
              <a:off x="6300192" y="4139609"/>
              <a:ext cx="144016" cy="159996"/>
            </a:xfrm>
            <a:prstGeom prst="rect">
              <a:avLst/>
            </a:prstGeom>
            <a:solidFill>
              <a:schemeClr val="bg1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1" lang="ja-JP" altLang="en-US" sz="1800" b="1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  <a:ea typeface="ＭＳ Ｐゴシック" pitchFamily="50" charset="-128"/>
              </a:endParaRPr>
            </a:p>
          </p:txBody>
        </p:sp>
        <p:sp>
          <p:nvSpPr>
            <p:cNvPr id="15" name="正方形/長方形 14"/>
            <p:cNvSpPr/>
            <p:nvPr/>
          </p:nvSpPr>
          <p:spPr bwMode="auto">
            <a:xfrm>
              <a:off x="6300192" y="4299605"/>
              <a:ext cx="144016" cy="159996"/>
            </a:xfrm>
            <a:prstGeom prst="rect">
              <a:avLst/>
            </a:prstGeom>
            <a:solidFill>
              <a:schemeClr val="bg1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1" lang="ja-JP" altLang="en-US" sz="1800" b="1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  <a:ea typeface="ＭＳ Ｐゴシック" pitchFamily="50" charset="-128"/>
              </a:endParaRPr>
            </a:p>
          </p:txBody>
        </p:sp>
        <p:sp>
          <p:nvSpPr>
            <p:cNvPr id="16" name="正方形/長方形 15"/>
            <p:cNvSpPr/>
            <p:nvPr/>
          </p:nvSpPr>
          <p:spPr bwMode="auto">
            <a:xfrm>
              <a:off x="6300192" y="2877218"/>
              <a:ext cx="144016" cy="159996"/>
            </a:xfrm>
            <a:prstGeom prst="rect">
              <a:avLst/>
            </a:prstGeom>
            <a:solidFill>
              <a:schemeClr val="bg1">
                <a:lumMod val="65000"/>
              </a:schemeClr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1" lang="ja-JP" altLang="en-US" sz="1800" b="1" i="0" u="none" strike="noStrike" cap="none" normalizeH="0" baseline="0" smtClean="0">
                <a:ln>
                  <a:noFill/>
                </a:ln>
                <a:solidFill>
                  <a:schemeClr val="bg2"/>
                </a:solidFill>
                <a:effectLst/>
                <a:latin typeface="Arial" charset="0"/>
                <a:ea typeface="ＭＳ Ｐゴシック" pitchFamily="50" charset="-128"/>
              </a:endParaRPr>
            </a:p>
          </p:txBody>
        </p:sp>
        <p:sp>
          <p:nvSpPr>
            <p:cNvPr id="17" name="正方形/長方形 16"/>
            <p:cNvSpPr/>
            <p:nvPr/>
          </p:nvSpPr>
          <p:spPr bwMode="auto">
            <a:xfrm>
              <a:off x="6300192" y="3037214"/>
              <a:ext cx="144016" cy="159996"/>
            </a:xfrm>
            <a:prstGeom prst="rect">
              <a:avLst/>
            </a:prstGeom>
            <a:solidFill>
              <a:schemeClr val="bg1">
                <a:lumMod val="75000"/>
              </a:schemeClr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1" lang="ja-JP" altLang="en-US" sz="1800" b="1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  <a:ea typeface="ＭＳ Ｐゴシック" pitchFamily="50" charset="-128"/>
              </a:endParaRPr>
            </a:p>
          </p:txBody>
        </p:sp>
      </p:grpSp>
      <p:pic>
        <p:nvPicPr>
          <p:cNvPr id="176132" name="Picture 4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933326" y="4467635"/>
            <a:ext cx="1902081" cy="189729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76133" name="Picture 5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23928" y="4452617"/>
            <a:ext cx="1966367" cy="19273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76134" name="Picture 6"/>
          <p:cNvPicPr>
            <a:picLocks noChangeAspect="1" noChangeArrowheads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7544" y="3843603"/>
            <a:ext cx="2556089" cy="250541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62452481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ja-JP" sz="2800" dirty="0"/>
              <a:t>Appendix A</a:t>
            </a:r>
            <a:r>
              <a:rPr lang="en-US" altLang="ja-JP" sz="2800" dirty="0" smtClean="0"/>
              <a:t>. </a:t>
            </a:r>
            <a:r>
              <a:rPr lang="ja-JP" altLang="en-US" sz="2800" dirty="0" smtClean="0"/>
              <a:t>ランタイム</a:t>
            </a:r>
            <a:r>
              <a:rPr lang="en-US" altLang="ja-JP" sz="2800" dirty="0" smtClean="0"/>
              <a:t>: Light Probe(1)</a:t>
            </a:r>
            <a:endParaRPr kumimoji="1" lang="ja-JP" altLang="en-US" sz="2800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コンテンツ プレースホルダー 2"/>
              <p:cNvSpPr>
                <a:spLocks noGrp="1"/>
              </p:cNvSpPr>
              <p:nvPr>
                <p:ph idx="1"/>
              </p:nvPr>
            </p:nvSpPr>
            <p:spPr/>
            <p:txBody>
              <a:bodyPr/>
              <a:lstStyle/>
              <a:p>
                <a:r>
                  <a:rPr lang="en-US" altLang="ja-JP" dirty="0" smtClean="0"/>
                  <a:t>Compute </a:t>
                </a:r>
                <a:r>
                  <a:rPr lang="en-US" altLang="ja-JP" dirty="0" err="1" smtClean="0"/>
                  <a:t>Shader</a:t>
                </a:r>
                <a:r>
                  <a:rPr lang="ja-JP" altLang="en-US" dirty="0" smtClean="0"/>
                  <a:t>で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altLang="ja-JP" sz="2800" i="1">
                            <a:latin typeface="Cambria Math"/>
                          </a:rPr>
                        </m:ctrlPr>
                      </m:sSubPr>
                      <m:e>
                        <m:r>
                          <a:rPr lang="en-US" altLang="ja-JP" sz="2800" i="1">
                            <a:latin typeface="Cambria Math"/>
                          </a:rPr>
                          <m:t>𝑈</m:t>
                        </m:r>
                      </m:e>
                      <m:sub>
                        <m:r>
                          <a:rPr lang="en-US" altLang="ja-JP" sz="2800" i="1">
                            <a:latin typeface="Cambria Math"/>
                          </a:rPr>
                          <m:t>𝑣𝑜𝑙</m:t>
                        </m:r>
                      </m:sub>
                    </m:sSub>
                    <m:r>
                      <a:rPr lang="en-US" altLang="ja-JP" sz="2800" b="0" i="1" smtClean="0">
                        <a:latin typeface="Cambria Math"/>
                      </a:rPr>
                      <m:t>∗</m:t>
                    </m:r>
                    <m:r>
                      <a:rPr lang="en-US" altLang="ja-JP" sz="2800" b="1" i="1" smtClean="0">
                        <a:latin typeface="Cambria Math"/>
                      </a:rPr>
                      <m:t>𝒘</m:t>
                    </m:r>
                  </m:oMath>
                </a14:m>
                <a:r>
                  <a:rPr lang="ja-JP" altLang="en-US" dirty="0" smtClean="0"/>
                  <a:t>を計算</a:t>
                </a:r>
                <a:endParaRPr lang="en-US" altLang="ja-JP" dirty="0" smtClean="0"/>
              </a:p>
              <a:p>
                <a:pPr lvl="1"/>
                <a14:m>
                  <m:oMath xmlns:m="http://schemas.openxmlformats.org/officeDocument/2006/math">
                    <m:sSub>
                      <m:sSubPr>
                        <m:ctrlPr>
                          <a:rPr lang="en-US" altLang="ja-JP" i="1">
                            <a:latin typeface="Cambria Math"/>
                          </a:rPr>
                        </m:ctrlPr>
                      </m:sSubPr>
                      <m:e>
                        <m:r>
                          <a:rPr lang="en-US" altLang="ja-JP" i="1">
                            <a:latin typeface="Cambria Math"/>
                          </a:rPr>
                          <m:t>𝑈</m:t>
                        </m:r>
                      </m:e>
                      <m:sub>
                        <m:r>
                          <a:rPr lang="en-US" altLang="ja-JP" i="1">
                            <a:latin typeface="Cambria Math"/>
                          </a:rPr>
                          <m:t>𝑣𝑜𝑙</m:t>
                        </m:r>
                      </m:sub>
                    </m:sSub>
                    <m:r>
                      <a:rPr lang="en-US" altLang="ja-JP" i="1">
                        <a:latin typeface="Cambria Math"/>
                      </a:rPr>
                      <m:t> </m:t>
                    </m:r>
                  </m:oMath>
                </a14:m>
                <a:r>
                  <a:rPr lang="ja-JP" altLang="en-US" dirty="0" smtClean="0"/>
                  <a:t>は縦長</a:t>
                </a:r>
                <a:r>
                  <a:rPr lang="en-US" altLang="ja-JP" dirty="0" smtClean="0"/>
                  <a:t>(</a:t>
                </a:r>
                <a:r>
                  <a:rPr lang="ja-JP" altLang="en-US" dirty="0" smtClean="0"/>
                  <a:t>行</a:t>
                </a:r>
                <a:r>
                  <a:rPr lang="en-US" altLang="ja-JP" dirty="0" smtClean="0"/>
                  <a:t>:</a:t>
                </a:r>
                <a:r>
                  <a:rPr lang="ja-JP" altLang="en-US" dirty="0" smtClean="0"/>
                  <a:t>頂点数</a:t>
                </a:r>
                <a:r>
                  <a:rPr lang="en-US" altLang="ja-JP" dirty="0" smtClean="0"/>
                  <a:t>×SH</a:t>
                </a:r>
                <a:r>
                  <a:rPr lang="ja-JP" altLang="en-US" dirty="0" smtClean="0"/>
                  <a:t>係数の数</a:t>
                </a:r>
                <a:r>
                  <a:rPr lang="en-US" altLang="ja-JP" dirty="0" smtClean="0"/>
                  <a:t>, </a:t>
                </a:r>
                <a:r>
                  <a:rPr lang="ja-JP" altLang="en-US" dirty="0" smtClean="0"/>
                  <a:t>列</a:t>
                </a:r>
                <a:r>
                  <a:rPr lang="en-US" altLang="ja-JP" dirty="0" smtClean="0"/>
                  <a:t>:~100</a:t>
                </a:r>
                <a:r>
                  <a:rPr lang="ja-JP" altLang="en-US" dirty="0" smtClean="0"/>
                  <a:t>程度</a:t>
                </a:r>
                <a:r>
                  <a:rPr lang="en-US" altLang="ja-JP" dirty="0" smtClean="0"/>
                  <a:t>)</a:t>
                </a:r>
              </a:p>
            </p:txBody>
          </p:sp>
        </mc:Choice>
        <mc:Fallback xmlns="">
          <p:sp>
            <p:nvSpPr>
              <p:cNvPr id="3" name="コンテンツ プレースホルダー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blipFill rotWithShape="1">
                <a:blip r:embed="rId2"/>
                <a:stretch>
                  <a:fillRect l="-1481" t="-1907"/>
                </a:stretch>
              </a:blipFill>
            </p:spPr>
            <p:txBody>
              <a:bodyPr/>
              <a:lstStyle/>
              <a:p>
                <a:r>
                  <a:rPr lang="ja-JP" alt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" name="大かっこ 3"/>
          <p:cNvSpPr/>
          <p:nvPr/>
        </p:nvSpPr>
        <p:spPr bwMode="auto">
          <a:xfrm rot="16200000">
            <a:off x="3938046" y="4148008"/>
            <a:ext cx="1831825" cy="1440160"/>
          </a:xfrm>
          <a:prstGeom prst="bracketPair">
            <a:avLst>
              <a:gd name="adj" fmla="val 9057"/>
            </a:avLst>
          </a:prstGeom>
          <a:solidFill>
            <a:srgbClr val="66FF66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1" lang="ja-JP" altLang="en-US" sz="1800" b="1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charset="0"/>
              <a:ea typeface="ＭＳ Ｐゴシック" pitchFamily="50" charset="-128"/>
            </a:endParaRPr>
          </a:p>
        </p:txBody>
      </p:sp>
      <p:grpSp>
        <p:nvGrpSpPr>
          <p:cNvPr id="5" name="グループ化 4"/>
          <p:cNvGrpSpPr/>
          <p:nvPr/>
        </p:nvGrpSpPr>
        <p:grpSpPr>
          <a:xfrm>
            <a:off x="4316936" y="4054884"/>
            <a:ext cx="1085618" cy="1592463"/>
            <a:chOff x="3414374" y="4523322"/>
            <a:chExt cx="1085618" cy="1592463"/>
          </a:xfrm>
        </p:grpSpPr>
        <p:grpSp>
          <p:nvGrpSpPr>
            <p:cNvPr id="6" name="グループ化 5"/>
            <p:cNvGrpSpPr/>
            <p:nvPr/>
          </p:nvGrpSpPr>
          <p:grpSpPr>
            <a:xfrm>
              <a:off x="3414374" y="4523322"/>
              <a:ext cx="144016" cy="1582383"/>
              <a:chOff x="6300192" y="2877218"/>
              <a:chExt cx="144016" cy="1582383"/>
            </a:xfrm>
          </p:grpSpPr>
          <p:sp>
            <p:nvSpPr>
              <p:cNvPr id="40" name="正方形/長方形 39"/>
              <p:cNvSpPr/>
              <p:nvPr/>
            </p:nvSpPr>
            <p:spPr bwMode="auto">
              <a:xfrm>
                <a:off x="6300192" y="3196996"/>
                <a:ext cx="144016" cy="159996"/>
              </a:xfrm>
              <a:prstGeom prst="rect">
                <a:avLst/>
              </a:prstGeom>
              <a:solidFill>
                <a:schemeClr val="tx1">
                  <a:lumMod val="50000"/>
                  <a:lumOff val="50000"/>
                </a:schemeClr>
              </a:solidFill>
              <a:ln w="9525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vert="horz" wrap="square" lIns="91440" tIns="45720" rIns="91440" bIns="45720" numCol="1" rtlCol="0" anchor="t" anchorCtr="0" compatLnSpc="1">
                <a:prstTxWarp prst="textNoShape">
                  <a:avLst/>
                </a:prstTxWarp>
              </a:bodyPr>
              <a:lstStyle/>
              <a:p>
                <a:pPr marL="0" marR="0" indent="0" algn="ctr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endParaRPr kumimoji="1" lang="ja-JP" altLang="en-US" sz="1800" b="1" i="0" u="none" strike="noStrike" cap="none" normalizeH="0" baseline="0" smtClean="0">
                  <a:ln>
                    <a:noFill/>
                  </a:ln>
                  <a:solidFill>
                    <a:schemeClr val="bg2"/>
                  </a:solidFill>
                  <a:effectLst/>
                  <a:latin typeface="Arial" charset="0"/>
                  <a:ea typeface="ＭＳ Ｐゴシック" pitchFamily="50" charset="-128"/>
                </a:endParaRPr>
              </a:p>
            </p:txBody>
          </p:sp>
          <p:sp>
            <p:nvSpPr>
              <p:cNvPr id="41" name="正方形/長方形 40"/>
              <p:cNvSpPr/>
              <p:nvPr/>
            </p:nvSpPr>
            <p:spPr bwMode="auto">
              <a:xfrm>
                <a:off x="6300192" y="3356992"/>
                <a:ext cx="144016" cy="159996"/>
              </a:xfrm>
              <a:prstGeom prst="rect">
                <a:avLst/>
              </a:prstGeom>
              <a:solidFill>
                <a:schemeClr val="bg1">
                  <a:lumMod val="85000"/>
                </a:schemeClr>
              </a:solidFill>
              <a:ln w="9525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vert="horz" wrap="square" lIns="91440" tIns="45720" rIns="91440" bIns="45720" numCol="1" rtlCol="0" anchor="t" anchorCtr="0" compatLnSpc="1">
                <a:prstTxWarp prst="textNoShape">
                  <a:avLst/>
                </a:prstTxWarp>
              </a:bodyPr>
              <a:lstStyle/>
              <a:p>
                <a:pPr marL="0" marR="0" indent="0" algn="ctr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endParaRPr kumimoji="1" lang="ja-JP" altLang="en-US" sz="1800" b="1" i="0" u="none" strike="noStrike" cap="none" normalizeH="0" baseline="0" smtClean="0">
                  <a:ln>
                    <a:noFill/>
                  </a:ln>
                  <a:solidFill>
                    <a:schemeClr val="bg2"/>
                  </a:solidFill>
                  <a:effectLst/>
                  <a:latin typeface="Arial" charset="0"/>
                  <a:ea typeface="ＭＳ Ｐゴシック" pitchFamily="50" charset="-128"/>
                </a:endParaRPr>
              </a:p>
            </p:txBody>
          </p:sp>
          <p:sp>
            <p:nvSpPr>
              <p:cNvPr id="42" name="正方形/長方形 41"/>
              <p:cNvSpPr/>
              <p:nvPr/>
            </p:nvSpPr>
            <p:spPr bwMode="auto">
              <a:xfrm>
                <a:off x="6300192" y="3509392"/>
                <a:ext cx="144016" cy="159996"/>
              </a:xfrm>
              <a:prstGeom prst="rect">
                <a:avLst/>
              </a:prstGeom>
              <a:solidFill>
                <a:schemeClr val="bg1">
                  <a:lumMod val="85000"/>
                </a:schemeClr>
              </a:solidFill>
              <a:ln w="9525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vert="horz" wrap="square" lIns="91440" tIns="45720" rIns="91440" bIns="45720" numCol="1" rtlCol="0" anchor="t" anchorCtr="0" compatLnSpc="1">
                <a:prstTxWarp prst="textNoShape">
                  <a:avLst/>
                </a:prstTxWarp>
              </a:bodyPr>
              <a:lstStyle/>
              <a:p>
                <a:pPr marL="0" marR="0" indent="0" algn="ctr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endParaRPr kumimoji="1" lang="ja-JP" altLang="en-US" sz="1800" b="1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charset="0"/>
                  <a:ea typeface="ＭＳ Ｐゴシック" pitchFamily="50" charset="-128"/>
                </a:endParaRPr>
              </a:p>
            </p:txBody>
          </p:sp>
          <p:sp>
            <p:nvSpPr>
              <p:cNvPr id="43" name="正方形/長方形 42"/>
              <p:cNvSpPr/>
              <p:nvPr/>
            </p:nvSpPr>
            <p:spPr bwMode="auto">
              <a:xfrm>
                <a:off x="6300192" y="3669388"/>
                <a:ext cx="144016" cy="159996"/>
              </a:xfrm>
              <a:prstGeom prst="rect">
                <a:avLst/>
              </a:prstGeom>
              <a:solidFill>
                <a:schemeClr val="bg1">
                  <a:lumMod val="85000"/>
                </a:schemeClr>
              </a:solidFill>
              <a:ln w="9525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vert="horz" wrap="square" lIns="91440" tIns="45720" rIns="91440" bIns="45720" numCol="1" rtlCol="0" anchor="t" anchorCtr="0" compatLnSpc="1">
                <a:prstTxWarp prst="textNoShape">
                  <a:avLst/>
                </a:prstTxWarp>
              </a:bodyPr>
              <a:lstStyle/>
              <a:p>
                <a:pPr marL="0" marR="0" indent="0" algn="ctr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endParaRPr kumimoji="1" lang="ja-JP" altLang="en-US" sz="1800" b="1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charset="0"/>
                  <a:ea typeface="ＭＳ Ｐゴシック" pitchFamily="50" charset="-128"/>
                </a:endParaRPr>
              </a:p>
            </p:txBody>
          </p:sp>
          <p:sp>
            <p:nvSpPr>
              <p:cNvPr id="44" name="正方形/長方形 43"/>
              <p:cNvSpPr/>
              <p:nvPr/>
            </p:nvSpPr>
            <p:spPr bwMode="auto">
              <a:xfrm>
                <a:off x="6300192" y="3827213"/>
                <a:ext cx="144016" cy="159996"/>
              </a:xfrm>
              <a:prstGeom prst="rect">
                <a:avLst/>
              </a:prstGeom>
              <a:solidFill>
                <a:schemeClr val="bg1">
                  <a:lumMod val="85000"/>
                </a:schemeClr>
              </a:solidFill>
              <a:ln w="9525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vert="horz" wrap="square" lIns="91440" tIns="45720" rIns="91440" bIns="45720" numCol="1" rtlCol="0" anchor="t" anchorCtr="0" compatLnSpc="1">
                <a:prstTxWarp prst="textNoShape">
                  <a:avLst/>
                </a:prstTxWarp>
              </a:bodyPr>
              <a:lstStyle/>
              <a:p>
                <a:pPr marL="0" marR="0" indent="0" algn="ctr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endParaRPr kumimoji="1" lang="ja-JP" altLang="en-US" sz="1800" b="1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charset="0"/>
                  <a:ea typeface="ＭＳ Ｐゴシック" pitchFamily="50" charset="-128"/>
                </a:endParaRPr>
              </a:p>
            </p:txBody>
          </p:sp>
          <p:sp>
            <p:nvSpPr>
              <p:cNvPr id="45" name="正方形/長方形 44"/>
              <p:cNvSpPr/>
              <p:nvPr/>
            </p:nvSpPr>
            <p:spPr bwMode="auto">
              <a:xfrm>
                <a:off x="6300192" y="3987209"/>
                <a:ext cx="144016" cy="159996"/>
              </a:xfrm>
              <a:prstGeom prst="rect">
                <a:avLst/>
              </a:prstGeom>
              <a:solidFill>
                <a:schemeClr val="bg1"/>
              </a:solidFill>
              <a:ln w="9525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vert="horz" wrap="square" lIns="91440" tIns="45720" rIns="91440" bIns="45720" numCol="1" rtlCol="0" anchor="t" anchorCtr="0" compatLnSpc="1">
                <a:prstTxWarp prst="textNoShape">
                  <a:avLst/>
                </a:prstTxWarp>
              </a:bodyPr>
              <a:lstStyle/>
              <a:p>
                <a:pPr marL="0" marR="0" indent="0" algn="ctr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endParaRPr kumimoji="1" lang="ja-JP" altLang="en-US" sz="1800" b="1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charset="0"/>
                  <a:ea typeface="ＭＳ Ｐゴシック" pitchFamily="50" charset="-128"/>
                </a:endParaRPr>
              </a:p>
            </p:txBody>
          </p:sp>
          <p:sp>
            <p:nvSpPr>
              <p:cNvPr id="46" name="正方形/長方形 45"/>
              <p:cNvSpPr/>
              <p:nvPr/>
            </p:nvSpPr>
            <p:spPr bwMode="auto">
              <a:xfrm>
                <a:off x="6300192" y="4139609"/>
                <a:ext cx="144016" cy="159996"/>
              </a:xfrm>
              <a:prstGeom prst="rect">
                <a:avLst/>
              </a:prstGeom>
              <a:solidFill>
                <a:schemeClr val="bg1"/>
              </a:solidFill>
              <a:ln w="9525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vert="horz" wrap="square" lIns="91440" tIns="45720" rIns="91440" bIns="45720" numCol="1" rtlCol="0" anchor="t" anchorCtr="0" compatLnSpc="1">
                <a:prstTxWarp prst="textNoShape">
                  <a:avLst/>
                </a:prstTxWarp>
              </a:bodyPr>
              <a:lstStyle/>
              <a:p>
                <a:pPr marL="0" marR="0" indent="0" algn="ctr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endParaRPr kumimoji="1" lang="ja-JP" altLang="en-US" sz="1800" b="1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charset="0"/>
                  <a:ea typeface="ＭＳ Ｐゴシック" pitchFamily="50" charset="-128"/>
                </a:endParaRPr>
              </a:p>
            </p:txBody>
          </p:sp>
          <p:sp>
            <p:nvSpPr>
              <p:cNvPr id="47" name="正方形/長方形 46"/>
              <p:cNvSpPr/>
              <p:nvPr/>
            </p:nvSpPr>
            <p:spPr bwMode="auto">
              <a:xfrm>
                <a:off x="6300192" y="4299605"/>
                <a:ext cx="144016" cy="159996"/>
              </a:xfrm>
              <a:prstGeom prst="rect">
                <a:avLst/>
              </a:prstGeom>
              <a:solidFill>
                <a:schemeClr val="bg1"/>
              </a:solidFill>
              <a:ln w="9525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vert="horz" wrap="square" lIns="91440" tIns="45720" rIns="91440" bIns="45720" numCol="1" rtlCol="0" anchor="t" anchorCtr="0" compatLnSpc="1">
                <a:prstTxWarp prst="textNoShape">
                  <a:avLst/>
                </a:prstTxWarp>
              </a:bodyPr>
              <a:lstStyle/>
              <a:p>
                <a:pPr marL="0" marR="0" indent="0" algn="ctr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endParaRPr kumimoji="1" lang="ja-JP" altLang="en-US" sz="1800" b="1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charset="0"/>
                  <a:ea typeface="ＭＳ Ｐゴシック" pitchFamily="50" charset="-128"/>
                </a:endParaRPr>
              </a:p>
            </p:txBody>
          </p:sp>
          <p:sp>
            <p:nvSpPr>
              <p:cNvPr id="48" name="正方形/長方形 47"/>
              <p:cNvSpPr/>
              <p:nvPr/>
            </p:nvSpPr>
            <p:spPr bwMode="auto">
              <a:xfrm>
                <a:off x="6300192" y="2877218"/>
                <a:ext cx="144016" cy="159996"/>
              </a:xfrm>
              <a:prstGeom prst="rect">
                <a:avLst/>
              </a:prstGeom>
              <a:solidFill>
                <a:schemeClr val="tx1">
                  <a:lumMod val="50000"/>
                  <a:lumOff val="50000"/>
                </a:schemeClr>
              </a:solidFill>
              <a:ln w="9525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vert="horz" wrap="square" lIns="91440" tIns="45720" rIns="91440" bIns="45720" numCol="1" rtlCol="0" anchor="t" anchorCtr="0" compatLnSpc="1">
                <a:prstTxWarp prst="textNoShape">
                  <a:avLst/>
                </a:prstTxWarp>
              </a:bodyPr>
              <a:lstStyle/>
              <a:p>
                <a:pPr marL="0" marR="0" indent="0" algn="ctr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endParaRPr kumimoji="1" lang="ja-JP" altLang="en-US" sz="1800" b="1" i="0" u="none" strike="noStrike" cap="none" normalizeH="0" baseline="0" smtClean="0">
                  <a:ln>
                    <a:noFill/>
                  </a:ln>
                  <a:solidFill>
                    <a:schemeClr val="bg2"/>
                  </a:solidFill>
                  <a:effectLst/>
                  <a:latin typeface="Arial" charset="0"/>
                  <a:ea typeface="ＭＳ Ｐゴシック" pitchFamily="50" charset="-128"/>
                </a:endParaRPr>
              </a:p>
            </p:txBody>
          </p:sp>
          <p:sp>
            <p:nvSpPr>
              <p:cNvPr id="49" name="正方形/長方形 48"/>
              <p:cNvSpPr/>
              <p:nvPr/>
            </p:nvSpPr>
            <p:spPr bwMode="auto">
              <a:xfrm>
                <a:off x="6300192" y="3037214"/>
                <a:ext cx="144016" cy="159996"/>
              </a:xfrm>
              <a:prstGeom prst="rect">
                <a:avLst/>
              </a:prstGeom>
              <a:solidFill>
                <a:schemeClr val="tx1">
                  <a:lumMod val="50000"/>
                  <a:lumOff val="50000"/>
                </a:schemeClr>
              </a:solidFill>
              <a:ln w="9525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vert="horz" wrap="square" lIns="91440" tIns="45720" rIns="91440" bIns="45720" numCol="1" rtlCol="0" anchor="t" anchorCtr="0" compatLnSpc="1">
                <a:prstTxWarp prst="textNoShape">
                  <a:avLst/>
                </a:prstTxWarp>
              </a:bodyPr>
              <a:lstStyle/>
              <a:p>
                <a:pPr marL="0" marR="0" indent="0" algn="ctr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endParaRPr kumimoji="1" lang="ja-JP" altLang="en-US" sz="1800" b="1" i="0" u="none" strike="noStrike" cap="none" normalizeH="0" baseline="0" smtClean="0">
                  <a:ln>
                    <a:noFill/>
                  </a:ln>
                  <a:solidFill>
                    <a:schemeClr val="bg2"/>
                  </a:solidFill>
                  <a:effectLst/>
                  <a:latin typeface="Arial" charset="0"/>
                  <a:ea typeface="ＭＳ Ｐゴシック" pitchFamily="50" charset="-128"/>
                </a:endParaRPr>
              </a:p>
            </p:txBody>
          </p:sp>
        </p:grpSp>
        <p:grpSp>
          <p:nvGrpSpPr>
            <p:cNvPr id="7" name="グループ化 6"/>
            <p:cNvGrpSpPr/>
            <p:nvPr/>
          </p:nvGrpSpPr>
          <p:grpSpPr>
            <a:xfrm>
              <a:off x="3743469" y="4533402"/>
              <a:ext cx="144016" cy="1582383"/>
              <a:chOff x="6300192" y="2877218"/>
              <a:chExt cx="144016" cy="1582383"/>
            </a:xfrm>
          </p:grpSpPr>
          <p:sp>
            <p:nvSpPr>
              <p:cNvPr id="30" name="正方形/長方形 29"/>
              <p:cNvSpPr/>
              <p:nvPr/>
            </p:nvSpPr>
            <p:spPr bwMode="auto">
              <a:xfrm>
                <a:off x="6300192" y="3196996"/>
                <a:ext cx="144016" cy="159996"/>
              </a:xfrm>
              <a:prstGeom prst="rect">
                <a:avLst/>
              </a:prstGeom>
              <a:solidFill>
                <a:schemeClr val="bg2"/>
              </a:solidFill>
              <a:ln w="9525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vert="horz" wrap="square" lIns="91440" tIns="45720" rIns="91440" bIns="45720" numCol="1" rtlCol="0" anchor="t" anchorCtr="0" compatLnSpc="1">
                <a:prstTxWarp prst="textNoShape">
                  <a:avLst/>
                </a:prstTxWarp>
              </a:bodyPr>
              <a:lstStyle/>
              <a:p>
                <a:pPr marL="0" marR="0" indent="0" algn="ctr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endParaRPr kumimoji="1" lang="ja-JP" altLang="en-US" sz="1800" b="1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charset="0"/>
                  <a:ea typeface="ＭＳ Ｐゴシック" pitchFamily="50" charset="-128"/>
                </a:endParaRPr>
              </a:p>
            </p:txBody>
          </p:sp>
          <p:sp>
            <p:nvSpPr>
              <p:cNvPr id="31" name="正方形/長方形 30"/>
              <p:cNvSpPr/>
              <p:nvPr/>
            </p:nvSpPr>
            <p:spPr bwMode="auto">
              <a:xfrm>
                <a:off x="6300192" y="3356992"/>
                <a:ext cx="144016" cy="159996"/>
              </a:xfrm>
              <a:prstGeom prst="rect">
                <a:avLst/>
              </a:prstGeom>
              <a:solidFill>
                <a:schemeClr val="bg2"/>
              </a:solidFill>
              <a:ln w="9525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vert="horz" wrap="square" lIns="91440" tIns="45720" rIns="91440" bIns="45720" numCol="1" rtlCol="0" anchor="t" anchorCtr="0" compatLnSpc="1">
                <a:prstTxWarp prst="textNoShape">
                  <a:avLst/>
                </a:prstTxWarp>
              </a:bodyPr>
              <a:lstStyle/>
              <a:p>
                <a:pPr marL="0" marR="0" indent="0" algn="ctr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endParaRPr kumimoji="1" lang="ja-JP" altLang="en-US" sz="1800" b="1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charset="0"/>
                  <a:ea typeface="ＭＳ Ｐゴシック" pitchFamily="50" charset="-128"/>
                </a:endParaRPr>
              </a:p>
            </p:txBody>
          </p:sp>
          <p:sp>
            <p:nvSpPr>
              <p:cNvPr id="32" name="正方形/長方形 31"/>
              <p:cNvSpPr/>
              <p:nvPr/>
            </p:nvSpPr>
            <p:spPr bwMode="auto">
              <a:xfrm>
                <a:off x="6300192" y="3509392"/>
                <a:ext cx="144016" cy="159996"/>
              </a:xfrm>
              <a:prstGeom prst="rect">
                <a:avLst/>
              </a:prstGeom>
              <a:solidFill>
                <a:schemeClr val="bg1">
                  <a:lumMod val="75000"/>
                </a:schemeClr>
              </a:solidFill>
              <a:ln w="9525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vert="horz" wrap="square" lIns="91440" tIns="45720" rIns="91440" bIns="45720" numCol="1" rtlCol="0" anchor="t" anchorCtr="0" compatLnSpc="1">
                <a:prstTxWarp prst="textNoShape">
                  <a:avLst/>
                </a:prstTxWarp>
              </a:bodyPr>
              <a:lstStyle/>
              <a:p>
                <a:pPr marL="0" marR="0" indent="0" algn="ctr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endParaRPr kumimoji="1" lang="ja-JP" altLang="en-US" sz="1800" b="1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charset="0"/>
                  <a:ea typeface="ＭＳ Ｐゴシック" pitchFamily="50" charset="-128"/>
                </a:endParaRPr>
              </a:p>
            </p:txBody>
          </p:sp>
          <p:sp>
            <p:nvSpPr>
              <p:cNvPr id="33" name="正方形/長方形 32"/>
              <p:cNvSpPr/>
              <p:nvPr/>
            </p:nvSpPr>
            <p:spPr bwMode="auto">
              <a:xfrm>
                <a:off x="6300192" y="3669388"/>
                <a:ext cx="144016" cy="159996"/>
              </a:xfrm>
              <a:prstGeom prst="rect">
                <a:avLst/>
              </a:prstGeom>
              <a:solidFill>
                <a:schemeClr val="bg1">
                  <a:lumMod val="75000"/>
                </a:schemeClr>
              </a:solidFill>
              <a:ln w="9525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vert="horz" wrap="square" lIns="91440" tIns="45720" rIns="91440" bIns="45720" numCol="1" rtlCol="0" anchor="t" anchorCtr="0" compatLnSpc="1">
                <a:prstTxWarp prst="textNoShape">
                  <a:avLst/>
                </a:prstTxWarp>
              </a:bodyPr>
              <a:lstStyle/>
              <a:p>
                <a:pPr marL="0" marR="0" indent="0" algn="ctr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endParaRPr kumimoji="1" lang="ja-JP" altLang="en-US" sz="1800" b="1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charset="0"/>
                  <a:ea typeface="ＭＳ Ｐゴシック" pitchFamily="50" charset="-128"/>
                </a:endParaRPr>
              </a:p>
            </p:txBody>
          </p:sp>
          <p:sp>
            <p:nvSpPr>
              <p:cNvPr id="34" name="正方形/長方形 33"/>
              <p:cNvSpPr/>
              <p:nvPr/>
            </p:nvSpPr>
            <p:spPr bwMode="auto">
              <a:xfrm>
                <a:off x="6300192" y="3827213"/>
                <a:ext cx="144016" cy="159996"/>
              </a:xfrm>
              <a:prstGeom prst="rect">
                <a:avLst/>
              </a:prstGeom>
              <a:solidFill>
                <a:schemeClr val="bg1"/>
              </a:solidFill>
              <a:ln w="9525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vert="horz" wrap="square" lIns="91440" tIns="45720" rIns="91440" bIns="45720" numCol="1" rtlCol="0" anchor="t" anchorCtr="0" compatLnSpc="1">
                <a:prstTxWarp prst="textNoShape">
                  <a:avLst/>
                </a:prstTxWarp>
              </a:bodyPr>
              <a:lstStyle/>
              <a:p>
                <a:pPr marL="0" marR="0" indent="0" algn="ctr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endParaRPr kumimoji="1" lang="ja-JP" altLang="en-US" sz="1800" b="1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charset="0"/>
                  <a:ea typeface="ＭＳ Ｐゴシック" pitchFamily="50" charset="-128"/>
                </a:endParaRPr>
              </a:p>
            </p:txBody>
          </p:sp>
          <p:sp>
            <p:nvSpPr>
              <p:cNvPr id="35" name="正方形/長方形 34"/>
              <p:cNvSpPr/>
              <p:nvPr/>
            </p:nvSpPr>
            <p:spPr bwMode="auto">
              <a:xfrm>
                <a:off x="6300192" y="3987209"/>
                <a:ext cx="144016" cy="159996"/>
              </a:xfrm>
              <a:prstGeom prst="rect">
                <a:avLst/>
              </a:prstGeom>
              <a:solidFill>
                <a:schemeClr val="bg1"/>
              </a:solidFill>
              <a:ln w="9525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vert="horz" wrap="square" lIns="91440" tIns="45720" rIns="91440" bIns="45720" numCol="1" rtlCol="0" anchor="t" anchorCtr="0" compatLnSpc="1">
                <a:prstTxWarp prst="textNoShape">
                  <a:avLst/>
                </a:prstTxWarp>
              </a:bodyPr>
              <a:lstStyle/>
              <a:p>
                <a:pPr marL="0" marR="0" indent="0" algn="ctr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endParaRPr kumimoji="1" lang="ja-JP" altLang="en-US" sz="1800" b="1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charset="0"/>
                  <a:ea typeface="ＭＳ Ｐゴシック" pitchFamily="50" charset="-128"/>
                </a:endParaRPr>
              </a:p>
            </p:txBody>
          </p:sp>
          <p:sp>
            <p:nvSpPr>
              <p:cNvPr id="36" name="正方形/長方形 35"/>
              <p:cNvSpPr/>
              <p:nvPr/>
            </p:nvSpPr>
            <p:spPr bwMode="auto">
              <a:xfrm>
                <a:off x="6300192" y="4139609"/>
                <a:ext cx="144016" cy="159996"/>
              </a:xfrm>
              <a:prstGeom prst="rect">
                <a:avLst/>
              </a:prstGeom>
              <a:solidFill>
                <a:schemeClr val="bg1"/>
              </a:solidFill>
              <a:ln w="9525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vert="horz" wrap="square" lIns="91440" tIns="45720" rIns="91440" bIns="45720" numCol="1" rtlCol="0" anchor="t" anchorCtr="0" compatLnSpc="1">
                <a:prstTxWarp prst="textNoShape">
                  <a:avLst/>
                </a:prstTxWarp>
              </a:bodyPr>
              <a:lstStyle/>
              <a:p>
                <a:pPr marL="0" marR="0" indent="0" algn="ctr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endParaRPr kumimoji="1" lang="ja-JP" altLang="en-US" sz="1800" b="1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charset="0"/>
                  <a:ea typeface="ＭＳ Ｐゴシック" pitchFamily="50" charset="-128"/>
                </a:endParaRPr>
              </a:p>
            </p:txBody>
          </p:sp>
          <p:sp>
            <p:nvSpPr>
              <p:cNvPr id="37" name="正方形/長方形 36"/>
              <p:cNvSpPr/>
              <p:nvPr/>
            </p:nvSpPr>
            <p:spPr bwMode="auto">
              <a:xfrm>
                <a:off x="6300192" y="4299605"/>
                <a:ext cx="144016" cy="159996"/>
              </a:xfrm>
              <a:prstGeom prst="rect">
                <a:avLst/>
              </a:prstGeom>
              <a:solidFill>
                <a:schemeClr val="bg1"/>
              </a:solidFill>
              <a:ln w="9525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vert="horz" wrap="square" lIns="91440" tIns="45720" rIns="91440" bIns="45720" numCol="1" rtlCol="0" anchor="t" anchorCtr="0" compatLnSpc="1">
                <a:prstTxWarp prst="textNoShape">
                  <a:avLst/>
                </a:prstTxWarp>
              </a:bodyPr>
              <a:lstStyle/>
              <a:p>
                <a:pPr marL="0" marR="0" indent="0" algn="ctr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endParaRPr kumimoji="1" lang="ja-JP" altLang="en-US" sz="1800" b="1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charset="0"/>
                  <a:ea typeface="ＭＳ Ｐゴシック" pitchFamily="50" charset="-128"/>
                </a:endParaRPr>
              </a:p>
            </p:txBody>
          </p:sp>
          <p:sp>
            <p:nvSpPr>
              <p:cNvPr id="38" name="正方形/長方形 37"/>
              <p:cNvSpPr/>
              <p:nvPr/>
            </p:nvSpPr>
            <p:spPr bwMode="auto">
              <a:xfrm>
                <a:off x="6300192" y="2877218"/>
                <a:ext cx="144016" cy="159996"/>
              </a:xfrm>
              <a:prstGeom prst="rect">
                <a:avLst/>
              </a:prstGeom>
              <a:solidFill>
                <a:schemeClr val="tx1"/>
              </a:solidFill>
              <a:ln w="9525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vert="horz" wrap="square" lIns="91440" tIns="45720" rIns="91440" bIns="45720" numCol="1" rtlCol="0" anchor="t" anchorCtr="0" compatLnSpc="1">
                <a:prstTxWarp prst="textNoShape">
                  <a:avLst/>
                </a:prstTxWarp>
              </a:bodyPr>
              <a:lstStyle/>
              <a:p>
                <a:pPr marL="0" marR="0" indent="0" algn="ctr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endParaRPr kumimoji="1" lang="ja-JP" altLang="en-US" sz="1800" b="1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charset="0"/>
                  <a:ea typeface="ＭＳ Ｐゴシック" pitchFamily="50" charset="-128"/>
                </a:endParaRPr>
              </a:p>
            </p:txBody>
          </p:sp>
          <p:sp>
            <p:nvSpPr>
              <p:cNvPr id="39" name="正方形/長方形 38"/>
              <p:cNvSpPr/>
              <p:nvPr/>
            </p:nvSpPr>
            <p:spPr bwMode="auto">
              <a:xfrm>
                <a:off x="6300192" y="3037214"/>
                <a:ext cx="144016" cy="159996"/>
              </a:xfrm>
              <a:prstGeom prst="rect">
                <a:avLst/>
              </a:prstGeom>
              <a:solidFill>
                <a:schemeClr val="bg2"/>
              </a:solidFill>
              <a:ln w="9525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vert="horz" wrap="square" lIns="91440" tIns="45720" rIns="91440" bIns="45720" numCol="1" rtlCol="0" anchor="t" anchorCtr="0" compatLnSpc="1">
                <a:prstTxWarp prst="textNoShape">
                  <a:avLst/>
                </a:prstTxWarp>
              </a:bodyPr>
              <a:lstStyle/>
              <a:p>
                <a:pPr marL="0" marR="0" indent="0" algn="ctr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endParaRPr kumimoji="1" lang="ja-JP" altLang="en-US" sz="1800" b="1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charset="0"/>
                  <a:ea typeface="ＭＳ Ｐゴシック" pitchFamily="50" charset="-128"/>
                </a:endParaRPr>
              </a:p>
            </p:txBody>
          </p:sp>
        </p:grpSp>
        <p:grpSp>
          <p:nvGrpSpPr>
            <p:cNvPr id="8" name="グループ化 7"/>
            <p:cNvGrpSpPr/>
            <p:nvPr/>
          </p:nvGrpSpPr>
          <p:grpSpPr>
            <a:xfrm>
              <a:off x="4064521" y="4525806"/>
              <a:ext cx="144016" cy="1582383"/>
              <a:chOff x="6300192" y="2877218"/>
              <a:chExt cx="144016" cy="1582383"/>
            </a:xfrm>
          </p:grpSpPr>
          <p:sp>
            <p:nvSpPr>
              <p:cNvPr id="20" name="正方形/長方形 19"/>
              <p:cNvSpPr/>
              <p:nvPr/>
            </p:nvSpPr>
            <p:spPr bwMode="auto">
              <a:xfrm>
                <a:off x="6300192" y="3196996"/>
                <a:ext cx="144016" cy="159996"/>
              </a:xfrm>
              <a:prstGeom prst="rect">
                <a:avLst/>
              </a:prstGeom>
              <a:solidFill>
                <a:schemeClr val="tx1"/>
              </a:solidFill>
              <a:ln w="9525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vert="horz" wrap="square" lIns="91440" tIns="45720" rIns="91440" bIns="45720" numCol="1" rtlCol="0" anchor="t" anchorCtr="0" compatLnSpc="1">
                <a:prstTxWarp prst="textNoShape">
                  <a:avLst/>
                </a:prstTxWarp>
              </a:bodyPr>
              <a:lstStyle/>
              <a:p>
                <a:pPr marL="0" marR="0" indent="0" algn="ctr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endParaRPr kumimoji="1" lang="ja-JP" altLang="en-US" sz="1800" b="1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charset="0"/>
                  <a:ea typeface="ＭＳ Ｐゴシック" pitchFamily="50" charset="-128"/>
                </a:endParaRPr>
              </a:p>
            </p:txBody>
          </p:sp>
          <p:sp>
            <p:nvSpPr>
              <p:cNvPr id="21" name="正方形/長方形 20"/>
              <p:cNvSpPr/>
              <p:nvPr/>
            </p:nvSpPr>
            <p:spPr bwMode="auto">
              <a:xfrm>
                <a:off x="6300192" y="3356992"/>
                <a:ext cx="144016" cy="159996"/>
              </a:xfrm>
              <a:prstGeom prst="rect">
                <a:avLst/>
              </a:prstGeom>
              <a:solidFill>
                <a:schemeClr val="bg1">
                  <a:lumMod val="95000"/>
                </a:schemeClr>
              </a:solidFill>
              <a:ln w="9525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vert="horz" wrap="square" lIns="91440" tIns="45720" rIns="91440" bIns="45720" numCol="1" rtlCol="0" anchor="t" anchorCtr="0" compatLnSpc="1">
                <a:prstTxWarp prst="textNoShape">
                  <a:avLst/>
                </a:prstTxWarp>
              </a:bodyPr>
              <a:lstStyle/>
              <a:p>
                <a:pPr marL="0" marR="0" indent="0" algn="ctr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endParaRPr kumimoji="1" lang="ja-JP" altLang="en-US" sz="1800" b="1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charset="0"/>
                  <a:ea typeface="ＭＳ Ｐゴシック" pitchFamily="50" charset="-128"/>
                </a:endParaRPr>
              </a:p>
            </p:txBody>
          </p:sp>
          <p:sp>
            <p:nvSpPr>
              <p:cNvPr id="22" name="正方形/長方形 21"/>
              <p:cNvSpPr/>
              <p:nvPr/>
            </p:nvSpPr>
            <p:spPr bwMode="auto">
              <a:xfrm>
                <a:off x="6300192" y="3509392"/>
                <a:ext cx="144016" cy="159996"/>
              </a:xfrm>
              <a:prstGeom prst="rect">
                <a:avLst/>
              </a:prstGeom>
              <a:solidFill>
                <a:schemeClr val="bg1">
                  <a:lumMod val="95000"/>
                </a:schemeClr>
              </a:solidFill>
              <a:ln w="9525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vert="horz" wrap="square" lIns="91440" tIns="45720" rIns="91440" bIns="45720" numCol="1" rtlCol="0" anchor="t" anchorCtr="0" compatLnSpc="1">
                <a:prstTxWarp prst="textNoShape">
                  <a:avLst/>
                </a:prstTxWarp>
              </a:bodyPr>
              <a:lstStyle/>
              <a:p>
                <a:pPr marL="0" marR="0" indent="0" algn="ctr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endParaRPr kumimoji="1" lang="ja-JP" altLang="en-US" sz="1800" b="1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charset="0"/>
                  <a:ea typeface="ＭＳ Ｐゴシック" pitchFamily="50" charset="-128"/>
                </a:endParaRPr>
              </a:p>
            </p:txBody>
          </p:sp>
          <p:sp>
            <p:nvSpPr>
              <p:cNvPr id="23" name="正方形/長方形 22"/>
              <p:cNvSpPr/>
              <p:nvPr/>
            </p:nvSpPr>
            <p:spPr bwMode="auto">
              <a:xfrm>
                <a:off x="6300192" y="3669388"/>
                <a:ext cx="144016" cy="159996"/>
              </a:xfrm>
              <a:prstGeom prst="rect">
                <a:avLst/>
              </a:prstGeom>
              <a:solidFill>
                <a:schemeClr val="bg1">
                  <a:lumMod val="95000"/>
                </a:schemeClr>
              </a:solidFill>
              <a:ln w="9525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vert="horz" wrap="square" lIns="91440" tIns="45720" rIns="91440" bIns="45720" numCol="1" rtlCol="0" anchor="t" anchorCtr="0" compatLnSpc="1">
                <a:prstTxWarp prst="textNoShape">
                  <a:avLst/>
                </a:prstTxWarp>
              </a:bodyPr>
              <a:lstStyle/>
              <a:p>
                <a:pPr marL="0" marR="0" indent="0" algn="ctr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endParaRPr kumimoji="1" lang="ja-JP" altLang="en-US" sz="1800" b="1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charset="0"/>
                  <a:ea typeface="ＭＳ Ｐゴシック" pitchFamily="50" charset="-128"/>
                </a:endParaRPr>
              </a:p>
            </p:txBody>
          </p:sp>
          <p:sp>
            <p:nvSpPr>
              <p:cNvPr id="24" name="正方形/長方形 23"/>
              <p:cNvSpPr/>
              <p:nvPr/>
            </p:nvSpPr>
            <p:spPr bwMode="auto">
              <a:xfrm>
                <a:off x="6300192" y="3827213"/>
                <a:ext cx="144016" cy="159996"/>
              </a:xfrm>
              <a:prstGeom prst="rect">
                <a:avLst/>
              </a:prstGeom>
              <a:solidFill>
                <a:schemeClr val="bg1">
                  <a:lumMod val="95000"/>
                </a:schemeClr>
              </a:solidFill>
              <a:ln w="9525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vert="horz" wrap="square" lIns="91440" tIns="45720" rIns="91440" bIns="45720" numCol="1" rtlCol="0" anchor="t" anchorCtr="0" compatLnSpc="1">
                <a:prstTxWarp prst="textNoShape">
                  <a:avLst/>
                </a:prstTxWarp>
              </a:bodyPr>
              <a:lstStyle/>
              <a:p>
                <a:pPr marL="0" marR="0" indent="0" algn="ctr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endParaRPr kumimoji="1" lang="ja-JP" altLang="en-US" sz="1800" b="1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charset="0"/>
                  <a:ea typeface="ＭＳ Ｐゴシック" pitchFamily="50" charset="-128"/>
                </a:endParaRPr>
              </a:p>
            </p:txBody>
          </p:sp>
          <p:sp>
            <p:nvSpPr>
              <p:cNvPr id="25" name="正方形/長方形 24"/>
              <p:cNvSpPr/>
              <p:nvPr/>
            </p:nvSpPr>
            <p:spPr bwMode="auto">
              <a:xfrm>
                <a:off x="6300192" y="3987209"/>
                <a:ext cx="144016" cy="159996"/>
              </a:xfrm>
              <a:prstGeom prst="rect">
                <a:avLst/>
              </a:prstGeom>
              <a:solidFill>
                <a:schemeClr val="bg1"/>
              </a:solidFill>
              <a:ln w="9525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vert="horz" wrap="square" lIns="91440" tIns="45720" rIns="91440" bIns="45720" numCol="1" rtlCol="0" anchor="t" anchorCtr="0" compatLnSpc="1">
                <a:prstTxWarp prst="textNoShape">
                  <a:avLst/>
                </a:prstTxWarp>
              </a:bodyPr>
              <a:lstStyle/>
              <a:p>
                <a:pPr marL="0" marR="0" indent="0" algn="ctr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endParaRPr kumimoji="1" lang="ja-JP" altLang="en-US" sz="1800" b="1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charset="0"/>
                  <a:ea typeface="ＭＳ Ｐゴシック" pitchFamily="50" charset="-128"/>
                </a:endParaRPr>
              </a:p>
            </p:txBody>
          </p:sp>
          <p:sp>
            <p:nvSpPr>
              <p:cNvPr id="26" name="正方形/長方形 25"/>
              <p:cNvSpPr/>
              <p:nvPr/>
            </p:nvSpPr>
            <p:spPr bwMode="auto">
              <a:xfrm>
                <a:off x="6300192" y="4139609"/>
                <a:ext cx="144016" cy="159996"/>
              </a:xfrm>
              <a:prstGeom prst="rect">
                <a:avLst/>
              </a:prstGeom>
              <a:solidFill>
                <a:schemeClr val="bg1"/>
              </a:solidFill>
              <a:ln w="9525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vert="horz" wrap="square" lIns="91440" tIns="45720" rIns="91440" bIns="45720" numCol="1" rtlCol="0" anchor="t" anchorCtr="0" compatLnSpc="1">
                <a:prstTxWarp prst="textNoShape">
                  <a:avLst/>
                </a:prstTxWarp>
              </a:bodyPr>
              <a:lstStyle/>
              <a:p>
                <a:pPr marL="0" marR="0" indent="0" algn="ctr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endParaRPr kumimoji="1" lang="ja-JP" altLang="en-US" sz="1800" b="1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charset="0"/>
                  <a:ea typeface="ＭＳ Ｐゴシック" pitchFamily="50" charset="-128"/>
                </a:endParaRPr>
              </a:p>
            </p:txBody>
          </p:sp>
          <p:sp>
            <p:nvSpPr>
              <p:cNvPr id="27" name="正方形/長方形 26"/>
              <p:cNvSpPr/>
              <p:nvPr/>
            </p:nvSpPr>
            <p:spPr bwMode="auto">
              <a:xfrm>
                <a:off x="6300192" y="4299605"/>
                <a:ext cx="144016" cy="159996"/>
              </a:xfrm>
              <a:prstGeom prst="rect">
                <a:avLst/>
              </a:prstGeom>
              <a:solidFill>
                <a:schemeClr val="bg1"/>
              </a:solidFill>
              <a:ln w="9525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vert="horz" wrap="square" lIns="91440" tIns="45720" rIns="91440" bIns="45720" numCol="1" rtlCol="0" anchor="t" anchorCtr="0" compatLnSpc="1">
                <a:prstTxWarp prst="textNoShape">
                  <a:avLst/>
                </a:prstTxWarp>
              </a:bodyPr>
              <a:lstStyle/>
              <a:p>
                <a:pPr marL="0" marR="0" indent="0" algn="ctr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endParaRPr kumimoji="1" lang="ja-JP" altLang="en-US" sz="1800" b="1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charset="0"/>
                  <a:ea typeface="ＭＳ Ｐゴシック" pitchFamily="50" charset="-128"/>
                </a:endParaRPr>
              </a:p>
            </p:txBody>
          </p:sp>
          <p:sp>
            <p:nvSpPr>
              <p:cNvPr id="28" name="正方形/長方形 27"/>
              <p:cNvSpPr/>
              <p:nvPr/>
            </p:nvSpPr>
            <p:spPr bwMode="auto">
              <a:xfrm>
                <a:off x="6300192" y="2877218"/>
                <a:ext cx="144016" cy="159996"/>
              </a:xfrm>
              <a:prstGeom prst="rect">
                <a:avLst/>
              </a:prstGeom>
              <a:solidFill>
                <a:schemeClr val="tx1"/>
              </a:solidFill>
              <a:ln w="9525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vert="horz" wrap="square" lIns="91440" tIns="45720" rIns="91440" bIns="45720" numCol="1" rtlCol="0" anchor="t" anchorCtr="0" compatLnSpc="1">
                <a:prstTxWarp prst="textNoShape">
                  <a:avLst/>
                </a:prstTxWarp>
              </a:bodyPr>
              <a:lstStyle/>
              <a:p>
                <a:pPr marL="0" marR="0" indent="0" algn="ctr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endParaRPr kumimoji="1" lang="ja-JP" altLang="en-US" sz="1800" b="1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charset="0"/>
                  <a:ea typeface="ＭＳ Ｐゴシック" pitchFamily="50" charset="-128"/>
                </a:endParaRPr>
              </a:p>
            </p:txBody>
          </p:sp>
          <p:sp>
            <p:nvSpPr>
              <p:cNvPr id="29" name="正方形/長方形 28"/>
              <p:cNvSpPr/>
              <p:nvPr/>
            </p:nvSpPr>
            <p:spPr bwMode="auto">
              <a:xfrm>
                <a:off x="6300192" y="3037214"/>
                <a:ext cx="144016" cy="159996"/>
              </a:xfrm>
              <a:prstGeom prst="rect">
                <a:avLst/>
              </a:prstGeom>
              <a:solidFill>
                <a:schemeClr val="bg2"/>
              </a:solidFill>
              <a:ln w="9525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vert="horz" wrap="square" lIns="91440" tIns="45720" rIns="91440" bIns="45720" numCol="1" rtlCol="0" anchor="t" anchorCtr="0" compatLnSpc="1">
                <a:prstTxWarp prst="textNoShape">
                  <a:avLst/>
                </a:prstTxWarp>
              </a:bodyPr>
              <a:lstStyle/>
              <a:p>
                <a:pPr marL="0" marR="0" indent="0" algn="ctr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endParaRPr kumimoji="1" lang="ja-JP" altLang="en-US" sz="1800" b="1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charset="0"/>
                  <a:ea typeface="ＭＳ Ｐゴシック" pitchFamily="50" charset="-128"/>
                </a:endParaRPr>
              </a:p>
            </p:txBody>
          </p:sp>
        </p:grpSp>
        <p:grpSp>
          <p:nvGrpSpPr>
            <p:cNvPr id="9" name="グループ化 8"/>
            <p:cNvGrpSpPr/>
            <p:nvPr/>
          </p:nvGrpSpPr>
          <p:grpSpPr>
            <a:xfrm>
              <a:off x="4355976" y="4526784"/>
              <a:ext cx="144016" cy="1582383"/>
              <a:chOff x="6300192" y="2877218"/>
              <a:chExt cx="144016" cy="1582383"/>
            </a:xfrm>
          </p:grpSpPr>
          <p:sp>
            <p:nvSpPr>
              <p:cNvPr id="10" name="正方形/長方形 9"/>
              <p:cNvSpPr/>
              <p:nvPr/>
            </p:nvSpPr>
            <p:spPr bwMode="auto">
              <a:xfrm>
                <a:off x="6300192" y="3196996"/>
                <a:ext cx="144016" cy="159996"/>
              </a:xfrm>
              <a:prstGeom prst="rect">
                <a:avLst/>
              </a:prstGeom>
              <a:solidFill>
                <a:schemeClr val="bg2">
                  <a:lumMod val="75000"/>
                </a:schemeClr>
              </a:solidFill>
              <a:ln w="9525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vert="horz" wrap="square" lIns="91440" tIns="45720" rIns="91440" bIns="45720" numCol="1" rtlCol="0" anchor="t" anchorCtr="0" compatLnSpc="1">
                <a:prstTxWarp prst="textNoShape">
                  <a:avLst/>
                </a:prstTxWarp>
              </a:bodyPr>
              <a:lstStyle/>
              <a:p>
                <a:pPr marL="0" marR="0" indent="0" algn="ctr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endParaRPr kumimoji="1" lang="ja-JP" altLang="en-US" sz="1800" b="1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charset="0"/>
                  <a:ea typeface="ＭＳ Ｐゴシック" pitchFamily="50" charset="-128"/>
                </a:endParaRPr>
              </a:p>
            </p:txBody>
          </p:sp>
          <p:sp>
            <p:nvSpPr>
              <p:cNvPr id="11" name="正方形/長方形 10"/>
              <p:cNvSpPr/>
              <p:nvPr/>
            </p:nvSpPr>
            <p:spPr bwMode="auto">
              <a:xfrm>
                <a:off x="6300192" y="3356992"/>
                <a:ext cx="144016" cy="159996"/>
              </a:xfrm>
              <a:prstGeom prst="rect">
                <a:avLst/>
              </a:prstGeom>
              <a:solidFill>
                <a:schemeClr val="tx1"/>
              </a:solidFill>
              <a:ln w="9525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vert="horz" wrap="square" lIns="91440" tIns="45720" rIns="91440" bIns="45720" numCol="1" rtlCol="0" anchor="t" anchorCtr="0" compatLnSpc="1">
                <a:prstTxWarp prst="textNoShape">
                  <a:avLst/>
                </a:prstTxWarp>
              </a:bodyPr>
              <a:lstStyle/>
              <a:p>
                <a:pPr marL="0" marR="0" indent="0" algn="ctr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endParaRPr kumimoji="1" lang="ja-JP" altLang="en-US" sz="1800" b="1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charset="0"/>
                  <a:ea typeface="ＭＳ Ｐゴシック" pitchFamily="50" charset="-128"/>
                </a:endParaRPr>
              </a:p>
            </p:txBody>
          </p:sp>
          <p:sp>
            <p:nvSpPr>
              <p:cNvPr id="12" name="正方形/長方形 11"/>
              <p:cNvSpPr/>
              <p:nvPr/>
            </p:nvSpPr>
            <p:spPr bwMode="auto">
              <a:xfrm>
                <a:off x="6300192" y="3509392"/>
                <a:ext cx="144016" cy="159996"/>
              </a:xfrm>
              <a:prstGeom prst="rect">
                <a:avLst/>
              </a:prstGeom>
              <a:solidFill>
                <a:schemeClr val="bg2"/>
              </a:solidFill>
              <a:ln w="9525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vert="horz" wrap="square" lIns="91440" tIns="45720" rIns="91440" bIns="45720" numCol="1" rtlCol="0" anchor="t" anchorCtr="0" compatLnSpc="1">
                <a:prstTxWarp prst="textNoShape">
                  <a:avLst/>
                </a:prstTxWarp>
              </a:bodyPr>
              <a:lstStyle/>
              <a:p>
                <a:pPr marL="0" marR="0" indent="0" algn="ctr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endParaRPr kumimoji="1" lang="ja-JP" altLang="en-US" sz="1800" b="1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charset="0"/>
                  <a:ea typeface="ＭＳ Ｐゴシック" pitchFamily="50" charset="-128"/>
                </a:endParaRPr>
              </a:p>
            </p:txBody>
          </p:sp>
          <p:sp>
            <p:nvSpPr>
              <p:cNvPr id="13" name="正方形/長方形 12"/>
              <p:cNvSpPr/>
              <p:nvPr/>
            </p:nvSpPr>
            <p:spPr bwMode="auto">
              <a:xfrm>
                <a:off x="6300192" y="3669388"/>
                <a:ext cx="144016" cy="159996"/>
              </a:xfrm>
              <a:prstGeom prst="rect">
                <a:avLst/>
              </a:prstGeom>
              <a:solidFill>
                <a:schemeClr val="bg2">
                  <a:lumMod val="75000"/>
                </a:schemeClr>
              </a:solidFill>
              <a:ln w="9525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vert="horz" wrap="square" lIns="91440" tIns="45720" rIns="91440" bIns="45720" numCol="1" rtlCol="0" anchor="t" anchorCtr="0" compatLnSpc="1">
                <a:prstTxWarp prst="textNoShape">
                  <a:avLst/>
                </a:prstTxWarp>
              </a:bodyPr>
              <a:lstStyle/>
              <a:p>
                <a:pPr marL="0" marR="0" indent="0" algn="ctr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endParaRPr kumimoji="1" lang="ja-JP" altLang="en-US" sz="1800" b="1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charset="0"/>
                  <a:ea typeface="ＭＳ Ｐゴシック" pitchFamily="50" charset="-128"/>
                </a:endParaRPr>
              </a:p>
            </p:txBody>
          </p:sp>
          <p:sp>
            <p:nvSpPr>
              <p:cNvPr id="14" name="正方形/長方形 13"/>
              <p:cNvSpPr/>
              <p:nvPr/>
            </p:nvSpPr>
            <p:spPr bwMode="auto">
              <a:xfrm>
                <a:off x="6300192" y="3827213"/>
                <a:ext cx="144016" cy="159996"/>
              </a:xfrm>
              <a:prstGeom prst="rect">
                <a:avLst/>
              </a:prstGeom>
              <a:solidFill>
                <a:schemeClr val="bg2"/>
              </a:solidFill>
              <a:ln w="9525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vert="horz" wrap="square" lIns="91440" tIns="45720" rIns="91440" bIns="45720" numCol="1" rtlCol="0" anchor="t" anchorCtr="0" compatLnSpc="1">
                <a:prstTxWarp prst="textNoShape">
                  <a:avLst/>
                </a:prstTxWarp>
              </a:bodyPr>
              <a:lstStyle/>
              <a:p>
                <a:pPr marL="0" marR="0" indent="0" algn="ctr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endParaRPr kumimoji="1" lang="ja-JP" altLang="en-US" sz="1800" b="1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charset="0"/>
                  <a:ea typeface="ＭＳ Ｐゴシック" pitchFamily="50" charset="-128"/>
                </a:endParaRPr>
              </a:p>
            </p:txBody>
          </p:sp>
          <p:sp>
            <p:nvSpPr>
              <p:cNvPr id="15" name="正方形/長方形 14"/>
              <p:cNvSpPr/>
              <p:nvPr/>
            </p:nvSpPr>
            <p:spPr bwMode="auto">
              <a:xfrm>
                <a:off x="6300192" y="3987209"/>
                <a:ext cx="144016" cy="159996"/>
              </a:xfrm>
              <a:prstGeom prst="rect">
                <a:avLst/>
              </a:prstGeom>
              <a:solidFill>
                <a:schemeClr val="tx1"/>
              </a:solidFill>
              <a:ln w="9525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vert="horz" wrap="square" lIns="91440" tIns="45720" rIns="91440" bIns="45720" numCol="1" rtlCol="0" anchor="t" anchorCtr="0" compatLnSpc="1">
                <a:prstTxWarp prst="textNoShape">
                  <a:avLst/>
                </a:prstTxWarp>
              </a:bodyPr>
              <a:lstStyle/>
              <a:p>
                <a:pPr marL="0" marR="0" indent="0" algn="ctr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endParaRPr kumimoji="1" lang="ja-JP" altLang="en-US" sz="1800" b="1" i="0" u="none" strike="noStrike" cap="none" normalizeH="0" baseline="0" smtClean="0">
                  <a:ln>
                    <a:noFill/>
                  </a:ln>
                  <a:effectLst/>
                  <a:latin typeface="Arial" charset="0"/>
                  <a:ea typeface="ＭＳ Ｐゴシック" pitchFamily="50" charset="-128"/>
                </a:endParaRPr>
              </a:p>
            </p:txBody>
          </p:sp>
          <p:sp>
            <p:nvSpPr>
              <p:cNvPr id="16" name="正方形/長方形 15"/>
              <p:cNvSpPr/>
              <p:nvPr/>
            </p:nvSpPr>
            <p:spPr bwMode="auto">
              <a:xfrm>
                <a:off x="6300192" y="4139609"/>
                <a:ext cx="144016" cy="159996"/>
              </a:xfrm>
              <a:prstGeom prst="rect">
                <a:avLst/>
              </a:prstGeom>
              <a:solidFill>
                <a:schemeClr val="bg2">
                  <a:lumMod val="75000"/>
                </a:schemeClr>
              </a:solidFill>
              <a:ln w="9525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vert="horz" wrap="square" lIns="91440" tIns="45720" rIns="91440" bIns="45720" numCol="1" rtlCol="0" anchor="t" anchorCtr="0" compatLnSpc="1">
                <a:prstTxWarp prst="textNoShape">
                  <a:avLst/>
                </a:prstTxWarp>
              </a:bodyPr>
              <a:lstStyle/>
              <a:p>
                <a:pPr marL="0" marR="0" indent="0" algn="ctr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endParaRPr kumimoji="1" lang="ja-JP" altLang="en-US" sz="1800" b="1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charset="0"/>
                  <a:ea typeface="ＭＳ Ｐゴシック" pitchFamily="50" charset="-128"/>
                </a:endParaRPr>
              </a:p>
            </p:txBody>
          </p:sp>
          <p:sp>
            <p:nvSpPr>
              <p:cNvPr id="17" name="正方形/長方形 16"/>
              <p:cNvSpPr/>
              <p:nvPr/>
            </p:nvSpPr>
            <p:spPr bwMode="auto">
              <a:xfrm>
                <a:off x="6300192" y="4299605"/>
                <a:ext cx="144016" cy="159996"/>
              </a:xfrm>
              <a:prstGeom prst="rect">
                <a:avLst/>
              </a:prstGeom>
              <a:solidFill>
                <a:schemeClr val="tx1"/>
              </a:solidFill>
              <a:ln w="9525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vert="horz" wrap="square" lIns="91440" tIns="45720" rIns="91440" bIns="45720" numCol="1" rtlCol="0" anchor="t" anchorCtr="0" compatLnSpc="1">
                <a:prstTxWarp prst="textNoShape">
                  <a:avLst/>
                </a:prstTxWarp>
              </a:bodyPr>
              <a:lstStyle/>
              <a:p>
                <a:pPr marL="0" marR="0" indent="0" algn="ctr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endParaRPr kumimoji="1" lang="ja-JP" altLang="en-US" sz="1800" b="1" i="0" u="none" strike="noStrike" cap="none" normalizeH="0" baseline="0" smtClean="0">
                  <a:ln>
                    <a:noFill/>
                  </a:ln>
                  <a:effectLst/>
                  <a:latin typeface="Arial" charset="0"/>
                  <a:ea typeface="ＭＳ Ｐゴシック" pitchFamily="50" charset="-128"/>
                </a:endParaRPr>
              </a:p>
            </p:txBody>
          </p:sp>
          <p:sp>
            <p:nvSpPr>
              <p:cNvPr id="18" name="正方形/長方形 17"/>
              <p:cNvSpPr/>
              <p:nvPr/>
            </p:nvSpPr>
            <p:spPr bwMode="auto">
              <a:xfrm>
                <a:off x="6300192" y="2877218"/>
                <a:ext cx="144016" cy="159996"/>
              </a:xfrm>
              <a:prstGeom prst="rect">
                <a:avLst/>
              </a:prstGeom>
              <a:solidFill>
                <a:schemeClr val="bg1"/>
              </a:solidFill>
              <a:ln w="9525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vert="horz" wrap="square" lIns="91440" tIns="45720" rIns="91440" bIns="45720" numCol="1" rtlCol="0" anchor="t" anchorCtr="0" compatLnSpc="1">
                <a:prstTxWarp prst="textNoShape">
                  <a:avLst/>
                </a:prstTxWarp>
              </a:bodyPr>
              <a:lstStyle/>
              <a:p>
                <a:pPr marL="0" marR="0" indent="0" algn="ctr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endParaRPr kumimoji="1" lang="ja-JP" altLang="en-US" sz="1800" b="1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charset="0"/>
                  <a:ea typeface="ＭＳ Ｐゴシック" pitchFamily="50" charset="-128"/>
                </a:endParaRPr>
              </a:p>
            </p:txBody>
          </p:sp>
          <p:sp>
            <p:nvSpPr>
              <p:cNvPr id="19" name="正方形/長方形 18"/>
              <p:cNvSpPr/>
              <p:nvPr/>
            </p:nvSpPr>
            <p:spPr bwMode="auto">
              <a:xfrm>
                <a:off x="6300192" y="3037214"/>
                <a:ext cx="144016" cy="159996"/>
              </a:xfrm>
              <a:prstGeom prst="rect">
                <a:avLst/>
              </a:prstGeom>
              <a:solidFill>
                <a:schemeClr val="bg1"/>
              </a:solidFill>
              <a:ln w="9525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vert="horz" wrap="square" lIns="91440" tIns="45720" rIns="91440" bIns="45720" numCol="1" rtlCol="0" anchor="t" anchorCtr="0" compatLnSpc="1">
                <a:prstTxWarp prst="textNoShape">
                  <a:avLst/>
                </a:prstTxWarp>
              </a:bodyPr>
              <a:lstStyle/>
              <a:p>
                <a:pPr marL="0" marR="0" indent="0" algn="ctr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endParaRPr kumimoji="1" lang="ja-JP" altLang="en-US" sz="1800" b="1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charset="0"/>
                  <a:ea typeface="ＭＳ Ｐゴシック" pitchFamily="50" charset="-128"/>
                </a:endParaRPr>
              </a:p>
            </p:txBody>
          </p:sp>
        </p:grpSp>
      </p:grpSp>
      <p:grpSp>
        <p:nvGrpSpPr>
          <p:cNvPr id="50" name="グループ化 49"/>
          <p:cNvGrpSpPr/>
          <p:nvPr/>
        </p:nvGrpSpPr>
        <p:grpSpPr>
          <a:xfrm>
            <a:off x="6432058" y="4656179"/>
            <a:ext cx="144016" cy="632388"/>
            <a:chOff x="6300192" y="3196996"/>
            <a:chExt cx="144016" cy="632388"/>
          </a:xfrm>
        </p:grpSpPr>
        <p:sp>
          <p:nvSpPr>
            <p:cNvPr id="51" name="正方形/長方形 50"/>
            <p:cNvSpPr/>
            <p:nvPr/>
          </p:nvSpPr>
          <p:spPr bwMode="auto">
            <a:xfrm>
              <a:off x="6300192" y="3196996"/>
              <a:ext cx="144016" cy="159996"/>
            </a:xfrm>
            <a:prstGeom prst="rect">
              <a:avLst/>
            </a:prstGeom>
            <a:solidFill>
              <a:schemeClr val="tx1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1" lang="ja-JP" altLang="en-US" sz="1800" b="1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  <a:ea typeface="ＭＳ Ｐゴシック" pitchFamily="50" charset="-128"/>
              </a:endParaRPr>
            </a:p>
          </p:txBody>
        </p:sp>
        <p:sp>
          <p:nvSpPr>
            <p:cNvPr id="52" name="正方形/長方形 51"/>
            <p:cNvSpPr/>
            <p:nvPr/>
          </p:nvSpPr>
          <p:spPr bwMode="auto">
            <a:xfrm>
              <a:off x="6300192" y="3356992"/>
              <a:ext cx="144016" cy="159996"/>
            </a:xfrm>
            <a:prstGeom prst="rect">
              <a:avLst/>
            </a:prstGeom>
            <a:solidFill>
              <a:schemeClr val="bg1">
                <a:lumMod val="75000"/>
              </a:schemeClr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1" lang="ja-JP" altLang="en-US" sz="1800" b="1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  <a:ea typeface="ＭＳ Ｐゴシック" pitchFamily="50" charset="-128"/>
              </a:endParaRPr>
            </a:p>
          </p:txBody>
        </p:sp>
        <p:sp>
          <p:nvSpPr>
            <p:cNvPr id="53" name="正方形/長方形 52"/>
            <p:cNvSpPr/>
            <p:nvPr/>
          </p:nvSpPr>
          <p:spPr bwMode="auto">
            <a:xfrm>
              <a:off x="6300192" y="3509392"/>
              <a:ext cx="144016" cy="159996"/>
            </a:xfrm>
            <a:prstGeom prst="rect">
              <a:avLst/>
            </a:prstGeom>
            <a:solidFill>
              <a:schemeClr val="tx1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1" lang="ja-JP" altLang="en-US" sz="1800" b="1" i="0" u="none" strike="noStrike" cap="none" normalizeH="0" baseline="0" smtClean="0">
                <a:ln>
                  <a:noFill/>
                </a:ln>
                <a:effectLst/>
                <a:latin typeface="Arial" charset="0"/>
                <a:ea typeface="ＭＳ Ｐゴシック" pitchFamily="50" charset="-128"/>
              </a:endParaRPr>
            </a:p>
          </p:txBody>
        </p:sp>
        <p:sp>
          <p:nvSpPr>
            <p:cNvPr id="54" name="正方形/長方形 53"/>
            <p:cNvSpPr/>
            <p:nvPr/>
          </p:nvSpPr>
          <p:spPr bwMode="auto">
            <a:xfrm>
              <a:off x="6300192" y="3669388"/>
              <a:ext cx="144016" cy="159996"/>
            </a:xfrm>
            <a:prstGeom prst="rect">
              <a:avLst/>
            </a:prstGeom>
            <a:solidFill>
              <a:schemeClr val="bg1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1" lang="ja-JP" altLang="en-US" sz="1800" b="1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  <a:ea typeface="ＭＳ Ｐゴシック" pitchFamily="50" charset="-128"/>
              </a:endParaRPr>
            </a:p>
          </p:txBody>
        </p:sp>
      </p:grpSp>
      <p:grpSp>
        <p:nvGrpSpPr>
          <p:cNvPr id="55" name="グループ化 54"/>
          <p:cNvGrpSpPr/>
          <p:nvPr/>
        </p:nvGrpSpPr>
        <p:grpSpPr>
          <a:xfrm>
            <a:off x="2712743" y="4054884"/>
            <a:ext cx="144016" cy="1582383"/>
            <a:chOff x="6300192" y="2877218"/>
            <a:chExt cx="144016" cy="1582383"/>
          </a:xfrm>
        </p:grpSpPr>
        <p:sp>
          <p:nvSpPr>
            <p:cNvPr id="56" name="正方形/長方形 55"/>
            <p:cNvSpPr/>
            <p:nvPr/>
          </p:nvSpPr>
          <p:spPr bwMode="auto">
            <a:xfrm>
              <a:off x="6300192" y="3196996"/>
              <a:ext cx="144016" cy="159996"/>
            </a:xfrm>
            <a:prstGeom prst="rect">
              <a:avLst/>
            </a:prstGeom>
            <a:solidFill>
              <a:schemeClr val="bg1">
                <a:lumMod val="65000"/>
              </a:schemeClr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1" lang="ja-JP" altLang="en-US" sz="1800" b="1" i="0" u="none" strike="noStrike" cap="none" normalizeH="0" baseline="0" smtClean="0">
                <a:ln>
                  <a:noFill/>
                </a:ln>
                <a:solidFill>
                  <a:schemeClr val="bg2"/>
                </a:solidFill>
                <a:effectLst/>
                <a:latin typeface="Arial" charset="0"/>
                <a:ea typeface="ＭＳ Ｐゴシック" pitchFamily="50" charset="-128"/>
              </a:endParaRPr>
            </a:p>
          </p:txBody>
        </p:sp>
        <p:sp>
          <p:nvSpPr>
            <p:cNvPr id="57" name="正方形/長方形 56"/>
            <p:cNvSpPr/>
            <p:nvPr/>
          </p:nvSpPr>
          <p:spPr bwMode="auto">
            <a:xfrm>
              <a:off x="6300192" y="3356992"/>
              <a:ext cx="144016" cy="159996"/>
            </a:xfrm>
            <a:prstGeom prst="rect">
              <a:avLst/>
            </a:prstGeom>
            <a:solidFill>
              <a:schemeClr val="bg1">
                <a:lumMod val="75000"/>
              </a:schemeClr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1" lang="ja-JP" altLang="en-US" sz="1800" b="1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  <a:ea typeface="ＭＳ Ｐゴシック" pitchFamily="50" charset="-128"/>
              </a:endParaRPr>
            </a:p>
          </p:txBody>
        </p:sp>
        <p:sp>
          <p:nvSpPr>
            <p:cNvPr id="58" name="正方形/長方形 57"/>
            <p:cNvSpPr/>
            <p:nvPr/>
          </p:nvSpPr>
          <p:spPr bwMode="auto">
            <a:xfrm>
              <a:off x="6300192" y="3509392"/>
              <a:ext cx="144016" cy="159996"/>
            </a:xfrm>
            <a:prstGeom prst="rect">
              <a:avLst/>
            </a:prstGeom>
            <a:solidFill>
              <a:schemeClr val="bg1">
                <a:lumMod val="65000"/>
              </a:schemeClr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1" lang="ja-JP" altLang="en-US" sz="1800" b="1" i="0" u="none" strike="noStrike" cap="none" normalizeH="0" baseline="0" smtClean="0">
                <a:ln>
                  <a:noFill/>
                </a:ln>
                <a:solidFill>
                  <a:schemeClr val="bg2"/>
                </a:solidFill>
                <a:effectLst/>
                <a:latin typeface="Arial" charset="0"/>
                <a:ea typeface="ＭＳ Ｐゴシック" pitchFamily="50" charset="-128"/>
              </a:endParaRPr>
            </a:p>
          </p:txBody>
        </p:sp>
        <p:sp>
          <p:nvSpPr>
            <p:cNvPr id="59" name="正方形/長方形 58"/>
            <p:cNvSpPr/>
            <p:nvPr/>
          </p:nvSpPr>
          <p:spPr bwMode="auto">
            <a:xfrm>
              <a:off x="6300192" y="3669388"/>
              <a:ext cx="144016" cy="159996"/>
            </a:xfrm>
            <a:prstGeom prst="rect">
              <a:avLst/>
            </a:prstGeom>
            <a:solidFill>
              <a:schemeClr val="bg1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1" lang="ja-JP" altLang="en-US" sz="1800" b="1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  <a:ea typeface="ＭＳ Ｐゴシック" pitchFamily="50" charset="-128"/>
              </a:endParaRPr>
            </a:p>
          </p:txBody>
        </p:sp>
        <p:sp>
          <p:nvSpPr>
            <p:cNvPr id="60" name="正方形/長方形 59"/>
            <p:cNvSpPr/>
            <p:nvPr/>
          </p:nvSpPr>
          <p:spPr bwMode="auto">
            <a:xfrm>
              <a:off x="6300192" y="3827213"/>
              <a:ext cx="144016" cy="159996"/>
            </a:xfrm>
            <a:prstGeom prst="rect">
              <a:avLst/>
            </a:prstGeom>
            <a:solidFill>
              <a:schemeClr val="bg1">
                <a:lumMod val="85000"/>
              </a:schemeClr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1" lang="ja-JP" altLang="en-US" sz="1800" b="1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  <a:ea typeface="ＭＳ Ｐゴシック" pitchFamily="50" charset="-128"/>
              </a:endParaRPr>
            </a:p>
          </p:txBody>
        </p:sp>
        <p:sp>
          <p:nvSpPr>
            <p:cNvPr id="61" name="正方形/長方形 60"/>
            <p:cNvSpPr/>
            <p:nvPr/>
          </p:nvSpPr>
          <p:spPr bwMode="auto">
            <a:xfrm>
              <a:off x="6300192" y="3987209"/>
              <a:ext cx="144016" cy="159996"/>
            </a:xfrm>
            <a:prstGeom prst="rect">
              <a:avLst/>
            </a:prstGeom>
            <a:solidFill>
              <a:schemeClr val="bg1">
                <a:lumMod val="85000"/>
              </a:schemeClr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1" lang="ja-JP" altLang="en-US" sz="1800" b="1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  <a:ea typeface="ＭＳ Ｐゴシック" pitchFamily="50" charset="-128"/>
              </a:endParaRPr>
            </a:p>
          </p:txBody>
        </p:sp>
        <p:sp>
          <p:nvSpPr>
            <p:cNvPr id="62" name="正方形/長方形 61"/>
            <p:cNvSpPr/>
            <p:nvPr/>
          </p:nvSpPr>
          <p:spPr bwMode="auto">
            <a:xfrm>
              <a:off x="6300192" y="4139609"/>
              <a:ext cx="144016" cy="159996"/>
            </a:xfrm>
            <a:prstGeom prst="rect">
              <a:avLst/>
            </a:prstGeom>
            <a:solidFill>
              <a:schemeClr val="bg1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1" lang="ja-JP" altLang="en-US" sz="1800" b="1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  <a:ea typeface="ＭＳ Ｐゴシック" pitchFamily="50" charset="-128"/>
              </a:endParaRPr>
            </a:p>
          </p:txBody>
        </p:sp>
        <p:sp>
          <p:nvSpPr>
            <p:cNvPr id="63" name="正方形/長方形 62"/>
            <p:cNvSpPr/>
            <p:nvPr/>
          </p:nvSpPr>
          <p:spPr bwMode="auto">
            <a:xfrm>
              <a:off x="6300192" y="4299605"/>
              <a:ext cx="144016" cy="159996"/>
            </a:xfrm>
            <a:prstGeom prst="rect">
              <a:avLst/>
            </a:prstGeom>
            <a:solidFill>
              <a:schemeClr val="bg1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1" lang="ja-JP" altLang="en-US" sz="1800" b="1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  <a:ea typeface="ＭＳ Ｐゴシック" pitchFamily="50" charset="-128"/>
              </a:endParaRPr>
            </a:p>
          </p:txBody>
        </p:sp>
        <p:sp>
          <p:nvSpPr>
            <p:cNvPr id="64" name="正方形/長方形 63"/>
            <p:cNvSpPr/>
            <p:nvPr/>
          </p:nvSpPr>
          <p:spPr bwMode="auto">
            <a:xfrm>
              <a:off x="6300192" y="2877218"/>
              <a:ext cx="144016" cy="159996"/>
            </a:xfrm>
            <a:prstGeom prst="rect">
              <a:avLst/>
            </a:prstGeom>
            <a:solidFill>
              <a:schemeClr val="bg1">
                <a:lumMod val="65000"/>
              </a:schemeClr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1" lang="ja-JP" altLang="en-US" sz="1800" b="1" i="0" u="none" strike="noStrike" cap="none" normalizeH="0" baseline="0" smtClean="0">
                <a:ln>
                  <a:noFill/>
                </a:ln>
                <a:solidFill>
                  <a:schemeClr val="bg2"/>
                </a:solidFill>
                <a:effectLst/>
                <a:latin typeface="Arial" charset="0"/>
                <a:ea typeface="ＭＳ Ｐゴシック" pitchFamily="50" charset="-128"/>
              </a:endParaRPr>
            </a:p>
          </p:txBody>
        </p:sp>
        <p:sp>
          <p:nvSpPr>
            <p:cNvPr id="65" name="正方形/長方形 64"/>
            <p:cNvSpPr/>
            <p:nvPr/>
          </p:nvSpPr>
          <p:spPr bwMode="auto">
            <a:xfrm>
              <a:off x="6300192" y="3037214"/>
              <a:ext cx="144016" cy="159996"/>
            </a:xfrm>
            <a:prstGeom prst="rect">
              <a:avLst/>
            </a:prstGeom>
            <a:solidFill>
              <a:schemeClr val="bg1">
                <a:lumMod val="75000"/>
              </a:schemeClr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1" lang="ja-JP" altLang="en-US" sz="1800" b="1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  <a:ea typeface="ＭＳ Ｐゴシック" pitchFamily="50" charset="-128"/>
              </a:endParaRPr>
            </a:p>
          </p:txBody>
        </p:sp>
      </p:grpSp>
      <mc:AlternateContent xmlns:mc="http://schemas.openxmlformats.org/markup-compatibility/2006" xmlns:a14="http://schemas.microsoft.com/office/drawing/2010/main">
        <mc:Choice Requires="a14">
          <p:sp>
            <p:nvSpPr>
              <p:cNvPr id="66" name="正方形/長方形 65"/>
              <p:cNvSpPr/>
              <p:nvPr/>
            </p:nvSpPr>
            <p:spPr>
              <a:xfrm>
                <a:off x="3216799" y="4576720"/>
                <a:ext cx="657551" cy="646331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altLang="ja-JP" sz="3600" b="0" i="1" smtClean="0">
                          <a:latin typeface="Cambria Math"/>
                        </a:rPr>
                        <m:t>=</m:t>
                      </m:r>
                    </m:oMath>
                  </m:oMathPara>
                </a14:m>
                <a:endParaRPr lang="ja-JP" altLang="en-US" sz="3600" dirty="0"/>
              </a:p>
            </p:txBody>
          </p:sp>
        </mc:Choice>
        <mc:Fallback xmlns="">
          <p:sp>
            <p:nvSpPr>
              <p:cNvPr id="66" name="正方形/長方形 65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216799" y="4576720"/>
                <a:ext cx="657551" cy="646331"/>
              </a:xfrm>
              <a:prstGeom prst="rect">
                <a:avLst/>
              </a:prstGeom>
              <a:blipFill rotWithShape="1">
                <a:blip r:embed="rId3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ja-JP" alt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67" name="正方形/長方形 66"/>
              <p:cNvSpPr/>
              <p:nvPr/>
            </p:nvSpPr>
            <p:spPr>
              <a:xfrm>
                <a:off x="4266875" y="3248151"/>
                <a:ext cx="1034899" cy="584775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altLang="ja-JP" sz="3200" b="0" i="1" smtClean="0">
                              <a:solidFill>
                                <a:srgbClr val="FF0000"/>
                              </a:solidFill>
                              <a:latin typeface="Cambria Math"/>
                            </a:rPr>
                          </m:ctrlPr>
                        </m:sSubPr>
                        <m:e>
                          <m:r>
                            <a:rPr lang="en-US" altLang="ja-JP" sz="3200" b="0" i="1" smtClean="0">
                              <a:solidFill>
                                <a:srgbClr val="FF0000"/>
                              </a:solidFill>
                              <a:latin typeface="Cambria Math"/>
                            </a:rPr>
                            <m:t>𝑈</m:t>
                          </m:r>
                        </m:e>
                        <m:sub>
                          <m:r>
                            <a:rPr lang="en-US" altLang="ja-JP" sz="3200" b="0" i="1" smtClean="0">
                              <a:solidFill>
                                <a:srgbClr val="FF0000"/>
                              </a:solidFill>
                              <a:latin typeface="Cambria Math"/>
                            </a:rPr>
                            <m:t>𝑣𝑜𝑙</m:t>
                          </m:r>
                        </m:sub>
                      </m:sSub>
                    </m:oMath>
                  </m:oMathPara>
                </a14:m>
                <a:endParaRPr lang="ja-JP" altLang="en-US" sz="3200" b="0" i="1" dirty="0">
                  <a:solidFill>
                    <a:srgbClr val="FF0000"/>
                  </a:solidFill>
                </a:endParaRPr>
              </a:p>
            </p:txBody>
          </p:sp>
        </mc:Choice>
        <mc:Fallback xmlns="">
          <p:sp>
            <p:nvSpPr>
              <p:cNvPr id="67" name="正方形/長方形 66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266875" y="3248151"/>
                <a:ext cx="1034899" cy="584775"/>
              </a:xfrm>
              <a:prstGeom prst="rect">
                <a:avLst/>
              </a:prstGeom>
              <a:blipFill rotWithShape="1">
                <a:blip r:embed="rId4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ja-JP" alt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68" name="正方形/長方形 67"/>
              <p:cNvSpPr/>
              <p:nvPr/>
            </p:nvSpPr>
            <p:spPr>
              <a:xfrm>
                <a:off x="6282813" y="3248151"/>
                <a:ext cx="622286" cy="584775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altLang="ja-JP" sz="3200" b="1" i="1" smtClean="0">
                          <a:solidFill>
                            <a:srgbClr val="FF0000"/>
                          </a:solidFill>
                          <a:latin typeface="Cambria Math"/>
                        </a:rPr>
                        <m:t>𝒘</m:t>
                      </m:r>
                    </m:oMath>
                  </m:oMathPara>
                </a14:m>
                <a:endParaRPr lang="ja-JP" altLang="en-US" sz="3200" i="1" dirty="0"/>
              </a:p>
            </p:txBody>
          </p:sp>
        </mc:Choice>
        <mc:Fallback xmlns="">
          <p:sp>
            <p:nvSpPr>
              <p:cNvPr id="68" name="正方形/長方形 67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282813" y="3248151"/>
                <a:ext cx="622286" cy="584775"/>
              </a:xfrm>
              <a:prstGeom prst="rect">
                <a:avLst/>
              </a:prstGeom>
              <a:blipFill rotWithShape="1">
                <a:blip r:embed="rId5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ja-JP" alt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69" name="正方形/長方形 68"/>
              <p:cNvSpPr/>
              <p:nvPr/>
            </p:nvSpPr>
            <p:spPr>
              <a:xfrm>
                <a:off x="2330908" y="3248151"/>
                <a:ext cx="907684" cy="584775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altLang="ja-JP" sz="3200" i="1" smtClean="0">
                              <a:solidFill>
                                <a:srgbClr val="FF0000"/>
                              </a:solidFill>
                              <a:latin typeface="Cambria Math"/>
                            </a:rPr>
                          </m:ctrlPr>
                        </m:sSubPr>
                        <m:e>
                          <m:r>
                            <a:rPr lang="en-US" altLang="ja-JP" sz="3200" b="0" i="1">
                              <a:solidFill>
                                <a:srgbClr val="FF0000"/>
                              </a:solidFill>
                              <a:latin typeface="Cambria Math"/>
                            </a:rPr>
                            <m:t>𝑙</m:t>
                          </m:r>
                        </m:e>
                        <m:sub>
                          <m:r>
                            <a:rPr lang="en-US" altLang="ja-JP" sz="3200" b="0" i="1" smtClean="0">
                              <a:solidFill>
                                <a:srgbClr val="FF0000"/>
                              </a:solidFill>
                              <a:latin typeface="Cambria Math"/>
                            </a:rPr>
                            <m:t>𝑣𝑜𝑙</m:t>
                          </m:r>
                        </m:sub>
                      </m:sSub>
                    </m:oMath>
                  </m:oMathPara>
                </a14:m>
                <a:endParaRPr lang="ja-JP" altLang="en-US" sz="3200" dirty="0"/>
              </a:p>
            </p:txBody>
          </p:sp>
        </mc:Choice>
        <mc:Fallback xmlns="">
          <p:sp>
            <p:nvSpPr>
              <p:cNvPr id="69" name="正方形/長方形 68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330908" y="3248151"/>
                <a:ext cx="907684" cy="584775"/>
              </a:xfrm>
              <a:prstGeom prst="rect">
                <a:avLst/>
              </a:prstGeom>
              <a:blipFill rotWithShape="1">
                <a:blip r:embed="rId6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ja-JP" alt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70" name="正方形/長方形 69"/>
              <p:cNvSpPr/>
              <p:nvPr/>
            </p:nvSpPr>
            <p:spPr>
              <a:xfrm>
                <a:off x="5773892" y="3248151"/>
                <a:ext cx="497252" cy="584775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altLang="ja-JP" sz="3200" i="1">
                          <a:solidFill>
                            <a:srgbClr val="FF0000"/>
                          </a:solidFill>
                          <a:latin typeface="Cambria Math"/>
                        </a:rPr>
                        <m:t>∗</m:t>
                      </m:r>
                    </m:oMath>
                  </m:oMathPara>
                </a14:m>
                <a:endParaRPr lang="ja-JP" altLang="en-US" sz="3200" dirty="0"/>
              </a:p>
            </p:txBody>
          </p:sp>
        </mc:Choice>
        <mc:Fallback xmlns="">
          <p:sp>
            <p:nvSpPr>
              <p:cNvPr id="70" name="正方形/長方形 69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773892" y="3248151"/>
                <a:ext cx="497252" cy="584775"/>
              </a:xfrm>
              <a:prstGeom prst="rect">
                <a:avLst/>
              </a:prstGeom>
              <a:blipFill rotWithShape="1">
                <a:blip r:embed="rId7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ja-JP" alt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354331468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ja-JP" sz="2800" dirty="0"/>
              <a:t>Appendix A</a:t>
            </a:r>
            <a:r>
              <a:rPr lang="en-US" altLang="ja-JP" sz="2800" dirty="0" smtClean="0"/>
              <a:t>. </a:t>
            </a:r>
            <a:r>
              <a:rPr lang="ja-JP" altLang="en-US" sz="2800" dirty="0" smtClean="0"/>
              <a:t>ランタイム</a:t>
            </a:r>
            <a:r>
              <a:rPr lang="en-US" altLang="ja-JP" sz="2800" dirty="0" smtClean="0"/>
              <a:t>: Light Probe(2)</a:t>
            </a:r>
            <a:endParaRPr kumimoji="1" lang="ja-JP" altLang="en-US" sz="2800" dirty="0"/>
          </a:p>
        </p:txBody>
      </p:sp>
      <p:sp>
        <p:nvSpPr>
          <p:cNvPr id="3" name="コンテンツ プレースホルダー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kumimoji="1" lang="en-US" altLang="ja-JP" dirty="0" smtClean="0"/>
              <a:t>Probe</a:t>
            </a:r>
            <a:r>
              <a:rPr kumimoji="1" lang="ja-JP" altLang="en-US" dirty="0" smtClean="0"/>
              <a:t>を用いて</a:t>
            </a:r>
            <a:r>
              <a:rPr kumimoji="1" lang="en-US" altLang="ja-JP" dirty="0" smtClean="0"/>
              <a:t>Dynamic</a:t>
            </a:r>
            <a:r>
              <a:rPr kumimoji="1" lang="ja-JP" altLang="en-US" dirty="0" smtClean="0"/>
              <a:t> </a:t>
            </a:r>
            <a:r>
              <a:rPr kumimoji="1" lang="en-US" altLang="ja-JP" dirty="0" smtClean="0"/>
              <a:t>Objects</a:t>
            </a:r>
            <a:r>
              <a:rPr kumimoji="1" lang="ja-JP" altLang="en-US" dirty="0" smtClean="0"/>
              <a:t>をライティング</a:t>
            </a:r>
            <a:endParaRPr kumimoji="1" lang="en-US" altLang="ja-JP" dirty="0" smtClean="0"/>
          </a:p>
          <a:p>
            <a:pPr lvl="1"/>
            <a:r>
              <a:rPr lang="ja-JP" altLang="en-US" smtClean="0"/>
              <a:t>各</a:t>
            </a:r>
            <a:r>
              <a:rPr lang="en-US" altLang="ja-JP" smtClean="0"/>
              <a:t>Light </a:t>
            </a:r>
            <a:r>
              <a:rPr lang="en-US" altLang="ja-JP" dirty="0" smtClean="0"/>
              <a:t>Probe</a:t>
            </a:r>
            <a:r>
              <a:rPr lang="ja-JP" altLang="en-US" dirty="0" smtClean="0"/>
              <a:t>が</a:t>
            </a:r>
            <a:r>
              <a:rPr lang="en-US" altLang="ja-JP" dirty="0" smtClean="0"/>
              <a:t>SH</a:t>
            </a:r>
            <a:r>
              <a:rPr lang="ja-JP" altLang="en-US" dirty="0" smtClean="0"/>
              <a:t>を</a:t>
            </a:r>
            <a:r>
              <a:rPr lang="en-US" altLang="ja-JP" dirty="0" smtClean="0"/>
              <a:t>9</a:t>
            </a:r>
            <a:r>
              <a:rPr lang="ja-JP" altLang="en-US" dirty="0" smtClean="0"/>
              <a:t>係数で保持するため、</a:t>
            </a:r>
            <a:r>
              <a:rPr lang="en-US" altLang="ja-JP" dirty="0" smtClean="0"/>
              <a:t/>
            </a:r>
            <a:br>
              <a:rPr lang="en-US" altLang="ja-JP" dirty="0" smtClean="0"/>
            </a:br>
            <a:r>
              <a:rPr lang="en-US" altLang="ja-JP" dirty="0" smtClean="0"/>
              <a:t>3D Texture</a:t>
            </a:r>
            <a:r>
              <a:rPr lang="ja-JP" altLang="en-US" dirty="0" smtClean="0"/>
              <a:t>ではなく</a:t>
            </a:r>
            <a:r>
              <a:rPr lang="en-US" altLang="ja-JP" dirty="0" smtClean="0"/>
              <a:t>Structured-Buffer</a:t>
            </a:r>
            <a:r>
              <a:rPr lang="ja-JP" altLang="en-US" dirty="0" smtClean="0"/>
              <a:t>で保持</a:t>
            </a:r>
            <a:endParaRPr lang="en-US" altLang="ja-JP" dirty="0" smtClean="0"/>
          </a:p>
          <a:p>
            <a:pPr lvl="1"/>
            <a:r>
              <a:rPr kumimoji="1" lang="en-US" altLang="ja-JP" dirty="0" smtClean="0"/>
              <a:t>Vertex </a:t>
            </a:r>
            <a:r>
              <a:rPr kumimoji="1" lang="en-US" altLang="ja-JP" dirty="0" err="1" smtClean="0"/>
              <a:t>Shader</a:t>
            </a:r>
            <a:r>
              <a:rPr kumimoji="1" lang="ja-JP" altLang="en-US" dirty="0" smtClean="0"/>
              <a:t>内で</a:t>
            </a:r>
            <a:r>
              <a:rPr kumimoji="1" lang="ja-JP" altLang="en-US" smtClean="0"/>
              <a:t>自力</a:t>
            </a:r>
            <a:r>
              <a:rPr kumimoji="1" lang="en-US" altLang="ja-JP" smtClean="0"/>
              <a:t>Tri-Linear</a:t>
            </a:r>
            <a:r>
              <a:rPr kumimoji="1" lang="ja-JP" altLang="en-US" dirty="0" smtClean="0"/>
              <a:t>補間</a:t>
            </a:r>
            <a:endParaRPr kumimoji="1" lang="ja-JP" altLang="en-US" dirty="0"/>
          </a:p>
        </p:txBody>
      </p:sp>
      <p:pic>
        <p:nvPicPr>
          <p:cNvPr id="179202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95936" y="4329668"/>
            <a:ext cx="2088232" cy="209125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79203" name="Picture 3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3528" y="3794448"/>
            <a:ext cx="2649446" cy="262647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79204" name="Picture 4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732240" y="4329670"/>
            <a:ext cx="2097298" cy="209125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mc:AlternateContent xmlns:mc="http://schemas.openxmlformats.org/markup-compatibility/2006" xmlns:a14="http://schemas.microsoft.com/office/drawing/2010/main">
        <mc:Choice Requires="a14">
          <p:sp>
            <p:nvSpPr>
              <p:cNvPr id="7" name="正方形/長方形 6"/>
              <p:cNvSpPr/>
              <p:nvPr/>
            </p:nvSpPr>
            <p:spPr>
              <a:xfrm>
                <a:off x="3203848" y="4933761"/>
                <a:ext cx="657551" cy="646331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altLang="ja-JP" sz="3600" b="0" i="1" smtClean="0">
                          <a:latin typeface="Cambria Math"/>
                        </a:rPr>
                        <m:t>=</m:t>
                      </m:r>
                    </m:oMath>
                  </m:oMathPara>
                </a14:m>
                <a:endParaRPr lang="ja-JP" altLang="en-US" sz="3600" dirty="0"/>
              </a:p>
            </p:txBody>
          </p:sp>
        </mc:Choice>
        <mc:Fallback xmlns="">
          <p:sp>
            <p:nvSpPr>
              <p:cNvPr id="7" name="正方形/長方形 6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203848" y="4933761"/>
                <a:ext cx="657551" cy="646331"/>
              </a:xfrm>
              <a:prstGeom prst="rect">
                <a:avLst/>
              </a:prstGeom>
              <a:blipFill rotWithShape="1">
                <a:blip r:embed="rId5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ja-JP" alt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8" name="正方形/長方形 7"/>
              <p:cNvSpPr/>
              <p:nvPr/>
            </p:nvSpPr>
            <p:spPr>
              <a:xfrm>
                <a:off x="6084168" y="4933760"/>
                <a:ext cx="774571" cy="646331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ja-JP" altLang="en-US" sz="3600" b="0" i="1">
                          <a:latin typeface="Cambria Math"/>
                        </a:rPr>
                        <m:t>＋</m:t>
                      </m:r>
                    </m:oMath>
                  </m:oMathPara>
                </a14:m>
                <a:endParaRPr lang="ja-JP" altLang="en-US" sz="3600" dirty="0"/>
              </a:p>
            </p:txBody>
          </p:sp>
        </mc:Choice>
        <mc:Fallback xmlns="">
          <p:sp>
            <p:nvSpPr>
              <p:cNvPr id="8" name="正方形/長方形 7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084168" y="4933760"/>
                <a:ext cx="774571" cy="646331"/>
              </a:xfrm>
              <a:prstGeom prst="rect">
                <a:avLst/>
              </a:prstGeom>
              <a:blipFill rotWithShape="1">
                <a:blip r:embed="rId6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ja-JP" alt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139651621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図 1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91680" y="2204864"/>
            <a:ext cx="5699375" cy="3201896"/>
          </a:xfrm>
          <a:prstGeom prst="rect">
            <a:avLst/>
          </a:prstGeom>
        </p:spPr>
      </p:pic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ja-JP" dirty="0"/>
              <a:t>Appendix </a:t>
            </a:r>
            <a:r>
              <a:rPr lang="en-US" altLang="ja-JP" dirty="0" smtClean="0"/>
              <a:t>B. </a:t>
            </a:r>
            <a:r>
              <a:rPr lang="ja-JP" altLang="en-US" dirty="0" smtClean="0"/>
              <a:t>後半の補足</a:t>
            </a:r>
            <a:endParaRPr kumimoji="1" lang="ja-JP" altLang="en-US" dirty="0"/>
          </a:p>
        </p:txBody>
      </p:sp>
      <p:sp>
        <p:nvSpPr>
          <p:cNvPr id="8" name="コンテンツ プレースホルダー 7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ja-JP" altLang="en-US" dirty="0" smtClean="0"/>
              <a:t>大規模なシーンでの光の伝播</a:t>
            </a:r>
            <a:endParaRPr lang="en-US" altLang="ja-JP" dirty="0" smtClean="0"/>
          </a:p>
          <a:p>
            <a:r>
              <a:rPr lang="ja-JP" altLang="en-US" dirty="0"/>
              <a:t>小領域間</a:t>
            </a:r>
            <a:r>
              <a:rPr lang="ja-JP" altLang="en-US" dirty="0" smtClean="0"/>
              <a:t>の光の伝播は個別に総当たりで計算</a:t>
            </a:r>
            <a:r>
              <a:rPr lang="en-US" altLang="ja-JP" dirty="0"/>
              <a:t/>
            </a:r>
            <a:br>
              <a:rPr lang="en-US" altLang="ja-JP" dirty="0"/>
            </a:br>
            <a:r>
              <a:rPr lang="en-US" altLang="ja-JP" dirty="0" smtClean="0"/>
              <a:t/>
            </a:r>
            <a:br>
              <a:rPr lang="en-US" altLang="ja-JP" dirty="0" smtClean="0"/>
            </a:br>
            <a:r>
              <a:rPr lang="en-US" altLang="ja-JP" dirty="0" smtClean="0"/>
              <a:t/>
            </a:r>
            <a:br>
              <a:rPr lang="en-US" altLang="ja-JP" dirty="0" smtClean="0"/>
            </a:br>
            <a:r>
              <a:rPr lang="en-US" altLang="ja-JP" dirty="0" smtClean="0"/>
              <a:t/>
            </a:r>
            <a:br>
              <a:rPr lang="en-US" altLang="ja-JP" dirty="0" smtClean="0"/>
            </a:br>
            <a:r>
              <a:rPr lang="en-US" altLang="ja-JP" dirty="0" smtClean="0"/>
              <a:t/>
            </a:r>
            <a:br>
              <a:rPr lang="en-US" altLang="ja-JP" dirty="0" smtClean="0"/>
            </a:br>
            <a:endParaRPr lang="en-US" altLang="ja-JP" dirty="0" smtClean="0"/>
          </a:p>
          <a:p>
            <a:pPr marL="0" indent="0">
              <a:buNone/>
            </a:pPr>
            <a:r>
              <a:rPr lang="en-US" altLang="ja-JP" dirty="0" smtClean="0"/>
              <a:t/>
            </a:r>
            <a:br>
              <a:rPr lang="en-US" altLang="ja-JP" dirty="0" smtClean="0"/>
            </a:br>
            <a:r>
              <a:rPr lang="ja-JP" altLang="en-US" dirty="0" smtClean="0"/>
              <a:t>　⇒小領域間の光の伝播は距離によって大きく減衰</a:t>
            </a:r>
            <a:endParaRPr lang="en-US" altLang="ja-JP" dirty="0" smtClean="0"/>
          </a:p>
        </p:txBody>
      </p:sp>
      <p:sp>
        <p:nvSpPr>
          <p:cNvPr id="18" name="Rectangle 10"/>
          <p:cNvSpPr>
            <a:spLocks noChangeArrowheads="1"/>
          </p:cNvSpPr>
          <p:nvPr/>
        </p:nvSpPr>
        <p:spPr bwMode="auto">
          <a:xfrm>
            <a:off x="179512" y="5877272"/>
            <a:ext cx="8856984" cy="458214"/>
          </a:xfrm>
          <a:prstGeom prst="rect">
            <a:avLst/>
          </a:prstGeom>
          <a:solidFill>
            <a:schemeClr val="bg1"/>
          </a:solidFill>
          <a:ln w="19050">
            <a:solidFill>
              <a:srgbClr val="CC3300"/>
            </a:solidFill>
            <a:miter lim="800000"/>
            <a:headEnd/>
            <a:tailEnd/>
          </a:ln>
          <a:effectLst/>
        </p:spPr>
        <p:txBody>
          <a:bodyPr/>
          <a:lstStyle/>
          <a:p>
            <a:pPr marL="342900" indent="-342900">
              <a:spcBef>
                <a:spcPct val="20000"/>
              </a:spcBef>
              <a:defRPr/>
            </a:pPr>
            <a:r>
              <a:rPr lang="ja-JP" altLang="en-US" sz="2400" b="0" dirty="0" smtClean="0">
                <a:solidFill>
                  <a:srgbClr val="CC33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ea typeface="ＭＳ Ｐゴシック" pitchFamily="50" charset="-128"/>
              </a:rPr>
              <a:t>実際は大規模シーンでも概ね</a:t>
            </a:r>
            <a:r>
              <a:rPr lang="ja-JP" altLang="en-US" sz="2400" b="0" dirty="0">
                <a:solidFill>
                  <a:srgbClr val="CC33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ea typeface="ＭＳ Ｐゴシック" pitchFamily="50" charset="-128"/>
              </a:rPr>
              <a:t>二つ隣</a:t>
            </a:r>
            <a:r>
              <a:rPr lang="ja-JP" altLang="en-US" sz="2400" b="0" dirty="0" smtClean="0">
                <a:solidFill>
                  <a:srgbClr val="CC33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ea typeface="ＭＳ Ｐゴシック" pitchFamily="50" charset="-128"/>
              </a:rPr>
              <a:t>の小領域まで考慮すれば十分</a:t>
            </a:r>
            <a:endParaRPr lang="en-US" altLang="ja-JP" sz="2400" b="0" dirty="0">
              <a:solidFill>
                <a:srgbClr val="CC3300"/>
              </a:solidFill>
              <a:effectLst>
                <a:outerShdw blurRad="38100" dist="38100" dir="2700000" algn="tl">
                  <a:srgbClr val="C0C0C0"/>
                </a:outerShdw>
              </a:effectLst>
              <a:ea typeface="ＭＳ Ｐゴシック" pitchFamily="50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65434255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50"/>
                                        <p:tgtEl>
                                          <p:spTgt spid="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25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250"/>
                                        <p:tgtEl>
                                          <p:spTgt spid="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25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8" grpId="0" animBg="1"/>
    </p:bldLst>
  </p:timing>
</p:sld>
</file>

<file path=ppt/slides/slide1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図 2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23728" y="1412776"/>
            <a:ext cx="3672408" cy="3672408"/>
          </a:xfrm>
          <a:prstGeom prst="rect">
            <a:avLst/>
          </a:prstGeom>
        </p:spPr>
      </p:pic>
      <p:pic>
        <p:nvPicPr>
          <p:cNvPr id="4" name="図 3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23728" y="1412776"/>
            <a:ext cx="3672408" cy="3672408"/>
          </a:xfrm>
          <a:prstGeom prst="rect">
            <a:avLst/>
          </a:prstGeom>
        </p:spPr>
      </p:pic>
      <p:pic>
        <p:nvPicPr>
          <p:cNvPr id="6" name="図 5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23728" y="1412776"/>
            <a:ext cx="3672408" cy="3672408"/>
          </a:xfrm>
          <a:prstGeom prst="rect">
            <a:avLst/>
          </a:prstGeom>
        </p:spPr>
      </p:pic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ja-JP" dirty="0"/>
              <a:t>Appendix B. </a:t>
            </a:r>
            <a:r>
              <a:rPr lang="ja-JP" altLang="en-US" dirty="0"/>
              <a:t>後半の補足</a:t>
            </a:r>
            <a:endParaRPr kumimoji="1" lang="ja-JP" altLang="en-US" dirty="0"/>
          </a:p>
        </p:txBody>
      </p:sp>
      <p:sp>
        <p:nvSpPr>
          <p:cNvPr id="7" name="正方形/長方形 6"/>
          <p:cNvSpPr/>
          <p:nvPr/>
        </p:nvSpPr>
        <p:spPr bwMode="auto">
          <a:xfrm>
            <a:off x="2051720" y="1412776"/>
            <a:ext cx="3888432" cy="576064"/>
          </a:xfrm>
          <a:prstGeom prst="rect">
            <a:avLst/>
          </a:prstGeom>
          <a:solidFill>
            <a:schemeClr val="bg1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1" lang="ja-JP" altLang="en-US" sz="1800" b="1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charset="0"/>
              <a:ea typeface="ＭＳ Ｐゴシック" pitchFamily="50" charset="-128"/>
            </a:endParaRPr>
          </a:p>
        </p:txBody>
      </p:sp>
      <p:sp>
        <p:nvSpPr>
          <p:cNvPr id="8" name="コンテンツ プレースホルダー 7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ja-JP" altLang="en-US" dirty="0"/>
              <a:t>小領域</a:t>
            </a:r>
            <a:r>
              <a:rPr lang="ja-JP" altLang="en-US" dirty="0" smtClean="0"/>
              <a:t>の境界</a:t>
            </a:r>
            <a:endParaRPr lang="en-US" altLang="ja-JP" dirty="0" smtClean="0"/>
          </a:p>
          <a:p>
            <a:endParaRPr lang="en-US" altLang="ja-JP" dirty="0"/>
          </a:p>
          <a:p>
            <a:endParaRPr lang="en-US" altLang="ja-JP" dirty="0" smtClean="0"/>
          </a:p>
          <a:p>
            <a:endParaRPr lang="en-US" altLang="ja-JP" dirty="0"/>
          </a:p>
          <a:p>
            <a:endParaRPr lang="en-US" altLang="ja-JP" dirty="0" smtClean="0"/>
          </a:p>
          <a:p>
            <a:endParaRPr lang="en-US" altLang="ja-JP" dirty="0"/>
          </a:p>
          <a:p>
            <a:endParaRPr lang="en-US" altLang="ja-JP" dirty="0" smtClean="0"/>
          </a:p>
          <a:p>
            <a:r>
              <a:rPr lang="ja-JP" altLang="en-US" dirty="0" smtClean="0"/>
              <a:t>小領域の境界部分が不連続になる</a:t>
            </a:r>
            <a:endParaRPr lang="en-US" altLang="ja-JP" dirty="0"/>
          </a:p>
          <a:p>
            <a:pPr marL="0" indent="0">
              <a:buNone/>
            </a:pPr>
            <a:r>
              <a:rPr lang="ja-JP" altLang="en-US" dirty="0" smtClean="0"/>
              <a:t>　⇒ 小領域の境界部分は補間の必要がある</a:t>
            </a:r>
            <a:endParaRPr lang="en-US" altLang="ja-JP" dirty="0" smtClean="0"/>
          </a:p>
        </p:txBody>
      </p:sp>
    </p:spTree>
    <p:extLst>
      <p:ext uri="{BB962C8B-B14F-4D97-AF65-F5344CB8AC3E}">
        <p14:creationId xmlns:p14="http://schemas.microsoft.com/office/powerpoint/2010/main" val="107800120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5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250"/>
                                        <p:tgtEl>
                                          <p:spTgt spid="8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25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250"/>
                                        <p:tgtEl>
                                          <p:spTgt spid="8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25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コンテンツ プレースホルダー 3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ja-JP" altLang="en-US" sz="2800" dirty="0"/>
              <a:t>スライドと論文で表記が違う記号が</a:t>
            </a:r>
            <a:r>
              <a:rPr lang="ja-JP" altLang="en-US" sz="2800" dirty="0" smtClean="0"/>
              <a:t>あります</a:t>
            </a:r>
            <a:endParaRPr lang="en-US" altLang="ja-JP" sz="2800" dirty="0"/>
          </a:p>
        </p:txBody>
      </p:sp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ja-JP" dirty="0"/>
              <a:t>Appendix </a:t>
            </a:r>
            <a:r>
              <a:rPr lang="en-US" altLang="ja-JP" dirty="0" smtClean="0"/>
              <a:t>C. </a:t>
            </a:r>
            <a:r>
              <a:rPr lang="ja-JP" altLang="en-US" dirty="0" smtClean="0"/>
              <a:t>記号の表記</a:t>
            </a:r>
            <a:endParaRPr kumimoji="1" lang="ja-JP" altLang="en-US" dirty="0"/>
          </a:p>
        </p:txBody>
      </p:sp>
      <mc:AlternateContent xmlns:mc="http://schemas.openxmlformats.org/markup-compatibility/2006" xmlns:a14="http://schemas.microsoft.com/office/drawing/2010/main">
        <mc:Choice Requires="a14">
          <p:graphicFrame>
            <p:nvGraphicFramePr>
              <p:cNvPr id="9" name="表 8"/>
              <p:cNvGraphicFramePr>
                <a:graphicFrameLocks noGrp="1"/>
              </p:cNvGraphicFramePr>
              <p:nvPr>
                <p:extLst>
                  <p:ext uri="{D42A27DB-BD31-4B8C-83A1-F6EECF244321}">
                    <p14:modId xmlns:p14="http://schemas.microsoft.com/office/powerpoint/2010/main" val="1029214735"/>
                  </p:ext>
                </p:extLst>
              </p:nvPr>
            </p:nvGraphicFramePr>
            <p:xfrm>
              <a:off x="1187624" y="2276872"/>
              <a:ext cx="6624736" cy="3096340"/>
            </p:xfrm>
            <a:graphic>
              <a:graphicData uri="http://schemas.openxmlformats.org/drawingml/2006/table">
                <a:tbl>
                  <a:tblPr firstRow="1" bandRow="1">
                    <a:tableStyleId>{5C22544A-7EE6-4342-B048-85BDC9FD1C3A}</a:tableStyleId>
                  </a:tblPr>
                  <a:tblGrid>
                    <a:gridCol w="3312368"/>
                    <a:gridCol w="3312368"/>
                  </a:tblGrid>
                  <a:tr h="539272">
                    <a:tc>
                      <a:txBody>
                        <a:bodyPr/>
                        <a:lstStyle/>
                        <a:p>
                          <a:pPr marL="0" marR="0" indent="0" algn="ct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lang="ja-JP" altLang="en-US" sz="2600" b="0" dirty="0" smtClean="0">
                              <a:solidFill>
                                <a:schemeClr val="tx1"/>
                              </a:solidFill>
                            </a:rPr>
                            <a:t>スライドでの表記</a:t>
                          </a:r>
                          <a:endParaRPr lang="en-US" altLang="ja-JP" sz="2600" b="0" dirty="0" smtClean="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 marL="100843" marR="100843" marT="50421" marB="50421"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kumimoji="1" lang="ja-JP" altLang="en-US" sz="2600" b="0" dirty="0" smtClean="0">
                              <a:solidFill>
                                <a:schemeClr val="tx1"/>
                              </a:solidFill>
                            </a:rPr>
                            <a:t>論文での表記</a:t>
                          </a:r>
                          <a:endParaRPr kumimoji="1" lang="ja-JP" altLang="en-US" sz="2600" b="0" dirty="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 marL="100843" marR="100843" marT="50421" marB="50421"/>
                    </a:tc>
                  </a:tr>
                  <a:tr h="639267">
                    <a:tc>
                      <a:txBody>
                        <a:bodyPr/>
                        <a:lstStyle/>
                        <a:p>
                          <a:pPr algn="ctr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sSub>
                                  <m:sSubPr>
                                    <m:ctrlPr>
                                      <a:rPr lang="en-US" altLang="ja-JP" sz="2800" i="1" smtClean="0">
                                        <a:solidFill>
                                          <a:schemeClr val="tx1"/>
                                        </a:solidFill>
                                        <a:latin typeface="Cambria Math"/>
                                      </a:rPr>
                                    </m:ctrlPr>
                                  </m:sSubPr>
                                  <m:e>
                                    <m:r>
                                      <a:rPr lang="en-US" altLang="ja-JP" sz="2800" b="0" i="1">
                                        <a:solidFill>
                                          <a:schemeClr val="tx1"/>
                                        </a:solidFill>
                                        <a:latin typeface="Cambria Math"/>
                                      </a:rPr>
                                      <m:t>𝐵</m:t>
                                    </m:r>
                                  </m:e>
                                  <m:sub>
                                    <m:r>
                                      <a:rPr lang="en-US" altLang="ja-JP" sz="2800" b="0" i="1" smtClean="0">
                                        <a:solidFill>
                                          <a:schemeClr val="tx1"/>
                                        </a:solidFill>
                                        <a:latin typeface="Cambria Math"/>
                                      </a:rPr>
                                      <m:t>𝑑</m:t>
                                    </m:r>
                                  </m:sub>
                                </m:sSub>
                              </m:oMath>
                            </m:oMathPara>
                          </a14:m>
                          <a:endParaRPr kumimoji="1" lang="ja-JP" altLang="en-US" sz="2800" dirty="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 marL="100843" marR="100843" marT="50421" marB="50421"/>
                    </a:tc>
                    <a:tc>
                      <a:txBody>
                        <a:bodyPr/>
                        <a:lstStyle/>
                        <a:p>
                          <a:pPr algn="ctr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sSub>
                                  <m:sSubPr>
                                    <m:ctrlPr>
                                      <a:rPr lang="en-US" altLang="ja-JP" sz="2800" i="1" smtClean="0">
                                        <a:solidFill>
                                          <a:schemeClr val="tx1"/>
                                        </a:solidFill>
                                        <a:latin typeface="Cambria Math"/>
                                      </a:rPr>
                                    </m:ctrlPr>
                                  </m:sSubPr>
                                  <m:e>
                                    <m:r>
                                      <a:rPr lang="en-US" altLang="ja-JP" sz="2800" b="0" i="1" smtClean="0">
                                        <a:solidFill>
                                          <a:schemeClr val="tx1"/>
                                        </a:solidFill>
                                        <a:latin typeface="Cambria Math"/>
                                      </a:rPr>
                                      <m:t>𝐿</m:t>
                                    </m:r>
                                  </m:e>
                                  <m:sub>
                                    <m:r>
                                      <a:rPr lang="en-US" altLang="ja-JP" sz="2800" b="0" i="1" smtClean="0">
                                        <a:solidFill>
                                          <a:schemeClr val="tx1"/>
                                        </a:solidFill>
                                        <a:latin typeface="Cambria Math"/>
                                      </a:rPr>
                                      <m:t>𝑖𝑚𝑝</m:t>
                                    </m:r>
                                  </m:sub>
                                </m:sSub>
                              </m:oMath>
                            </m:oMathPara>
                          </a14:m>
                          <a:endParaRPr kumimoji="1" lang="ja-JP" altLang="en-US" sz="2800" dirty="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 marL="100843" marR="100843" marT="50421" marB="50421"/>
                    </a:tc>
                  </a:tr>
                  <a:tr h="639267">
                    <a:tc>
                      <a:txBody>
                        <a:bodyPr/>
                        <a:lstStyle/>
                        <a:p>
                          <a:pPr algn="ctr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sSub>
                                  <m:sSubPr>
                                    <m:ctrlPr>
                                      <a:rPr lang="en-US" altLang="ja-JP" sz="2800" i="1" smtClean="0">
                                        <a:solidFill>
                                          <a:schemeClr val="tx1"/>
                                        </a:solidFill>
                                        <a:latin typeface="Cambria Math"/>
                                      </a:rPr>
                                    </m:ctrlPr>
                                  </m:sSubPr>
                                  <m:e>
                                    <m:r>
                                      <a:rPr lang="en-US" altLang="ja-JP" sz="2800" b="0" i="1">
                                        <a:solidFill>
                                          <a:schemeClr val="tx1"/>
                                        </a:solidFill>
                                        <a:latin typeface="Cambria Math"/>
                                      </a:rPr>
                                      <m:t>𝐵</m:t>
                                    </m:r>
                                  </m:e>
                                  <m:sub>
                                    <m:r>
                                      <a:rPr lang="en-US" altLang="ja-JP" sz="2800" b="0" i="1" smtClean="0">
                                        <a:solidFill>
                                          <a:schemeClr val="tx1"/>
                                        </a:solidFill>
                                        <a:latin typeface="Cambria Math"/>
                                      </a:rPr>
                                      <m:t>𝑖𝑛𝑑</m:t>
                                    </m:r>
                                  </m:sub>
                                </m:sSub>
                              </m:oMath>
                            </m:oMathPara>
                          </a14:m>
                          <a:endParaRPr kumimoji="1" lang="ja-JP" altLang="en-US" sz="2800" dirty="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 marL="100843" marR="100843" marT="50421" marB="50421"/>
                    </a:tc>
                    <a:tc>
                      <a:txBody>
                        <a:bodyPr/>
                        <a:lstStyle/>
                        <a:p>
                          <a:pPr algn="ctr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sSub>
                                  <m:sSubPr>
                                    <m:ctrlPr>
                                      <a:rPr lang="en-US" altLang="ja-JP" sz="2800" i="1" smtClean="0">
                                        <a:solidFill>
                                          <a:schemeClr val="tx1"/>
                                        </a:solidFill>
                                        <a:latin typeface="Cambria Math"/>
                                      </a:rPr>
                                    </m:ctrlPr>
                                  </m:sSubPr>
                                  <m:e>
                                    <m:r>
                                      <a:rPr lang="en-US" altLang="ja-JP" sz="2800" b="0" i="1" smtClean="0">
                                        <a:solidFill>
                                          <a:schemeClr val="tx1"/>
                                        </a:solidFill>
                                        <a:latin typeface="Cambria Math"/>
                                      </a:rPr>
                                      <m:t>𝑈</m:t>
                                    </m:r>
                                  </m:e>
                                  <m:sub>
                                    <m:r>
                                      <a:rPr lang="en-US" altLang="ja-JP" sz="2800" b="0" i="1" smtClean="0">
                                        <a:solidFill>
                                          <a:schemeClr val="tx1"/>
                                        </a:solidFill>
                                        <a:latin typeface="Cambria Math"/>
                                      </a:rPr>
                                      <m:t>𝑏</m:t>
                                    </m:r>
                                  </m:sub>
                                </m:sSub>
                              </m:oMath>
                            </m:oMathPara>
                          </a14:m>
                          <a:endParaRPr kumimoji="1" lang="ja-JP" altLang="en-US" sz="2800" dirty="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 marL="100843" marR="100843" marT="50421" marB="50421"/>
                    </a:tc>
                  </a:tr>
                  <a:tr h="639267">
                    <a:tc>
                      <a:txBody>
                        <a:bodyPr/>
                        <a:lstStyle/>
                        <a:p>
                          <a:pPr algn="ctr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sSubSup>
                                  <m:sSubSupPr>
                                    <m:ctrlPr>
                                      <a:rPr lang="en-US" altLang="ja-JP" sz="2800" i="1" smtClean="0">
                                        <a:solidFill>
                                          <a:schemeClr val="tx1"/>
                                        </a:solidFill>
                                        <a:latin typeface="Cambria Math"/>
                                      </a:rPr>
                                    </m:ctrlPr>
                                  </m:sSubSupPr>
                                  <m:e>
                                    <m:r>
                                      <a:rPr lang="en-US" altLang="ja-JP" sz="2800" i="1">
                                        <a:solidFill>
                                          <a:schemeClr val="tx1"/>
                                        </a:solidFill>
                                        <a:latin typeface="Cambria Math"/>
                                      </a:rPr>
                                      <m:t>𝐵</m:t>
                                    </m:r>
                                  </m:e>
                                  <m:sub>
                                    <m:r>
                                      <a:rPr lang="en-US" altLang="ja-JP" sz="2800" i="1">
                                        <a:solidFill>
                                          <a:schemeClr val="tx1"/>
                                        </a:solidFill>
                                        <a:latin typeface="Cambria Math"/>
                                      </a:rPr>
                                      <m:t>𝑑</m:t>
                                    </m:r>
                                  </m:sub>
                                  <m:sup>
                                    <m:r>
                                      <a:rPr lang="en-US" altLang="ja-JP" sz="2800" i="1">
                                        <a:solidFill>
                                          <a:schemeClr val="tx1"/>
                                        </a:solidFill>
                                        <a:latin typeface="Cambria Math"/>
                                      </a:rPr>
                                      <m:t>−1</m:t>
                                    </m:r>
                                  </m:sup>
                                </m:sSubSup>
                              </m:oMath>
                            </m:oMathPara>
                          </a14:m>
                          <a:endParaRPr kumimoji="1" lang="ja-JP" altLang="en-US" sz="2800" dirty="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 marL="100843" marR="100843" marT="50421" marB="50421"/>
                    </a:tc>
                    <a:tc>
                      <a:txBody>
                        <a:bodyPr/>
                        <a:lstStyle/>
                        <a:p>
                          <a:pPr marL="0" marR="0" indent="0" algn="ct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sSub>
                                  <m:sSubPr>
                                    <m:ctrlPr>
                                      <a:rPr lang="en-US" altLang="ja-JP" sz="2800" i="1" smtClean="0">
                                        <a:solidFill>
                                          <a:schemeClr val="tx1"/>
                                        </a:solidFill>
                                        <a:latin typeface="Cambria Math"/>
                                      </a:rPr>
                                    </m:ctrlPr>
                                  </m:sSubPr>
                                  <m:e>
                                    <m:r>
                                      <a:rPr lang="en-US" altLang="ja-JP" sz="2800" b="0" i="1" smtClean="0">
                                        <a:solidFill>
                                          <a:schemeClr val="tx1"/>
                                        </a:solidFill>
                                        <a:latin typeface="Cambria Math"/>
                                      </a:rPr>
                                      <m:t>𝑇</m:t>
                                    </m:r>
                                  </m:e>
                                  <m:sub>
                                    <m:r>
                                      <a:rPr lang="en-US" altLang="ja-JP" sz="2800" b="0" i="1" smtClean="0">
                                        <a:solidFill>
                                          <a:schemeClr val="tx1"/>
                                        </a:solidFill>
                                        <a:latin typeface="Cambria Math"/>
                                      </a:rPr>
                                      <m:t>𝑑</m:t>
                                    </m:r>
                                    <m:r>
                                      <a:rPr lang="en-US" altLang="ja-JP" sz="2800" b="0" i="1" smtClean="0">
                                        <a:solidFill>
                                          <a:schemeClr val="tx1"/>
                                        </a:solidFill>
                                        <a:latin typeface="Cambria Math"/>
                                        <a:ea typeface="Cambria Math"/>
                                      </a:rPr>
                                      <m:t>→</m:t>
                                    </m:r>
                                    <m:r>
                                      <a:rPr lang="en-US" altLang="ja-JP" sz="2800" b="0" i="1" smtClean="0">
                                        <a:solidFill>
                                          <a:schemeClr val="tx1"/>
                                        </a:solidFill>
                                        <a:latin typeface="Cambria Math"/>
                                        <a:ea typeface="Cambria Math"/>
                                      </a:rPr>
                                      <m:t>𝑏</m:t>
                                    </m:r>
                                  </m:sub>
                                </m:sSub>
                              </m:oMath>
                            </m:oMathPara>
                          </a14:m>
                          <a:endParaRPr kumimoji="1" lang="ja-JP" altLang="en-US" sz="2800" dirty="0" smtClean="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 marL="100843" marR="100843" marT="50421" marB="50421"/>
                    </a:tc>
                  </a:tr>
                  <a:tr h="639267">
                    <a:tc>
                      <a:txBody>
                        <a:bodyPr/>
                        <a:lstStyle/>
                        <a:p>
                          <a:pPr marL="0" marR="0" indent="0" algn="ct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en-US" altLang="ja-JP" sz="2800" i="1" smtClean="0">
                                    <a:solidFill>
                                      <a:schemeClr val="tx1"/>
                                    </a:solidFill>
                                    <a:latin typeface="Cambria Math"/>
                                  </a:rPr>
                                  <m:t>𝒘</m:t>
                                </m:r>
                              </m:oMath>
                            </m:oMathPara>
                          </a14:m>
                          <a:endParaRPr lang="en-US" altLang="ja-JP" sz="2800" b="0" i="1" dirty="0" smtClean="0">
                            <a:solidFill>
                              <a:schemeClr val="tx1"/>
                            </a:solidFill>
                            <a:latin typeface="Cambria Math"/>
                          </a:endParaRPr>
                        </a:p>
                      </a:txBody>
                      <a:tcPr marL="100843" marR="100843" marT="50421" marB="50421"/>
                    </a:tc>
                    <a:tc>
                      <a:txBody>
                        <a:bodyPr/>
                        <a:lstStyle/>
                        <a:p>
                          <a:pPr marL="0" marR="0" indent="0" algn="ct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lang="en-US" altLang="ja-JP" sz="2800" b="0" i="1" dirty="0" smtClean="0">
                              <a:solidFill>
                                <a:schemeClr val="tx1"/>
                              </a:solidFill>
                              <a:latin typeface="Cambria Math"/>
                            </a:rPr>
                            <a:t>b</a:t>
                          </a:r>
                        </a:p>
                      </a:txBody>
                      <a:tcPr marL="100843" marR="100843" marT="50421" marB="50421"/>
                    </a:tc>
                  </a:tr>
                </a:tbl>
              </a:graphicData>
            </a:graphic>
          </p:graphicFrame>
        </mc:Choice>
        <mc:Fallback xmlns="">
          <p:graphicFrame>
            <p:nvGraphicFramePr>
              <p:cNvPr id="9" name="表 8"/>
              <p:cNvGraphicFramePr>
                <a:graphicFrameLocks noGrp="1"/>
              </p:cNvGraphicFramePr>
              <p:nvPr>
                <p:extLst>
                  <p:ext uri="{D42A27DB-BD31-4B8C-83A1-F6EECF244321}">
                    <p14:modId xmlns:p14="http://schemas.microsoft.com/office/powerpoint/2010/main" val="1029214735"/>
                  </p:ext>
                </p:extLst>
              </p:nvPr>
            </p:nvGraphicFramePr>
            <p:xfrm>
              <a:off x="1187624" y="2276872"/>
              <a:ext cx="6624736" cy="3096340"/>
            </p:xfrm>
            <a:graphic>
              <a:graphicData uri="http://schemas.openxmlformats.org/drawingml/2006/table">
                <a:tbl>
                  <a:tblPr firstRow="1" bandRow="1">
                    <a:tableStyleId>{5C22544A-7EE6-4342-B048-85BDC9FD1C3A}</a:tableStyleId>
                  </a:tblPr>
                  <a:tblGrid>
                    <a:gridCol w="3312368"/>
                    <a:gridCol w="3312368"/>
                  </a:tblGrid>
                  <a:tr h="539272">
                    <a:tc>
                      <a:txBody>
                        <a:bodyPr/>
                        <a:lstStyle/>
                        <a:p>
                          <a:pPr marL="0" marR="0" indent="0" algn="ct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lang="ja-JP" altLang="en-US" sz="2600" b="0" dirty="0" smtClean="0">
                              <a:solidFill>
                                <a:schemeClr val="tx1"/>
                              </a:solidFill>
                            </a:rPr>
                            <a:t>スライドでの表記</a:t>
                          </a:r>
                          <a:endParaRPr lang="en-US" altLang="ja-JP" sz="2600" b="0" dirty="0" smtClean="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 marL="100843" marR="100843" marT="50421" marB="50421"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kumimoji="1" lang="ja-JP" altLang="en-US" sz="2600" b="0" dirty="0" smtClean="0">
                              <a:solidFill>
                                <a:schemeClr val="tx1"/>
                              </a:solidFill>
                            </a:rPr>
                            <a:t>論文での表記</a:t>
                          </a:r>
                          <a:endParaRPr kumimoji="1" lang="ja-JP" altLang="en-US" sz="2600" b="0" dirty="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 marL="100843" marR="100843" marT="50421" marB="50421"/>
                    </a:tc>
                  </a:tr>
                  <a:tr h="639267">
                    <a:tc>
                      <a:txBody>
                        <a:bodyPr/>
                        <a:lstStyle/>
                        <a:p>
                          <a:endParaRPr lang="ja-JP"/>
                        </a:p>
                      </a:txBody>
                      <a:tcPr marL="100843" marR="100843" marT="50421" marB="50421">
                        <a:blipFill rotWithShape="1">
                          <a:blip r:embed="rId2"/>
                          <a:stretch>
                            <a:fillRect l="-184" t="-94286" r="-99816" b="-307619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ja-JP"/>
                        </a:p>
                      </a:txBody>
                      <a:tcPr marL="100843" marR="100843" marT="50421" marB="50421">
                        <a:blipFill rotWithShape="1">
                          <a:blip r:embed="rId2"/>
                          <a:stretch>
                            <a:fillRect l="-100368" t="-94286" b="-307619"/>
                          </a:stretch>
                        </a:blipFill>
                      </a:tcPr>
                    </a:tc>
                  </a:tr>
                  <a:tr h="639267">
                    <a:tc>
                      <a:txBody>
                        <a:bodyPr/>
                        <a:lstStyle/>
                        <a:p>
                          <a:endParaRPr lang="ja-JP"/>
                        </a:p>
                      </a:txBody>
                      <a:tcPr marL="100843" marR="100843" marT="50421" marB="50421">
                        <a:blipFill rotWithShape="1">
                          <a:blip r:embed="rId2"/>
                          <a:stretch>
                            <a:fillRect l="-184" t="-194286" r="-99816" b="-207619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ja-JP"/>
                        </a:p>
                      </a:txBody>
                      <a:tcPr marL="100843" marR="100843" marT="50421" marB="50421">
                        <a:blipFill rotWithShape="1">
                          <a:blip r:embed="rId2"/>
                          <a:stretch>
                            <a:fillRect l="-100368" t="-194286" b="-207619"/>
                          </a:stretch>
                        </a:blipFill>
                      </a:tcPr>
                    </a:tc>
                  </a:tr>
                  <a:tr h="639267">
                    <a:tc>
                      <a:txBody>
                        <a:bodyPr/>
                        <a:lstStyle/>
                        <a:p>
                          <a:endParaRPr lang="ja-JP"/>
                        </a:p>
                      </a:txBody>
                      <a:tcPr marL="100843" marR="100843" marT="50421" marB="50421">
                        <a:blipFill rotWithShape="1">
                          <a:blip r:embed="rId2"/>
                          <a:stretch>
                            <a:fillRect l="-184" t="-297115" r="-99816" b="-109615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ja-JP"/>
                        </a:p>
                      </a:txBody>
                      <a:tcPr marL="100843" marR="100843" marT="50421" marB="50421">
                        <a:blipFill rotWithShape="1">
                          <a:blip r:embed="rId2"/>
                          <a:stretch>
                            <a:fillRect l="-100368" t="-297115" b="-109615"/>
                          </a:stretch>
                        </a:blipFill>
                      </a:tcPr>
                    </a:tc>
                  </a:tr>
                  <a:tr h="639267">
                    <a:tc>
                      <a:txBody>
                        <a:bodyPr/>
                        <a:lstStyle/>
                        <a:p>
                          <a:endParaRPr lang="ja-JP"/>
                        </a:p>
                      </a:txBody>
                      <a:tcPr marL="100843" marR="100843" marT="50421" marB="50421">
                        <a:blipFill rotWithShape="1">
                          <a:blip r:embed="rId2"/>
                          <a:stretch>
                            <a:fillRect l="-184" t="-393333" r="-99816" b="-8571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pPr marL="0" marR="0" indent="0" algn="ct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lang="en-US" altLang="ja-JP" sz="2800" b="0" i="1" dirty="0" smtClean="0">
                              <a:solidFill>
                                <a:schemeClr val="tx1"/>
                              </a:solidFill>
                              <a:latin typeface="Cambria Math"/>
                            </a:rPr>
                            <a:t>b</a:t>
                          </a:r>
                        </a:p>
                      </a:txBody>
                      <a:tcPr marL="100843" marR="100843" marT="50421" marB="50421"/>
                    </a:tc>
                  </a:tr>
                </a:tbl>
              </a:graphicData>
            </a:graphic>
          </p:graphicFrame>
        </mc:Fallback>
      </mc:AlternateContent>
    </p:spTree>
    <p:extLst>
      <p:ext uri="{BB962C8B-B14F-4D97-AF65-F5344CB8AC3E}">
        <p14:creationId xmlns:p14="http://schemas.microsoft.com/office/powerpoint/2010/main" val="331379560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デザインの設定">
  <a:themeElements>
    <a:clrScheme name="デザインの設定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デザインの設定">
      <a:majorFont>
        <a:latin typeface="Arial"/>
        <a:ea typeface="ＭＳ Ｐゴシック"/>
        <a:cs typeface=""/>
      </a:majorFont>
      <a:minorFont>
        <a:latin typeface="Arial"/>
        <a:ea typeface="ＭＳ Ｐゴシック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ctr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1" lang="ja-JP" altLang="en-US" sz="1800" b="1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charset="0"/>
            <a:ea typeface="ＭＳ Ｐゴシック" pitchFamily="50" charset="-128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ctr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1" lang="ja-JP" altLang="en-US" sz="1800" b="1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charset="0"/>
            <a:ea typeface="ＭＳ Ｐゴシック" pitchFamily="50" charset="-128"/>
          </a:defRPr>
        </a:defPPr>
      </a:lstStyle>
    </a:lnDef>
  </a:objectDefaults>
  <a:extraClrSchemeLst>
    <a:extraClrScheme>
      <a:clrScheme name="デザインの設定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デザインの設定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デザインの設定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デザインの設定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デザインの設定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デザインの設定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デザインの設定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デザインの設定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デザインの設定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デザインの設定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デザインの設定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デザインの設定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Office テーマ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テーマ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25921</TotalTime>
  <Words>6660</Words>
  <Application>Microsoft Office PowerPoint</Application>
  <PresentationFormat>画面に合わせる (4:3)</PresentationFormat>
  <Paragraphs>1109</Paragraphs>
  <Slides>123</Slides>
  <Notes>25</Notes>
  <HiddenSlides>0</HiddenSlides>
  <MMClips>1</MMClips>
  <ScaleCrop>false</ScaleCrop>
  <HeadingPairs>
    <vt:vector size="4" baseType="variant">
      <vt:variant>
        <vt:lpstr>テーマ</vt:lpstr>
      </vt:variant>
      <vt:variant>
        <vt:i4>1</vt:i4>
      </vt:variant>
      <vt:variant>
        <vt:lpstr>スライド タイトル</vt:lpstr>
      </vt:variant>
      <vt:variant>
        <vt:i4>123</vt:i4>
      </vt:variant>
    </vt:vector>
  </HeadingPairs>
  <TitlesOfParts>
    <vt:vector size="124" baseType="lpstr">
      <vt:lpstr>デザインの設定</vt:lpstr>
      <vt:lpstr>PowerPoint プレゼンテーション</vt:lpstr>
      <vt:lpstr>発表の流れ</vt:lpstr>
      <vt:lpstr>発表の流れ</vt:lpstr>
      <vt:lpstr>発表の概要</vt:lpstr>
      <vt:lpstr>解説技術の特徴</vt:lpstr>
      <vt:lpstr>注意点</vt:lpstr>
      <vt:lpstr>発表の流れ</vt:lpstr>
      <vt:lpstr>発表の流れ</vt:lpstr>
      <vt:lpstr>間接光の概要</vt:lpstr>
      <vt:lpstr>間接光の概要</vt:lpstr>
      <vt:lpstr>解説手法の計算概要</vt:lpstr>
      <vt:lpstr>間接光計算の解説手順</vt:lpstr>
      <vt:lpstr>間接光計算の解説手順</vt:lpstr>
      <vt:lpstr>間接光計算の解説手順</vt:lpstr>
      <vt:lpstr>間接光計算の解説手順</vt:lpstr>
      <vt:lpstr>間接光計算の解説手順</vt:lpstr>
      <vt:lpstr>間接光計算の解説手順</vt:lpstr>
      <vt:lpstr>間接光計算の考え方</vt:lpstr>
      <vt:lpstr>間接光計算の考え方</vt:lpstr>
      <vt:lpstr>間接光計算の考え方</vt:lpstr>
      <vt:lpstr>間接光計算の考え方</vt:lpstr>
      <vt:lpstr>間接光計算の考え方</vt:lpstr>
      <vt:lpstr>間接光計算の解説手順</vt:lpstr>
      <vt:lpstr>問題提起</vt:lpstr>
      <vt:lpstr>間接光計算の解説手順</vt:lpstr>
      <vt:lpstr>キーアイディア</vt:lpstr>
      <vt:lpstr>キーアイディア</vt:lpstr>
      <vt:lpstr>キーアイディア</vt:lpstr>
      <vt:lpstr>キーアイディア</vt:lpstr>
      <vt:lpstr>キーアイディア</vt:lpstr>
      <vt:lpstr>キーアイディア</vt:lpstr>
      <vt:lpstr>間接光計算の解説手順</vt:lpstr>
      <vt:lpstr>間接光計算の解説手順</vt:lpstr>
      <vt:lpstr>B_d,B_indを求める</vt:lpstr>
      <vt:lpstr>B_d,B_indを求める</vt:lpstr>
      <vt:lpstr>B_d,B_indを求める</vt:lpstr>
      <vt:lpstr>最適な基底</vt:lpstr>
      <vt:lpstr>サンプリングベースの基底</vt:lpstr>
      <vt:lpstr>サンプルの選び方について</vt:lpstr>
      <vt:lpstr>サンプリング行列</vt:lpstr>
      <vt:lpstr>サンプリング行列</vt:lpstr>
      <vt:lpstr>サンプリング行列</vt:lpstr>
      <vt:lpstr>サンプリング行列</vt:lpstr>
      <vt:lpstr>サンプリング行列</vt:lpstr>
      <vt:lpstr>サンプリング行列</vt:lpstr>
      <vt:lpstr>サンプリング行列</vt:lpstr>
      <vt:lpstr>特異値分解(Singular Value Decomposition)</vt:lpstr>
      <vt:lpstr>特異値分解(Singular Value Decomposition)</vt:lpstr>
      <vt:lpstr>特異値分解(Singular Value Decomposition)</vt:lpstr>
      <vt:lpstr>特異値分解(Singular Value Decomposition)</vt:lpstr>
      <vt:lpstr>特異値分解(Singular Value Decomposition)</vt:lpstr>
      <vt:lpstr>基底による直接光の近似</vt:lpstr>
      <vt:lpstr>アプローチの比較</vt:lpstr>
      <vt:lpstr>ハイブリッド手法の計算手順</vt:lpstr>
      <vt:lpstr>係数の数の比較</vt:lpstr>
      <vt:lpstr>ランタイムの計算処理</vt:lpstr>
      <vt:lpstr>係数の計算方法</vt:lpstr>
      <vt:lpstr>ランタイムの計算処理</vt:lpstr>
      <vt:lpstr>間接光計算の解説手順</vt:lpstr>
      <vt:lpstr>ショートデモ</vt:lpstr>
      <vt:lpstr>間接光計算の解説手順</vt:lpstr>
      <vt:lpstr>間接光計算の解説手順</vt:lpstr>
      <vt:lpstr>Light Probe</vt:lpstr>
      <vt:lpstr>Light Probe</vt:lpstr>
      <vt:lpstr>Light Probeによるライティング</vt:lpstr>
      <vt:lpstr>Light Probeによるライティング</vt:lpstr>
      <vt:lpstr>間接光計算の解説手順</vt:lpstr>
      <vt:lpstr>Light Probeの計算</vt:lpstr>
      <vt:lpstr>動的なLight Probe</vt:lpstr>
      <vt:lpstr>動的なLight Probe</vt:lpstr>
      <vt:lpstr>間接光計算の解説手順</vt:lpstr>
      <vt:lpstr>デモ</vt:lpstr>
      <vt:lpstr>デモ詳細</vt:lpstr>
      <vt:lpstr>パフォーマンス</vt:lpstr>
      <vt:lpstr>まとめ</vt:lpstr>
      <vt:lpstr>発表の流れ</vt:lpstr>
      <vt:lpstr>シーン分割による高速化の解説手順</vt:lpstr>
      <vt:lpstr>シーン分割による高速化の解説手順</vt:lpstr>
      <vt:lpstr>問題提起 （1/4）</vt:lpstr>
      <vt:lpstr>問題提起 （2/4）</vt:lpstr>
      <vt:lpstr>問題提起 （3/4）</vt:lpstr>
      <vt:lpstr>問題提起 （4/4）</vt:lpstr>
      <vt:lpstr>シーン分割による高速化の解説手順</vt:lpstr>
      <vt:lpstr>シーン分割による高速化の解説手順</vt:lpstr>
      <vt:lpstr>キーアイディア （1/6）</vt:lpstr>
      <vt:lpstr>キーアイディア （2/6）</vt:lpstr>
      <vt:lpstr>キーアイディア （3/6）</vt:lpstr>
      <vt:lpstr>キーアイディア （4/6）</vt:lpstr>
      <vt:lpstr>キーアイディア （5/6）</vt:lpstr>
      <vt:lpstr>キーアイディア （6/6）</vt:lpstr>
      <vt:lpstr>シーン分割による高速化の解説手順</vt:lpstr>
      <vt:lpstr>光の伝播行列の計算 （1/7）</vt:lpstr>
      <vt:lpstr>光の伝播行列の計算 （2/7）</vt:lpstr>
      <vt:lpstr>光の伝播行列の計算 （3/7）</vt:lpstr>
      <vt:lpstr>光の伝播行列の計算 （4/7）</vt:lpstr>
      <vt:lpstr>光の伝播行列の計算 （5/7）</vt:lpstr>
      <vt:lpstr>光の伝播行列の計算 （6/7）</vt:lpstr>
      <vt:lpstr>光の伝播行列の計算 （7/7）</vt:lpstr>
      <vt:lpstr>シーン分割による高速化の解説手順</vt:lpstr>
      <vt:lpstr>シーン分割による高速化の解説手順</vt:lpstr>
      <vt:lpstr>多重反射への拡張</vt:lpstr>
      <vt:lpstr>シーン分割による高速化の解説手順</vt:lpstr>
      <vt:lpstr>モジュールの導入 （1/3）</vt:lpstr>
      <vt:lpstr>モジュールの導入 （2/3）</vt:lpstr>
      <vt:lpstr>モジュールの導入 （3/3）</vt:lpstr>
      <vt:lpstr>シーン分割による高速化の解説手順</vt:lpstr>
      <vt:lpstr>デモ</vt:lpstr>
      <vt:lpstr>考察</vt:lpstr>
      <vt:lpstr>発表の流れ</vt:lpstr>
      <vt:lpstr>発表内容のまとめ</vt:lpstr>
      <vt:lpstr>著作権について</vt:lpstr>
      <vt:lpstr>最後に</vt:lpstr>
      <vt:lpstr>Appendix A. 実装について</vt:lpstr>
      <vt:lpstr>Appendix A. 前計算について</vt:lpstr>
      <vt:lpstr>Appendix A. ランタイム: l_d</vt:lpstr>
      <vt:lpstr>Appendix A. ランタイム: 係数w</vt:lpstr>
      <vt:lpstr>Appendix A. ランタイム: l_ind</vt:lpstr>
      <vt:lpstr>Appendix A. ランタイム: 最終パス</vt:lpstr>
      <vt:lpstr>Appendix A. ランタイム: Light Probe(1)</vt:lpstr>
      <vt:lpstr>Appendix A. ランタイム: Light Probe(2)</vt:lpstr>
      <vt:lpstr>Appendix B. 後半の補足</vt:lpstr>
      <vt:lpstr>Appendix B. 後半の補足</vt:lpstr>
      <vt:lpstr>Appendix C. 記号の表記</vt:lpstr>
    </vt:vector>
  </TitlesOfParts>
  <Company>NAMCO LIMITED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スライド 1</dc:title>
  <dc:creator>imagire</dc:creator>
  <cp:lastModifiedBy>Ren Yasuda</cp:lastModifiedBy>
  <cp:revision>5287</cp:revision>
  <dcterms:created xsi:type="dcterms:W3CDTF">2007-08-13T08:03:58Z</dcterms:created>
  <dcterms:modified xsi:type="dcterms:W3CDTF">2012-08-23T12:46:58Z</dcterms:modified>
</cp:coreProperties>
</file>